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19"/>
  </p:notesMasterIdLst>
  <p:sldIdLst>
    <p:sldId id="256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Helvetica Neue" charset="0"/>
      <p:regular r:id="rId20"/>
      <p:bold r:id="rId21"/>
      <p:italic r:id="rId22"/>
      <p:boldItalic r:id="rId23"/>
    </p:embeddedFont>
    <p:embeddedFont>
      <p:font typeface="Gill Sans" charset="0"/>
      <p:regular r:id="rId24"/>
      <p:bold r:id="rId25"/>
    </p:embeddedFont>
    <p:embeddedFont>
      <p:font typeface="Consolas" pitchFamily="49" charset="0"/>
      <p:regular r:id="rId26"/>
      <p:bold r:id="rId27"/>
      <p:italic r:id="rId28"/>
      <p:boldItalic r:id="rId29"/>
    </p:embeddedFont>
    <p:embeddedFont>
      <p:font typeface="Helvetica Neue Light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ncent Le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857" y="-4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dd7223b6_0_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6dd7223b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dd7223b6_0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6dd7223b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b0ea2615_8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5b0ea2615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dd7223b6_0_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26dd7223b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dd7223b6_0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26dd7223b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b0ea2615_8_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5b0ea2615_8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e8021425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8e8021425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e802142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28e8021425_1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e8021425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e8021425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dd7223b6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26dd7223b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dd7223b6_0_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6dd7223b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dd7223b6_0_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6dd7223b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e8021425_1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8e8021425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8" name="Google Shape;138;p35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github.com/jcjohnson/pytorch-exampl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hyperlink" Target="https://github.com/jcjohnson/pytorch-exampl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jpe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pytorch.org/tutorials/beginner/blitz/cifar10_tutorial.html" TargetMode="Externa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hyperlink" Target="http://pytorch.org/tutorials/beginner/blitz/cifar10_tutorial.html" TargetMode="External"/><Relationship Id="rId4" Type="http://schemas.openxmlformats.org/officeDocument/2006/relationships/image" Target="../media/image23.jpe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ytorch.org/docs/master/optim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hyperlink" Target="https://github.com/jcjohnson/pytorch-exampl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hyperlink" Target="https://github.com/jcjohnson/pytorch-exampl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hyperlink" Target="https://github.com/jcjohnson/pytorch-examples" TargetMode="Externa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>
            <a:spLocks noGrp="1"/>
          </p:cNvSpPr>
          <p:nvPr>
            <p:ph type="ctrTitle" idx="4294967295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lang="en" sz="4200" b="0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148" name="Google Shape;148;p3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5: Linear regression </a:t>
            </a:r>
            <a:endParaRPr sz="5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PyTorch way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>
            <a:spLocks noGrp="1"/>
          </p:cNvSpPr>
          <p:nvPr>
            <p:ph type="title"/>
          </p:nvPr>
        </p:nvSpPr>
        <p:spPr>
          <a:xfrm>
            <a:off x="288271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Testing Model</a:t>
            </a:r>
            <a:endParaRPr/>
          </a:p>
        </p:txBody>
      </p:sp>
      <p:pic>
        <p:nvPicPr>
          <p:cNvPr id="227" name="Google Shape;227;p4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6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id="229" name="Google Shape;229;p46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4517" y="1501952"/>
            <a:ext cx="4548763" cy="2139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6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2031" y="3681182"/>
            <a:ext cx="5604670" cy="670908"/>
          </a:xfrm>
          <a:prstGeom prst="rect">
            <a:avLst/>
          </a:prstGeom>
          <a:noFill/>
          <a:ln w="25400" cap="flat" cmpd="sng">
            <a:solidFill>
              <a:srgbClr val="F3F7F5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63500" dist="25400" dir="3600000" rotWithShape="0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>
            <a:spLocks noGrp="1"/>
          </p:cNvSpPr>
          <p:nvPr>
            <p:ph type="title"/>
          </p:nvPr>
        </p:nvSpPr>
        <p:spPr>
          <a:xfrm>
            <a:off x="288271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  <a:endParaRPr/>
          </a:p>
        </p:txBody>
      </p:sp>
      <p:pic>
        <p:nvPicPr>
          <p:cNvPr id="236" name="Google Shape;236;p4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7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id="238" name="Google Shape;238;p47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4517" y="1501952"/>
            <a:ext cx="4548763" cy="2139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7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99262" y="1239003"/>
            <a:ext cx="2830810" cy="3651401"/>
          </a:xfrm>
          <a:prstGeom prst="rect">
            <a:avLst/>
          </a:prstGeom>
          <a:noFill/>
          <a:ln>
            <a:noFill/>
          </a:ln>
          <a:effectLst>
            <a:outerShdw blurRad="355600" dist="177800" dir="5400000" rotWithShape="0">
              <a:srgbClr val="000000">
                <a:alpha val="69800"/>
              </a:srgbClr>
            </a:outerShdw>
          </a:effec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5536" y="3795886"/>
            <a:ext cx="50990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576" y="0"/>
            <a:ext cx="4320480" cy="494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405" y="44517"/>
            <a:ext cx="4766797" cy="498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49"/>
          <p:cNvGrpSpPr/>
          <p:nvPr/>
        </p:nvGrpSpPr>
        <p:grpSpPr>
          <a:xfrm>
            <a:off x="3911666" y="2779394"/>
            <a:ext cx="3612257" cy="561825"/>
            <a:chOff x="0" y="-1"/>
            <a:chExt cx="9632685" cy="1498200"/>
          </a:xfrm>
        </p:grpSpPr>
        <p:pic>
          <p:nvPicPr>
            <p:cNvPr id="254" name="Google Shape;254;p49" descr="2yYhr_VuwmB_l4ddk_Fj4pnr0PXe-0yjoYM_XG0ZZE1k3bE0HeO8-U__pKBI20Knfh7_heXn673ERI4VZkw-fDXWiMoEozis9OmlzVKDKkiDD2VWyZss37sWZTkAxzKdWHFCXbaZO2M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49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17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17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256" name="Google Shape;256;p49"/>
          <p:cNvGrpSpPr/>
          <p:nvPr/>
        </p:nvGrpSpPr>
        <p:grpSpPr>
          <a:xfrm>
            <a:off x="3917508" y="3785675"/>
            <a:ext cx="4178582" cy="561825"/>
            <a:chOff x="0" y="26"/>
            <a:chExt cx="11142886" cy="1498200"/>
          </a:xfrm>
        </p:grpSpPr>
        <p:pic>
          <p:nvPicPr>
            <p:cNvPr id="257" name="Google Shape;257;p49" descr="OConiHf09-3d1otJoHaUncKi3XSNZkQPgVumx2XiTNfuVheUQ6MSRNoKzIXk879J6HutJbPBIFdziSubsjW7vjiSkbqaPN0ntv28n02E-m8c_7HbWHnAJD2rqssPlMh3a3nxxA3D_vM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49"/>
            <p:cNvSpPr txBox="1"/>
            <p:nvPr/>
          </p:nvSpPr>
          <p:spPr>
            <a:xfrm>
              <a:off x="1417186" y="26"/>
              <a:ext cx="97257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lang="en" sz="1700" b="1" i="0" u="none" strike="noStrike" cap="non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lang="en" sz="1700" b="1" i="0" u="none" strike="noStrike" cap="non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grpSp>
        <p:nvGrpSpPr>
          <p:cNvPr id="259" name="Google Shape;259;p49"/>
          <p:cNvGrpSpPr/>
          <p:nvPr/>
        </p:nvGrpSpPr>
        <p:grpSpPr>
          <a:xfrm>
            <a:off x="3349882" y="874902"/>
            <a:ext cx="4050723" cy="908026"/>
            <a:chOff x="0" y="0"/>
            <a:chExt cx="10004256" cy="2421402"/>
          </a:xfrm>
        </p:grpSpPr>
        <p:pic>
          <p:nvPicPr>
            <p:cNvPr id="260" name="Google Shape;260;p49" descr="6VqhwWvXFhSt2CvTqHgSYEBekFdAvqQdVm9fUSw_5YppHeIrOB_3z1v0WcKRPyyRiE61zuf7KkaOhmkjcESVNLvd3PCPS53qN5WwmvVNhITUH-g3IZ4iuLdrmZQgYajSnza1vLFX2Lc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49"/>
            <p:cNvSpPr txBox="1"/>
            <p:nvPr/>
          </p:nvSpPr>
          <p:spPr>
            <a:xfrm>
              <a:off x="1487736" y="240895"/>
              <a:ext cx="8297400" cy="8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41600"/>
                </a:buClr>
                <a:buFont typeface="Helvetica Neue"/>
                <a:buNone/>
              </a:pPr>
              <a:r>
                <a:rPr lang="en" sz="1700" b="1" i="0" u="none" strike="noStrike" cap="none">
                  <a:solidFill>
                    <a:srgbClr val="B41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Design your model using class</a:t>
              </a:r>
              <a:endParaRPr sz="500"/>
            </a:p>
          </p:txBody>
        </p:sp>
        <p:grpSp>
          <p:nvGrpSpPr>
            <p:cNvPr id="262" name="Google Shape;262;p49"/>
            <p:cNvGrpSpPr/>
            <p:nvPr/>
          </p:nvGrpSpPr>
          <p:grpSpPr>
            <a:xfrm>
              <a:off x="4093753" y="1151502"/>
              <a:ext cx="5910503" cy="1269900"/>
              <a:chOff x="0" y="0"/>
              <a:chExt cx="5910503" cy="1269900"/>
            </a:xfrm>
          </p:grpSpPr>
          <p:sp>
            <p:nvSpPr>
              <p:cNvPr id="263" name="Google Shape;263;p49"/>
              <p:cNvSpPr/>
              <p:nvPr/>
            </p:nvSpPr>
            <p:spPr>
              <a:xfrm>
                <a:off x="1999927" y="0"/>
                <a:ext cx="2007000" cy="1269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6775" tIns="26775" rIns="26775" bIns="26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Helvetica Neue"/>
                  <a:buNone/>
                </a:pPr>
                <a:r>
                  <a:rPr lang="en" sz="1100" b="0" i="0" u="none" strike="noStrike" cap="non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Linear</a:t>
                </a:r>
                <a:endParaRPr sz="500"/>
              </a:p>
            </p:txBody>
          </p:sp>
          <p:pic>
            <p:nvPicPr>
              <p:cNvPr id="264" name="Google Shape;264;p49" descr="Image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5133981" y="59740"/>
                <a:ext cx="776522" cy="1150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5" name="Google Shape;265;p49" descr="Image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218680"/>
                <a:ext cx="832583" cy="83258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66" name="Google Shape;266;p49"/>
              <p:cNvCxnSpPr/>
              <p:nvPr/>
            </p:nvCxnSpPr>
            <p:spPr>
              <a:xfrm>
                <a:off x="727459" y="635000"/>
                <a:ext cx="11025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sm" len="sm"/>
                <a:tailEnd type="triangle" w="med" len="med"/>
              </a:ln>
            </p:spPr>
          </p:cxnSp>
          <p:cxnSp>
            <p:nvCxnSpPr>
              <p:cNvPr id="267" name="Google Shape;267;p49"/>
              <p:cNvCxnSpPr/>
              <p:nvPr/>
            </p:nvCxnSpPr>
            <p:spPr>
              <a:xfrm>
                <a:off x="4089131" y="635000"/>
                <a:ext cx="11025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sm" len="sm"/>
                <a:tailEnd type="triangle" w="med" len="med"/>
              </a:ln>
            </p:spPr>
          </p:cxn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5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81" y="0"/>
            <a:ext cx="3255184" cy="5100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5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4834" y="664317"/>
            <a:ext cx="2267613" cy="1753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0"/>
          <p:cNvSpPr txBox="1">
            <a:spLocks noGrp="1"/>
          </p:cNvSpPr>
          <p:nvPr>
            <p:ph type="title"/>
          </p:nvPr>
        </p:nvSpPr>
        <p:spPr>
          <a:xfrm>
            <a:off x="3107467" y="-125871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CIFAR10 Classifier</a:t>
            </a:r>
            <a:endParaRPr/>
          </a:p>
        </p:txBody>
      </p:sp>
      <p:sp>
        <p:nvSpPr>
          <p:cNvPr id="275" name="Google Shape;275;p50"/>
          <p:cNvSpPr txBox="1"/>
          <p:nvPr/>
        </p:nvSpPr>
        <p:spPr>
          <a:xfrm>
            <a:off x="4533998" y="4905777"/>
            <a:ext cx="46029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http://pytorch.org/tutorials/beginner/blitz/cifar10_tutorial.html</a:t>
            </a: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5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81" y="0"/>
            <a:ext cx="3255184" cy="5100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5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4834" y="664317"/>
            <a:ext cx="2267613" cy="1753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1"/>
          <p:cNvSpPr txBox="1">
            <a:spLocks noGrp="1"/>
          </p:cNvSpPr>
          <p:nvPr>
            <p:ph type="title"/>
          </p:nvPr>
        </p:nvSpPr>
        <p:spPr>
          <a:xfrm>
            <a:off x="3107467" y="-125871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CIFAR10 Classifier</a:t>
            </a:r>
            <a:endParaRPr/>
          </a:p>
        </p:txBody>
      </p:sp>
      <p:sp>
        <p:nvSpPr>
          <p:cNvPr id="283" name="Google Shape;283;p51"/>
          <p:cNvSpPr txBox="1"/>
          <p:nvPr/>
        </p:nvSpPr>
        <p:spPr>
          <a:xfrm>
            <a:off x="4533998" y="4905777"/>
            <a:ext cx="46029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http://pytorch.org/tutorials/beginner/blitz/cifar10_tutorial.html</a:t>
            </a: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grpSp>
        <p:nvGrpSpPr>
          <p:cNvPr id="284" name="Google Shape;284;p51"/>
          <p:cNvGrpSpPr/>
          <p:nvPr/>
        </p:nvGrpSpPr>
        <p:grpSpPr>
          <a:xfrm>
            <a:off x="2830688" y="2116569"/>
            <a:ext cx="3612257" cy="561825"/>
            <a:chOff x="0" y="-1"/>
            <a:chExt cx="9632685" cy="1498200"/>
          </a:xfrm>
        </p:grpSpPr>
        <p:pic>
          <p:nvPicPr>
            <p:cNvPr id="285" name="Google Shape;285;p51" descr="2yYhr_VuwmB_l4ddk_Fj4pnr0PXe-0yjoYM_XG0ZZE1k3bE0HeO8-U__pKBI20Knfh7_heXn673ERI4VZkw-fDXWiMoEozis9OmlzVKDKkiDD2VWyZss37sWZTkAxzKdWHFCXbaZO2M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51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17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17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287" name="Google Shape;287;p51"/>
          <p:cNvGrpSpPr/>
          <p:nvPr/>
        </p:nvGrpSpPr>
        <p:grpSpPr>
          <a:xfrm>
            <a:off x="2870510" y="3630400"/>
            <a:ext cx="4183643" cy="561825"/>
            <a:chOff x="0" y="-15"/>
            <a:chExt cx="11156380" cy="1498200"/>
          </a:xfrm>
        </p:grpSpPr>
        <p:pic>
          <p:nvPicPr>
            <p:cNvPr id="288" name="Google Shape;288;p51" descr="OConiHf09-3d1otJoHaUncKi3XSNZkQPgVumx2XiTNfuVheUQ6MSRNoKzIXk879J6HutJbPBIFdziSubsjW7vjiSkbqaPN0ntv28n02E-m8c_7HbWHnAJD2rqssPlMh3a3nxxA3D_vM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51"/>
            <p:cNvSpPr txBox="1"/>
            <p:nvPr/>
          </p:nvSpPr>
          <p:spPr>
            <a:xfrm>
              <a:off x="1417180" y="-15"/>
              <a:ext cx="97392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lang="en" sz="1700" b="1" i="0" u="none" strike="noStrike" cap="non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lang="en" sz="1700" b="1" i="0" u="none" strike="noStrike" cap="non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pic>
        <p:nvPicPr>
          <p:cNvPr id="290" name="Google Shape;290;p51" descr="6VqhwWvXFhSt2CvTqHgSYEBekFdAvqQdVm9fUSw_5YppHeIrOB_3z1v0WcKRPyyRiE61zuf7KkaOhmkjcESVNLvd3PCPS53qN5WwmvVNhITUH-g3IZ4iuLdrmZQgYajSnza1vLFX2Lc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23750" y="660450"/>
            <a:ext cx="559675" cy="5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1"/>
          <p:cNvSpPr txBox="1"/>
          <p:nvPr/>
        </p:nvSpPr>
        <p:spPr>
          <a:xfrm>
            <a:off x="2656157" y="750792"/>
            <a:ext cx="3567052" cy="30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pic>
        <p:nvPicPr>
          <p:cNvPr id="292" name="Google Shape;292;p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32345" y="1116245"/>
            <a:ext cx="2781200" cy="7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>
            <a:spLocks noGrp="1"/>
          </p:cNvSpPr>
          <p:nvPr>
            <p:ph type="body" idx="1"/>
          </p:nvPr>
        </p:nvSpPr>
        <p:spPr>
          <a:xfrm>
            <a:off x="1549325" y="1595075"/>
            <a:ext cx="7027500" cy="2818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torch.optim.Adagrad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torch.optim.Adam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torch.optim.Adamax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torch.optim.ASGD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torch.optim.LBFGS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torch.optim.RMSprop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torch.optim.Rprop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torch.optim.SGD</a:t>
            </a:r>
            <a:endParaRPr sz="2200" dirty="0"/>
          </a:p>
        </p:txBody>
      </p:sp>
      <p:sp>
        <p:nvSpPr>
          <p:cNvPr id="298" name="Google Shape;298;p52"/>
          <p:cNvSpPr txBox="1"/>
          <p:nvPr/>
        </p:nvSpPr>
        <p:spPr>
          <a:xfrm>
            <a:off x="4723325" y="4675000"/>
            <a:ext cx="47700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http://pytorch.org/docs/master/optim.html#algorithms</a:t>
            </a:r>
            <a:r>
              <a:rPr lang="en"/>
              <a:t> </a:t>
            </a:r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5-1: Try other optimizers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>
            <a:spLocks noGrp="1"/>
          </p:cNvSpPr>
          <p:nvPr>
            <p:ph type="title"/>
          </p:nvPr>
        </p:nvSpPr>
        <p:spPr>
          <a:xfrm>
            <a:off x="252825" y="-42997"/>
            <a:ext cx="82809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  <a:endParaRPr/>
          </a:p>
        </p:txBody>
      </p:sp>
      <p:pic>
        <p:nvPicPr>
          <p:cNvPr id="163" name="Google Shape;163;p3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1725" y="996525"/>
            <a:ext cx="5923750" cy="13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/>
        </p:nvSpPr>
        <p:spPr>
          <a:xfrm>
            <a:off x="152400" y="762000"/>
            <a:ext cx="7995000" cy="41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(torch.Tensor([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 sz="12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sz="12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sz="12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12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sz="12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Rhythm </a:t>
            </a:r>
            <a:endParaRPr/>
          </a:p>
        </p:txBody>
      </p:sp>
      <p:pic>
        <p:nvPicPr>
          <p:cNvPr id="170" name="Google Shape;170;p40" descr="2yYhr_VuwmB_l4ddk_Fj4pnr0PXe-0yjoYM_XG0ZZE1k3bE0HeO8-U__pKBI20Knfh7_heXn673ERI4VZkw-fDXWiMoEozis9OmlzVKDKkiDD2VWyZss37sWZTkAxzKdWHFCXbaZO2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9566" y="2812621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0"/>
          <p:cNvSpPr txBox="1"/>
          <p:nvPr/>
        </p:nvSpPr>
        <p:spPr>
          <a:xfrm>
            <a:off x="2260473" y="2774331"/>
            <a:ext cx="3061350" cy="56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id="172" name="Google Shape;172;p40" descr="OConiHf09-3d1otJoHaUncKi3XSNZkQPgVumx2XiTNfuVheUQ6MSRNoKzIXk879J6HutJbPBIFdziSubsjW7vjiSkbqaPN0ntv28n02E-m8c_7HbWHnAJD2rqssPlMh3a3nxxA3D_v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9583" y="3838842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0"/>
          <p:cNvSpPr txBox="1"/>
          <p:nvPr/>
        </p:nvSpPr>
        <p:spPr>
          <a:xfrm>
            <a:off x="2241028" y="3800600"/>
            <a:ext cx="3647138" cy="56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id="174" name="Google Shape;174;p40" descr="6VqhwWvXFhSt2CvTqHgSYEBekFdAvqQdVm9fUSw_5YppHeIrOB_3z1v0WcKRPyyRiE61zuf7KkaOhmkjcESVNLvd3PCPS53qN5WwmvVNhITUH-g3IZ4iuLdrmZQgYajSnza1vLFX2Lc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9582" y="1712227"/>
            <a:ext cx="527129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0"/>
          <p:cNvSpPr txBox="1"/>
          <p:nvPr/>
        </p:nvSpPr>
        <p:spPr>
          <a:xfrm>
            <a:off x="2311979" y="1802575"/>
            <a:ext cx="4756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lang="en" sz="1700" b="1" i="0" u="none" strike="noStrike" cap="none" dirty="0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 with </a:t>
            </a:r>
            <a:r>
              <a:rPr lang="en" sz="1700" b="1" i="0" u="none" strike="noStrike" cap="none" dirty="0" smtClean="0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Tensors</a:t>
            </a:r>
            <a:endParaRPr sz="500" dirty="0"/>
          </a:p>
        </p:txBody>
      </p:sp>
      <p:pic>
        <p:nvPicPr>
          <p:cNvPr id="176" name="Google Shape;176;p40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1622689">
            <a:off x="202188" y="645149"/>
            <a:ext cx="2496024" cy="6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definition (3x1)</a:t>
            </a:r>
            <a:endParaRPr/>
          </a:p>
        </p:txBody>
      </p:sp>
      <p:pic>
        <p:nvPicPr>
          <p:cNvPr id="182" name="Google Shape;182;p4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1"/>
          <p:cNvSpPr/>
          <p:nvPr/>
        </p:nvSpPr>
        <p:spPr>
          <a:xfrm>
            <a:off x="84652" y="1998590"/>
            <a:ext cx="6960900" cy="324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584" y="1059582"/>
            <a:ext cx="3598863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 PyTorch’s Linear Module</a:t>
            </a:r>
            <a:endParaRPr dirty="0"/>
          </a:p>
        </p:txBody>
      </p:sp>
      <p:pic>
        <p:nvPicPr>
          <p:cNvPr id="182" name="Google Shape;182;p4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1"/>
          <p:cNvSpPr/>
          <p:nvPr/>
        </p:nvSpPr>
        <p:spPr>
          <a:xfrm>
            <a:off x="84652" y="1998590"/>
            <a:ext cx="6960900" cy="324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9592" y="1707654"/>
            <a:ext cx="778614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class in PyTorch way</a:t>
            </a:r>
            <a:endParaRPr/>
          </a:p>
        </p:txBody>
      </p:sp>
      <p:pic>
        <p:nvPicPr>
          <p:cNvPr id="190" name="Google Shape;190;p4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2" descr="6VqhwWvXFhSt2CvTqHgSYEBekFdAvqQdVm9fUSw_5YppHeIrOB_3z1v0WcKRPyyRiE61zuf7KkaOhmkjcESVNLvd3PCPS53qN5WwmvVNhITUH-g3IZ4iuLdrmZQgYajSnza1vLFX2Lc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5407" y="310152"/>
            <a:ext cx="527129" cy="4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15616" y="1275606"/>
            <a:ext cx="6796087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3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Construct loss and optimizer </a:t>
            </a:r>
            <a:endParaRPr/>
          </a:p>
        </p:txBody>
      </p:sp>
      <p:pic>
        <p:nvPicPr>
          <p:cNvPr id="198" name="Google Shape;198;p4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id="202" name="Google Shape;202;p43" descr="2yYhr_VuwmB_l4ddk_Fj4pnr0PXe-0yjoYM_XG0ZZE1k3bE0HeO8-U__pKBI20Knfh7_heXn673ERI4VZkw-fDXWiMoEozis9OmlzVKDKkiDD2VWyZss37sWZTkAxzKdWHFCXbaZO2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74141" y="310396"/>
            <a:ext cx="487934" cy="48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43608" y="1347614"/>
            <a:ext cx="6386513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4"/>
          <p:cNvSpPr txBox="1">
            <a:spLocks noGrp="1"/>
          </p:cNvSpPr>
          <p:nvPr>
            <p:ph type="title"/>
          </p:nvPr>
        </p:nvSpPr>
        <p:spPr>
          <a:xfrm>
            <a:off x="512125" y="70250"/>
            <a:ext cx="70314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loss, backward, step</a:t>
            </a:r>
            <a:endParaRPr/>
          </a:p>
        </p:txBody>
      </p:sp>
      <p:pic>
        <p:nvPicPr>
          <p:cNvPr id="208" name="Google Shape;208;p4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4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id="211" name="Google Shape;211;p44" descr="OConiHf09-3d1otJoHaUncKi3XSNZkQPgVumx2XiTNfuVheUQ6MSRNoKzIXk879J6HutJbPBIFdziSubsjW7vjiSkbqaPN0ntv28n02E-m8c_7HbWHnAJD2rqssPlMh3a3nxxA3D_v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208" y="310142"/>
            <a:ext cx="488202" cy="4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87624" y="1347614"/>
            <a:ext cx="5611813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1131590"/>
            <a:ext cx="6210300" cy="343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" name="Google Shape;216;p4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5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https://github.com/jcjohnson/pytorch-examples</a:t>
            </a: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219" name="Google Shape;219;p45"/>
          <p:cNvSpPr txBox="1"/>
          <p:nvPr/>
        </p:nvSpPr>
        <p:spPr>
          <a:xfrm>
            <a:off x="4350775" y="3883475"/>
            <a:ext cx="4651500" cy="8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45"/>
          <p:cNvSpPr txBox="1">
            <a:spLocks noGrp="1"/>
          </p:cNvSpPr>
          <p:nvPr>
            <p:ph type="title"/>
          </p:nvPr>
        </p:nvSpPr>
        <p:spPr>
          <a:xfrm>
            <a:off x="512125" y="70250"/>
            <a:ext cx="70314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loss, backward, step</a:t>
            </a:r>
            <a:endParaRPr/>
          </a:p>
        </p:txBody>
      </p:sp>
      <p:pic>
        <p:nvPicPr>
          <p:cNvPr id="221" name="Google Shape;221;p45" descr="OConiHf09-3d1otJoHaUncKi3XSNZkQPgVumx2XiTNfuVheUQ6MSRNoKzIXk879J6HutJbPBIFdziSubsjW7vjiSkbqaPN0ntv28n02E-m8c_7HbWHnAJD2rqssPlMh3a3nxxA3D_vM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208" y="310142"/>
            <a:ext cx="488202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333</Words>
  <Application>Microsoft Office PowerPoint</Application>
  <PresentationFormat>如螢幕大小 (16:9)</PresentationFormat>
  <Paragraphs>76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Arial</vt:lpstr>
      <vt:lpstr>新細明體</vt:lpstr>
      <vt:lpstr>Helvetica Neue</vt:lpstr>
      <vt:lpstr>Gill Sans</vt:lpstr>
      <vt:lpstr>Consolas</vt:lpstr>
      <vt:lpstr>Helvetica Neue Light</vt:lpstr>
      <vt:lpstr>Simple Light</vt:lpstr>
      <vt:lpstr>White</vt:lpstr>
      <vt:lpstr>ML/DL for Everyone with  </vt:lpstr>
      <vt:lpstr>PyTorch forward/backward</vt:lpstr>
      <vt:lpstr>PyTorch Rhythm </vt:lpstr>
      <vt:lpstr>Data definition (3x1)</vt:lpstr>
      <vt:lpstr>Use PyTorch’s Linear Module</vt:lpstr>
      <vt:lpstr>Model class in PyTorch way</vt:lpstr>
      <vt:lpstr>Construct loss and optimizer </vt:lpstr>
      <vt:lpstr>Training: forward, loss, backward, step</vt:lpstr>
      <vt:lpstr>Training: forward, loss, backward, step</vt:lpstr>
      <vt:lpstr>Testing Model</vt:lpstr>
      <vt:lpstr>Output</vt:lpstr>
      <vt:lpstr>投影片 12</vt:lpstr>
      <vt:lpstr>投影片 13</vt:lpstr>
      <vt:lpstr>Training CIFAR10 Classifier</vt:lpstr>
      <vt:lpstr>Training CIFAR10 Classifier</vt:lpstr>
      <vt:lpstr>Exercise 5-1: Try other optimizers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9</cp:revision>
  <dcterms:modified xsi:type="dcterms:W3CDTF">2018-09-26T04:15:36Z</dcterms:modified>
</cp:coreProperties>
</file>