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9" r:id="rId3"/>
  </p:sldMasterIdLst>
  <p:notesMasterIdLst>
    <p:notesMasterId r:id="rId27"/>
  </p:notesMasterIdLst>
  <p:sldIdLst>
    <p:sldId id="256" r:id="rId4"/>
    <p:sldId id="278" r:id="rId5"/>
    <p:sldId id="279" r:id="rId6"/>
    <p:sldId id="280" r:id="rId7"/>
    <p:sldId id="281" r:id="rId8"/>
    <p:sldId id="28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16x9"/>
  <p:notesSz cx="6858000" cy="9144000"/>
  <p:embeddedFontLst>
    <p:embeddedFont>
      <p:font typeface="Helvetica Neue" charset="0"/>
      <p:regular r:id="rId28"/>
      <p:bold r:id="rId29"/>
      <p:italic r:id="rId30"/>
      <p:boldItalic r:id="rId31"/>
    </p:embeddedFont>
    <p:embeddedFont>
      <p:font typeface="Gill Sans" charset="0"/>
      <p:regular r:id="rId32"/>
      <p:bold r:id="rId33"/>
    </p:embeddedFont>
    <p:embeddedFont>
      <p:font typeface="Helvetica Neue Light" charset="0"/>
      <p:regular r:id="rId34"/>
      <p:bold r:id="rId35"/>
      <p:italic r:id="rId36"/>
      <p:boldItalic r:id="rId37"/>
    </p:embeddedFont>
    <p:embeddedFont>
      <p:font typeface="Consolas" pitchFamily="49" charset="0"/>
      <p:regular r:id="rId38"/>
      <p:bold r:id="rId39"/>
      <p:italic r:id="rId40"/>
      <p:boldItalic r:id="rId41"/>
    </p:embeddedFont>
    <p:embeddedFont>
      <p:font typeface="Merriweather Sans" charset="0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6dd72240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d72240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6dd72240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90bb5f2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26dd72240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6dd72240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6dd72240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6dd7224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6dd7224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excelsior-cjh.tistory.com/entry/RNN-LSTMLong-Short-Term-Memory-network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hyperlink" Target="http://rasbt.github.io/mlxtend/user_guide/general_concepts/activation-function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deep%20learning/visualising-activation-functions-in-neural-network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70" name="Google Shape;170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45" name="Google Shape;245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53" name="Google Shape;253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9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p4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9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66" name="Google Shape;266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74" name="Google Shape;274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0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50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0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89" name="Google Shape;289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97" name="Google Shape;29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id="301" name="Google Shape;301;p5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51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1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13" name="Google Shape;31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24" name="Google Shape;324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29" name="Google Shape;329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41" name="Google Shape;341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id="348" name="Google Shape;348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55" name="Google Shape;355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66" name="Google Shape;366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sz="1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76" name="Google Shape;376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89" name="Google Shape;389;p5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03" name="Google Shape;40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10" name="Google Shape;410;p57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17" name="Google Shape;417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id="423" name="Google Shape;423;p58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5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27" name="Google Shape;427;p58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067694"/>
            <a:ext cx="57277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>
            <a:spLocks noGrp="1"/>
          </p:cNvSpPr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id="440" name="Google Shape;440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0" descr="i6d48r2iVVawPk1d9Z7lBuRU6x1NWFEHfeIemEO6ooCTyTS8wEdGqlXwW0gAWquPB4vePoJvJmWLX1vQ4MWb4-_wGgfC9lk6iNd03UfphMJ2oQhUKbo2Em9hCfGnrYm9WhOif6g8J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442" name="Google Shape;442;p60" descr="RHx5ub7gwVar7Va1nYJ5bgQwSiR_ZY8ByYhujBGtJRuI5Ws_3qLWTDo4-nrOcgb_5rkUf7D2TgYGz9d3hDOTIUYFBf27bxX7UQXxWxJ_SH-w8xIcAeqbDGlCY1lPhc-V9lx0wvp8nqM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id="449" name="Google Shape;449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7" name="Google Shape;457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2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id="460" name="Google Shape;460;p62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id="462" name="Google Shape;462;p62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6"/>
            <a:ext cx="4782393" cy="31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PHD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 Application</a:t>
            </a:r>
            <a:endParaRPr dirty="0"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290760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199" name="Google Shape;19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04" name="Google Shape;204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287085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Experience (b)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13" name="Google Shape;213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15" name="Google Shape;215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21" name="Google Shape;221;p4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29" name="Google Shape;22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37" name="Google Shape;237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1945</Words>
  <Application>Microsoft Office PowerPoint</Application>
  <PresentationFormat>如螢幕大小 (16:9)</PresentationFormat>
  <Paragraphs>403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Consolas</vt:lpstr>
      <vt:lpstr>Merriweather Sans</vt:lpstr>
      <vt:lpstr>Simple Light</vt:lpstr>
      <vt:lpstr>White</vt:lpstr>
      <vt:lpstr>White</vt:lpstr>
      <vt:lpstr>ML/DL for Everyone with  </vt:lpstr>
      <vt:lpstr>Toward Deep Learning Face recognization</vt:lpstr>
      <vt:lpstr>Toward Deep Learning Face recognization</vt:lpstr>
      <vt:lpstr>Toward Deep Learning Face recognization</vt:lpstr>
      <vt:lpstr>Toward Deep Learning Layers to represent features</vt:lpstr>
      <vt:lpstr>Toward Deep Learning Layers to represent features</vt:lpstr>
      <vt:lpstr>PHD Program Application</vt:lpstr>
      <vt:lpstr>GPA enough?  How about experience and others?</vt:lpstr>
      <vt:lpstr>Matrix Multiplication</vt:lpstr>
      <vt:lpstr>Matrix Multiplication</vt:lpstr>
      <vt:lpstr>Matrix Multiplication</vt:lpstr>
      <vt:lpstr>Matrix Multiplication</vt:lpstr>
      <vt:lpstr>Go Wide!</vt:lpstr>
      <vt:lpstr>Go Deep!</vt:lpstr>
      <vt:lpstr>Go Deep!</vt:lpstr>
      <vt:lpstr>Sigmoid Activation Functions</vt:lpstr>
      <vt:lpstr>Sigmoid: Vanishing Gradient Problem</vt:lpstr>
      <vt:lpstr>Activation Functions</vt:lpstr>
      <vt:lpstr>Activation Functions</vt:lpstr>
      <vt:lpstr>Many Activation Functions</vt:lpstr>
      <vt:lpstr>Classifying Diabetes</vt:lpstr>
      <vt:lpstr>Wide &amp; Deep</vt:lpstr>
      <vt:lpstr>Classifying Diabetes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36</cp:revision>
  <dcterms:modified xsi:type="dcterms:W3CDTF">2018-09-26T05:35:10Z</dcterms:modified>
</cp:coreProperties>
</file>