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9"/>
  </p:notesMasterIdLst>
  <p:sldIdLst>
    <p:sldId id="256" r:id="rId3"/>
    <p:sldId id="271" r:id="rId4"/>
    <p:sldId id="272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embeddedFontLst>
    <p:embeddedFont>
      <p:font typeface="Helvetica Neue" charset="0"/>
      <p:regular r:id="rId20"/>
      <p:bold r:id="rId21"/>
      <p:italic r:id="rId22"/>
      <p:boldItalic r:id="rId23"/>
    </p:embeddedFont>
    <p:embeddedFont>
      <p:font typeface="Gill Sans" charset="0"/>
      <p:regular r:id="rId24"/>
      <p:bold r:id="rId25"/>
    </p:embeddedFont>
    <p:embeddedFont>
      <p:font typeface="Consolas" pitchFamily="49" charset="0"/>
      <p:regular r:id="rId26"/>
      <p:bold r:id="rId27"/>
      <p:italic r:id="rId28"/>
      <p:boldItalic r:id="rId29"/>
    </p:embeddedFont>
    <p:embeddedFont>
      <p:font typeface="Merriweather Sans" charset="0"/>
      <p:italic r:id="rId30"/>
      <p:boldItalic r:id="rId31"/>
    </p:embeddedFont>
    <p:embeddedFont>
      <p:font typeface="Helvetica Neue Light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857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dd72242e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6dd72242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f9a7ab90_19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f9a7ab90_19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dd72242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26dd72242e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dd72242e_0_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6dd72242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dd72242e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6dd72242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dd7225cd_0_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26dd7225c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dd7225cd_3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dd7225cd_3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f9a7ab90_19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f9a7ab90_19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f9a7ab90_19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f9a7ab90_19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f9a7ab90_19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f9a7ab90_19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dd72242e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6dd7224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f9a7ab90_19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f9a7ab90_19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f9a7ab90_19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f9a7ab90_19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dd72242e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6dd72242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dd72242e_0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6dd72242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yunjey/pytorch-tutoria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ownload/train.csv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tackoverflow.com/questions/475262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yunjey/pytorch-tutorial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148" name="Google Shape;148;p3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>
            <a:spLocks noGrp="1"/>
          </p:cNvSpPr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  <a:endParaRPr/>
          </a:p>
        </p:txBody>
      </p:sp>
      <p:sp>
        <p:nvSpPr>
          <p:cNvPr id="217" name="Google Shape;217;p45"/>
          <p:cNvSpPr txBox="1"/>
          <p:nvPr/>
        </p:nvSpPr>
        <p:spPr>
          <a:xfrm>
            <a:off x="1727600" y="1015325"/>
            <a:ext cx="6325200" cy="3923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endParaRPr sz="1100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lang="en" sz="11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lang="en" sz="11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lang="en" sz="11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lang="en" sz="11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lang="en" sz="11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 txBox="1">
            <a:spLocks noGrp="1"/>
          </p:cNvSpPr>
          <p:nvPr>
            <p:ph type="title"/>
          </p:nvPr>
        </p:nvSpPr>
        <p:spPr>
          <a:xfrm>
            <a:off x="395700" y="7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DataLoader</a:t>
            </a:r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body" idx="1"/>
          </p:nvPr>
        </p:nvSpPr>
        <p:spPr>
          <a:xfrm>
            <a:off x="495450" y="964500"/>
            <a:ext cx="8081400" cy="40959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=dataset,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 b="1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100" b="1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1100" b="1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b="1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lang="en" sz="1100" b="1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7"/>
          <p:cNvSpPr txBox="1">
            <a:spLocks noGrp="1"/>
          </p:cNvSpPr>
          <p:nvPr>
            <p:ph type="title"/>
          </p:nvPr>
        </p:nvSpPr>
        <p:spPr>
          <a:xfrm>
            <a:off x="1576599" y="266493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229" name="Google Shape;229;p47"/>
          <p:cNvSpPr txBox="1"/>
          <p:nvPr/>
        </p:nvSpPr>
        <p:spPr>
          <a:xfrm>
            <a:off x="4825199" y="-26789"/>
            <a:ext cx="4250100" cy="5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6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6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lang="en" sz="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lang="en" sz="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lang="en" sz="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lang="en" sz="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lang="en" sz="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lang="en" sz="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6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6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6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6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lang="en" sz="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lang="en" sz="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0" name="Google Shape;230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513" y="16668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7"/>
          <p:cNvSpPr txBox="1"/>
          <p:nvPr/>
        </p:nvSpPr>
        <p:spPr>
          <a:xfrm>
            <a:off x="170473" y="1353446"/>
            <a:ext cx="4932600" cy="30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References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https://github.com/yunjey/pytorch-tutorial/blob/master/tutorials/01-basics/pytorch_basics/main.py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http://pytorch.org/tutorials/beginner/data_loading_tutorial.html#dataset-class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torch.utils.data </a:t>
            </a: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Dataset, DataLoader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endParaRPr sz="600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6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6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lang="en" sz="6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lang="en" sz="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lang="en" sz="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lang="en" sz="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6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lang="en" sz="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6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lang="en" sz="6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lang="en" sz="6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lang="en" sz="6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lang="en" sz="6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 txBox="1">
            <a:spLocks noGrp="1"/>
          </p:cNvSpPr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following dataset loaders are available</a:t>
            </a:r>
            <a:endParaRPr/>
          </a:p>
        </p:txBody>
      </p:sp>
      <p:sp>
        <p:nvSpPr>
          <p:cNvPr id="237" name="Google Shape;237;p48"/>
          <p:cNvSpPr txBox="1">
            <a:spLocks noGrp="1"/>
          </p:cNvSpPr>
          <p:nvPr>
            <p:ph type="body" idx="1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>
            <a:spLocks noGrp="1"/>
          </p:cNvSpPr>
          <p:nvPr>
            <p:ph type="title"/>
          </p:nvPr>
        </p:nvSpPr>
        <p:spPr>
          <a:xfrm>
            <a:off x="431625" y="4784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loading</a:t>
            </a:r>
            <a:endParaRPr/>
          </a:p>
        </p:txBody>
      </p:sp>
      <p:sp>
        <p:nvSpPr>
          <p:cNvPr id="243" name="Google Shape;243;p49"/>
          <p:cNvSpPr txBox="1"/>
          <p:nvPr/>
        </p:nvSpPr>
        <p:spPr>
          <a:xfrm>
            <a:off x="638825" y="1375550"/>
            <a:ext cx="5172600" cy="35889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0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MNIST Dataset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train_dataset = datasets.MNIST(</a:t>
            </a:r>
            <a:r>
              <a:rPr lang="en" sz="10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lang="en" sz="10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lang="en" sz="10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lang="en" sz="10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test_dataset = datasets.MNIST(</a:t>
            </a:r>
            <a:r>
              <a:rPr lang="en" sz="10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lang="en" sz="10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lang="en" sz="10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0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Data Loader (Input Pipeline)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r>
              <a:rPr lang="en" sz="10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=train_dataset,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lang="en" sz="10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lang="en" sz="10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r>
              <a:rPr lang="en" sz="10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=test_dataset,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lang="en" sz="10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lang="en" sz="10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0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lang="en" sz="10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data, target = Variable(data),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4" name="Google Shape;244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8770" y="2115005"/>
            <a:ext cx="2524091" cy="195198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https://github.com/yunjey/pytorch-tutorial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 txBox="1">
            <a:spLocks noGrp="1"/>
          </p:cNvSpPr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>
                <a:solidFill>
                  <a:schemeClr val="dk1"/>
                </a:solidFill>
              </a:rPr>
              <a:t>More dataset loaders are available</a:t>
            </a:r>
            <a:endParaRPr/>
          </a:p>
        </p:txBody>
      </p:sp>
      <p:sp>
        <p:nvSpPr>
          <p:cNvPr id="251" name="Google Shape;251;p50"/>
          <p:cNvSpPr txBox="1">
            <a:spLocks noGrp="1"/>
          </p:cNvSpPr>
          <p:nvPr>
            <p:ph type="body" idx="1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8-1:</a:t>
            </a:r>
            <a:endParaRPr/>
          </a:p>
        </p:txBody>
      </p:sp>
      <p:sp>
        <p:nvSpPr>
          <p:cNvPr id="257" name="Google Shape;257;p51"/>
          <p:cNvSpPr txBox="1">
            <a:spLocks noGrp="1"/>
          </p:cNvSpPr>
          <p:nvPr>
            <p:ph type="body" idx="1"/>
          </p:nvPr>
        </p:nvSpPr>
        <p:spPr>
          <a:xfrm>
            <a:off x="495450" y="1595073"/>
            <a:ext cx="8081400" cy="24657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 out existing data sets (torch.vision)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DataLoader for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>
                <a:solidFill>
                  <a:schemeClr val="dk1"/>
                </a:solidFill>
              </a:rPr>
              <a:t>Titanic dataset: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https://www.kaggle.com/c/titanic/download/train.csv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a classifier using the DataLoader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>
            <a:spLocks noGrp="1"/>
          </p:cNvSpPr>
          <p:nvPr>
            <p:ph type="title"/>
          </p:nvPr>
        </p:nvSpPr>
        <p:spPr>
          <a:xfrm>
            <a:off x="467544" y="267494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Python Iterable and Iterator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419622"/>
            <a:ext cx="6321425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>
            <a:spLocks noGrp="1"/>
          </p:cNvSpPr>
          <p:nvPr>
            <p:ph type="title"/>
          </p:nvPr>
        </p:nvSpPr>
        <p:spPr>
          <a:xfrm>
            <a:off x="467544" y="267494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Python Iterable and Iterator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1347614"/>
            <a:ext cx="6327775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>
            <a:spLocks noGrp="1"/>
          </p:cNvSpPr>
          <p:nvPr>
            <p:ph type="title"/>
          </p:nvPr>
        </p:nvSpPr>
        <p:spPr>
          <a:xfrm>
            <a:off x="467544" y="267494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Python Generator</a:t>
            </a:r>
            <a:endParaRPr dirty="0"/>
          </a:p>
        </p:txBody>
      </p:sp>
      <p:sp>
        <p:nvSpPr>
          <p:cNvPr id="6" name="矩形 5"/>
          <p:cNvSpPr/>
          <p:nvPr/>
        </p:nvSpPr>
        <p:spPr>
          <a:xfrm>
            <a:off x="899592" y="1347614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/>
              <a:t>A </a:t>
            </a:r>
            <a:r>
              <a:rPr lang="en-US" altLang="zh-TW" sz="1600" dirty="0" smtClean="0"/>
              <a:t>generator is a function that returns an object (</a:t>
            </a:r>
            <a:r>
              <a:rPr lang="en-US" altLang="zh-TW" sz="1600" dirty="0" err="1" smtClean="0"/>
              <a:t>iterator</a:t>
            </a:r>
            <a:r>
              <a:rPr lang="en-US" altLang="zh-TW" sz="1600" dirty="0" smtClean="0"/>
              <a:t>) which we can iterate over (one value at a time).</a:t>
            </a:r>
            <a:endParaRPr lang="en-US" altLang="zh-TW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/>
              <a:t>When </a:t>
            </a:r>
            <a:r>
              <a:rPr lang="en-US" altLang="zh-TW" sz="1600" dirty="0" smtClean="0"/>
              <a:t>called, it returns an object (</a:t>
            </a:r>
            <a:r>
              <a:rPr lang="en-US" altLang="zh-TW" sz="1600" dirty="0" err="1" smtClean="0"/>
              <a:t>iterator</a:t>
            </a:r>
            <a:r>
              <a:rPr lang="en-US" altLang="zh-TW" sz="1600" dirty="0" smtClean="0"/>
              <a:t>) but does not start execution immediately.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/>
              <a:t>We </a:t>
            </a:r>
            <a:r>
              <a:rPr lang="en-US" altLang="zh-TW" sz="1600" dirty="0" smtClean="0"/>
              <a:t>can iterate through the items using next().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/>
              <a:t>Once the function yields, the function is paused and the control is transferred to the caller.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/>
              <a:t>Local variables and their states are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remembered</a:t>
            </a:r>
            <a:r>
              <a:rPr lang="en-US" altLang="zh-TW" sz="1600" dirty="0" smtClean="0"/>
              <a:t> between successive calls.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/>
              <a:t>Finally, when the function terminates, </a:t>
            </a:r>
            <a:r>
              <a:rPr lang="en-US" altLang="zh-TW" sz="1600" dirty="0" err="1" smtClean="0"/>
              <a:t>StopIteration</a:t>
            </a:r>
            <a:r>
              <a:rPr lang="en-US" altLang="zh-TW" sz="1600" dirty="0" smtClean="0"/>
              <a:t> is raised automatically on further calls.</a:t>
            </a:r>
            <a:endParaRPr lang="zh-TW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Manual data feed</a:t>
            </a:r>
            <a:endParaRPr/>
          </a:p>
        </p:txBody>
      </p:sp>
      <p:sp>
        <p:nvSpPr>
          <p:cNvPr id="173" name="Google Shape;173;p40"/>
          <p:cNvSpPr txBox="1"/>
          <p:nvPr/>
        </p:nvSpPr>
        <p:spPr>
          <a:xfrm>
            <a:off x="1489190" y="1374476"/>
            <a:ext cx="6165600" cy="3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lang="en" sz="1100" b="1" i="0" u="none" strike="noStrike" cap="none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 i="0" u="none" strike="noStrike" cap="none" dirty="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 b="1" i="0" u="none" strike="noStrike" cap="none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 i="0" u="none" strike="noStrike" cap="none" dirty="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200" b="1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lang="en" sz="110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10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lang="en" sz="110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5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100" b="1" i="0" u="none" strike="noStrike" cap="none" dirty="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1100" b="1" i="0" u="none" strike="noStrike" cap="none" dirty="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 i="0" u="none" strike="noStrike" cap="none" dirty="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1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</a:t>
            </a:r>
            <a:r>
              <a:rPr lang="en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i="1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i="0" u="none" strike="noStrike" cap="none" dirty="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110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i="1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4" name="Google Shape;174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0" y="2540802"/>
            <a:ext cx="887434" cy="887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(batch size)</a:t>
            </a:r>
            <a:endParaRPr/>
          </a:p>
        </p:txBody>
      </p:sp>
      <p:sp>
        <p:nvSpPr>
          <p:cNvPr id="180" name="Google Shape;180;p41"/>
          <p:cNvSpPr txBox="1">
            <a:spLocks noGrp="1"/>
          </p:cNvSpPr>
          <p:nvPr>
            <p:ph type="body" idx="1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dirty="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 dirty="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dirty="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dirty="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 dirty="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dirty="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 dirty="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(batch size)</a:t>
            </a:r>
            <a:endParaRPr/>
          </a:p>
        </p:txBody>
      </p:sp>
      <p:sp>
        <p:nvSpPr>
          <p:cNvPr id="186" name="Google Shape;186;p42"/>
          <p:cNvSpPr txBox="1">
            <a:spLocks noGrp="1"/>
          </p:cNvSpPr>
          <p:nvPr>
            <p:ph type="body" idx="1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  <p:pic>
        <p:nvPicPr>
          <p:cNvPr id="187" name="Google Shape;1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450" y="2820800"/>
            <a:ext cx="6659423" cy="2152774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8" name="Google Shape;188;p42"/>
          <p:cNvSpPr txBox="1"/>
          <p:nvPr/>
        </p:nvSpPr>
        <p:spPr>
          <a:xfrm>
            <a:off x="5977000" y="4779750"/>
            <a:ext cx="53793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https://stackoverflow.com/questions/4752626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>
            <a:spLocks noGrp="1"/>
          </p:cNvSpPr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DataLoader</a:t>
            </a:r>
            <a:endParaRPr/>
          </a:p>
        </p:txBody>
      </p:sp>
      <p:sp>
        <p:nvSpPr>
          <p:cNvPr id="194" name="Google Shape;194;p43"/>
          <p:cNvSpPr txBox="1"/>
          <p:nvPr/>
        </p:nvSpPr>
        <p:spPr>
          <a:xfrm>
            <a:off x="2131944" y="3266479"/>
            <a:ext cx="4880100" cy="1658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lang="en" sz="10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lang="en" sz="10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0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0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Run your training process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0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</a:t>
            </a:r>
            <a:r>
              <a:rPr lang="en" sz="10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"inputs"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inputs.data, </a:t>
            </a:r>
            <a:r>
              <a:rPr lang="en" sz="10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"labels"</a:t>
            </a:r>
            <a:r>
              <a:rPr lang="en" sz="1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labels.data)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43"/>
          <p:cNvGrpSpPr/>
          <p:nvPr/>
        </p:nvGrpSpPr>
        <p:grpSpPr>
          <a:xfrm>
            <a:off x="728663" y="1216819"/>
            <a:ext cx="7707535" cy="2033367"/>
            <a:chOff x="0" y="0"/>
            <a:chExt cx="20553426" cy="5422313"/>
          </a:xfrm>
        </p:grpSpPr>
        <p:pic>
          <p:nvPicPr>
            <p:cNvPr id="196" name="Google Shape;196;p43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0553426" cy="5422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43"/>
            <p:cNvSpPr txBox="1"/>
            <p:nvPr/>
          </p:nvSpPr>
          <p:spPr>
            <a:xfrm>
              <a:off x="13810770" y="925950"/>
              <a:ext cx="2124300" cy="7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iterable</a:t>
              </a:r>
              <a:endParaRPr sz="500"/>
            </a:p>
          </p:txBody>
        </p:sp>
        <p:sp>
          <p:nvSpPr>
            <p:cNvPr id="198" name="Google Shape;198;p43"/>
            <p:cNvSpPr txBox="1"/>
            <p:nvPr/>
          </p:nvSpPr>
          <p:spPr>
            <a:xfrm>
              <a:off x="19586663" y="1998022"/>
              <a:ext cx="3744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5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>
            <a:spLocks noGrp="1"/>
          </p:cNvSpPr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  <a:endParaRPr/>
          </a:p>
        </p:txBody>
      </p:sp>
      <p:sp>
        <p:nvSpPr>
          <p:cNvPr id="204" name="Google Shape;204;p44"/>
          <p:cNvSpPr txBox="1"/>
          <p:nvPr/>
        </p:nvSpPr>
        <p:spPr>
          <a:xfrm>
            <a:off x="1727600" y="1015324"/>
            <a:ext cx="6325200" cy="39459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endParaRPr sz="1100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lang="en" sz="1100" b="1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lang="en" sz="110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delimiter=</a:t>
            </a:r>
            <a:r>
              <a:rPr lang="en" sz="1100" b="1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10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dtype=np.float32)</a:t>
            </a:r>
            <a:endParaRPr sz="1200" b="1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self.len = xy.shape[0]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self.x_data = torch.from_numpy(xy[:, 0:-1])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self.y_data = torch.from_numpy(xy[:, [-1]])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self.x_data[index], self.y_data[index]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self.len</a:t>
            </a:r>
            <a:endParaRPr sz="1200" b="1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lang="en" sz="11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lang="en" sz="11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lang="en" sz="11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lang="en" sz="11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5" name="Google Shape;205;p44" descr="2yYhr_VuwmB_l4ddk_Fj4pnr0PXe-0yjoYM_XG0ZZE1k3bE0HeO8-U__pKBI20Knfh7_heXn673ERI4VZkw-fDXWiMoEozis9OmlzVKDKkiDD2VWyZss37sWZTkAxzKdWHFCXbaZO2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6739" y="2638644"/>
            <a:ext cx="424002" cy="42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4" descr="OConiHf09-3d1otJoHaUncKi3XSNZkQPgVumx2XiTNfuVheUQ6MSRNoKzIXk879J6HutJbPBIFdziSubsjW7vjiSkbqaPN0ntv28n02E-m8c_7HbWHnAJD2rqssPlMh3a3nxxA3D_v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91342" y="3205911"/>
            <a:ext cx="424170" cy="42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4" descr="6VqhwWvXFhSt2CvTqHgSYEBekFdAvqQdVm9fUSw_5YppHeIrOB_3z1v0WcKRPyyRiE61zuf7KkaOhmkjcESVNLvd3PCPS53qN5WwmvVNhITUH-g3IZ4iuLdrmZQgYajSnza1vLFX2Lc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4501" y="1822189"/>
            <a:ext cx="424170" cy="421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4"/>
          <p:cNvSpPr txBox="1"/>
          <p:nvPr/>
        </p:nvSpPr>
        <p:spPr>
          <a:xfrm>
            <a:off x="5252447" y="1892326"/>
            <a:ext cx="23619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5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download, read data, etc.</a:t>
            </a:r>
            <a:endParaRPr sz="500"/>
          </a:p>
        </p:txBody>
      </p:sp>
      <p:sp>
        <p:nvSpPr>
          <p:cNvPr id="209" name="Google Shape;209;p44"/>
          <p:cNvSpPr txBox="1"/>
          <p:nvPr/>
        </p:nvSpPr>
        <p:spPr>
          <a:xfrm>
            <a:off x="4940517" y="2708781"/>
            <a:ext cx="26724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5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one item on the index </a:t>
            </a:r>
            <a:endParaRPr sz="500"/>
          </a:p>
        </p:txBody>
      </p:sp>
      <p:sp>
        <p:nvSpPr>
          <p:cNvPr id="210" name="Google Shape;210;p44"/>
          <p:cNvSpPr txBox="1"/>
          <p:nvPr/>
        </p:nvSpPr>
        <p:spPr>
          <a:xfrm>
            <a:off x="4209147" y="3276048"/>
            <a:ext cx="20271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5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the data length</a:t>
            </a:r>
            <a:endParaRPr sz="500"/>
          </a:p>
        </p:txBody>
      </p:sp>
      <p:sp>
        <p:nvSpPr>
          <p:cNvPr id="211" name="Google Shape;211;p44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https://github.com/yunjey/pytorch-tutorial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1304</Words>
  <Application>Microsoft Office PowerPoint</Application>
  <PresentationFormat>如螢幕大小 (16:9)</PresentationFormat>
  <Paragraphs>271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Arial</vt:lpstr>
      <vt:lpstr>新細明體</vt:lpstr>
      <vt:lpstr>Helvetica Neue</vt:lpstr>
      <vt:lpstr>Gill Sans</vt:lpstr>
      <vt:lpstr>Consolas</vt:lpstr>
      <vt:lpstr>Merriweather Sans</vt:lpstr>
      <vt:lpstr>Helvetica Neue Light</vt:lpstr>
      <vt:lpstr>Simple Light</vt:lpstr>
      <vt:lpstr>White</vt:lpstr>
      <vt:lpstr>ML/DL for Everyone with  </vt:lpstr>
      <vt:lpstr>Python Iterable and Iterator</vt:lpstr>
      <vt:lpstr>Python Iterable and Iterator</vt:lpstr>
      <vt:lpstr>Python Generator</vt:lpstr>
      <vt:lpstr>Manual data feed</vt:lpstr>
      <vt:lpstr>Batch (batch size)</vt:lpstr>
      <vt:lpstr>Batch (batch size)</vt:lpstr>
      <vt:lpstr>DataLoader</vt:lpstr>
      <vt:lpstr>Custom DataLoader </vt:lpstr>
      <vt:lpstr>Custom DataLoader </vt:lpstr>
      <vt:lpstr>Using DataLoader</vt:lpstr>
      <vt:lpstr>Classifying Diabetes</vt:lpstr>
      <vt:lpstr>The following dataset loaders are available</vt:lpstr>
      <vt:lpstr>MNIST dataset loading</vt:lpstr>
      <vt:lpstr>More dataset loaders are available</vt:lpstr>
      <vt:lpstr>Exercise 8-1: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44</cp:revision>
  <dcterms:modified xsi:type="dcterms:W3CDTF">2018-09-24T14:54:28Z</dcterms:modified>
</cp:coreProperties>
</file>