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5143500" type="screen16x9"/>
  <p:notesSz cx="6858000" cy="9144000"/>
  <p:embeddedFontLst>
    <p:embeddedFont>
      <p:font typeface="Helvetica Neue" charset="0"/>
      <p:regular r:id="rId10"/>
      <p:bold r:id="rId11"/>
      <p:italic r:id="rId12"/>
      <p:boldItalic r:id="rId13"/>
    </p:embeddedFont>
    <p:embeddedFont>
      <p:font typeface="Gill Sans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Helvetica Neue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bo Chen" initials="" lastIdx="1" clrIdx="0"/>
  <p:cmAuthor id="1" name="Sung Kim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30T03:47:55.345" idx="1">
    <p:pos x="6000" y="0"/>
    <p:text>Thank you for sharing the slides. Very helpful and learnt a lot. I think it will be more helpful to have 1 lecture introducing the optimizer.</p:text>
  </p:cm>
  <p:cm authorId="1" dt="2017-10-30T03:47:55.345" idx="1">
    <p:pos x="6000" y="100"/>
    <p:text>Good idea. I'll try to add.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5b1ab5b50_1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yTorchZero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9" name="Google Shape;149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如螢幕大小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Arial</vt:lpstr>
      <vt:lpstr>新細明體</vt:lpstr>
      <vt:lpstr>Helvetica Neue</vt:lpstr>
      <vt:lpstr>Gill Sans</vt:lpstr>
      <vt:lpstr>Noto Sans Symbols</vt:lpstr>
      <vt:lpstr>Calibri</vt:lpstr>
      <vt:lpstr>Helvetica Neue Light</vt:lpstr>
      <vt:lpstr>Simple Light</vt:lpstr>
      <vt:lpstr>White</vt:lpstr>
      <vt:lpstr>White</vt:lpstr>
      <vt:lpstr>ML/DL for Everyone with  </vt:lpstr>
      <vt:lpstr>Call for Comments Please feel free to add comments directly on these slides. Other slides: http://bit.ly/PyTorchZeroAll      </vt:lpstr>
      <vt:lpstr>TBA</vt:lpstr>
      <vt:lpstr>Info session @DEVIEW (in Korean)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1</cp:revision>
  <dcterms:modified xsi:type="dcterms:W3CDTF">2018-09-15T07:11:27Z</dcterms:modified>
</cp:coreProperties>
</file>