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Helvetica Neue" charset="0"/>
      <p:regular r:id="rId12"/>
      <p:bold r:id="rId13"/>
      <p:italic r:id="rId14"/>
      <p:boldItalic r:id="rId15"/>
    </p:embeddedFont>
    <p:embeddedFont>
      <p:font typeface="Gill Sans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Helvetica Neue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5b30f13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dd75c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7bdd75cd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7bdd75c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7bdd75cd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4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4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hunkim/PyTorchZeroToAll" TargetMode="External"/><Relationship Id="rId5" Type="http://schemas.openxmlformats.org/officeDocument/2006/relationships/hyperlink" Target="mailto:hunkim+ml@gmail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njey/pytorch-tutorial/tree/master/tutorials/03-advanced/deep_convolutional_gan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github.com/yunjey/pytorch-tutorial/tree/master/tutorials/03-advanced/image_capti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yunjey/pytorch-tutorial/blob/master/tutorials/02-intermediate/generative_adversarial_network/main.py" TargetMode="External"/><Relationship Id="rId11" Type="http://schemas.openxmlformats.org/officeDocument/2006/relationships/hyperlink" Target="https://github.com/spro/practical-pytorch" TargetMode="External"/><Relationship Id="rId5" Type="http://schemas.openxmlformats.org/officeDocument/2006/relationships/hyperlink" Target="https://github.com/yunjey/pytorch-tutorial/tree/master/tutorials/02-intermediate/language_model/main.py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github.com/yunjey/pytorch-tutorial/tree/master/tutorials/03-advanced/variational_auto_encode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cuslab/e2e-model-learning" TargetMode="External"/><Relationship Id="rId13" Type="http://schemas.openxmlformats.org/officeDocument/2006/relationships/hyperlink" Target="https://github.com/zhanghang1989/PyTorch-Style-Transfer" TargetMode="External"/><Relationship Id="rId18" Type="http://schemas.openxmlformats.org/officeDocument/2006/relationships/hyperlink" Target="https://github.com/priba/nmp_qc" TargetMode="External"/><Relationship Id="rId3" Type="http://schemas.openxmlformats.org/officeDocument/2006/relationships/hyperlink" Target="https://github.com/ritchieng/the-incredible-pytorch" TargetMode="External"/><Relationship Id="rId7" Type="http://schemas.openxmlformats.org/officeDocument/2006/relationships/hyperlink" Target="https://github.com/szagoruyko/functional-zoo" TargetMode="External"/><Relationship Id="rId12" Type="http://schemas.openxmlformats.org/officeDocument/2006/relationships/hyperlink" Target="https://github.com/andreasveit/conditional-similarity-networks" TargetMode="External"/><Relationship Id="rId17" Type="http://schemas.openxmlformats.org/officeDocument/2006/relationships/hyperlink" Target="https://github.com/eladhoffer/bigBatch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github.com/stormraiser/GAN-weight-norm" TargetMode="External"/><Relationship Id="rId20" Type="http://schemas.openxmlformats.org/officeDocument/2006/relationships/hyperlink" Target="https://github.com/facebookresearch/end-to-end-negotiato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zagoruyko/attention-transfer" TargetMode="External"/><Relationship Id="rId11" Type="http://schemas.openxmlformats.org/officeDocument/2006/relationships/hyperlink" Target="https://github.com/DmitryUlyanov/AGE" TargetMode="External"/><Relationship Id="rId5" Type="http://schemas.openxmlformats.org/officeDocument/2006/relationships/hyperlink" Target="https://github.com/locuslab/optnet" TargetMode="External"/><Relationship Id="rId15" Type="http://schemas.openxmlformats.org/officeDocument/2006/relationships/hyperlink" Target="https://github.com/facebookresearch/clevr-iep" TargetMode="External"/><Relationship Id="rId10" Type="http://schemas.openxmlformats.org/officeDocument/2006/relationships/hyperlink" Target="https://github.com/edouardoyallon/pyscatwave" TargetMode="External"/><Relationship Id="rId19" Type="http://schemas.openxmlformats.org/officeDocument/2006/relationships/hyperlink" Target="https://github.com/szagoruyko/diracnets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4" Type="http://schemas.openxmlformats.org/officeDocument/2006/relationships/hyperlink" Target="https://github.com/junyanz/pytorch-CycleGAN-and-pix2pi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TensorFlowKR/" TargetMode="External"/><Relationship Id="rId3" Type="http://schemas.openxmlformats.org/officeDocument/2006/relationships/hyperlink" Target="http://pytorch.org/" TargetMode="External"/><Relationship Id="rId7" Type="http://schemas.openxmlformats.org/officeDocument/2006/relationships/hyperlink" Target="https://github.com/znxlwm/pytorch-generative-model-collec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yunjey/pytorch-tutorial" TargetMode="External"/><Relationship Id="rId5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PyTorchK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subTitle" idx="4294967295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lang="en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37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66" name="Google Shape;166;p3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sz="1200" b="1" i="0" u="none" strike="noStrike" cap="non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sz="1200" b="1" i="0" u="none" strike="noStrike" cap="non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sz="1200" b="1" i="0" u="none" strike="noStrike" cap="non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sz="1200" b="1" i="0" u="none" strike="noStrike" cap="non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marL="177800" marR="0" lvl="0" indent="-177800" algn="l" rtl="0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lang="en" sz="1700" b="0" i="0" u="none" strike="noStrike" cap="non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dversarial Generator-Encoder Network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Conditional Similarity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Multi-style Generative Network for Real-time Transfer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Image-to-Image Translation with Conditional Adversarial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Unpaired Image-to-Image Translation using Cycle-Consistent Adversarial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Inferring and Executing Programs for Visual Reasoning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On the Effects of Batch and Weight Normalization in Generative Adversarial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Train longer, generalize better: closing the generalization gap in large batch training of neural networks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Neural Message Passing for Quantum Chemistry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DiracNets: Training Very Deep Neural Networks Without Skip-Connections</a:t>
            </a:r>
            <a:endParaRPr sz="800" b="1" i="0" u="none" strike="noStrike" cap="none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lang="en" sz="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Deal or No Deal? End-to-End Learning for Negotiation Dialogues</a:t>
            </a:r>
            <a:endParaRPr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>
            <a:spLocks noGrp="1"/>
          </p:cNvSpPr>
          <p:nvPr>
            <p:ph type="body" idx="1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lang="en" sz="1800" b="0" i="0" u="none" strike="noStrike" cap="non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lang="en" sz="1800" b="0" i="0" u="none" strike="noStrike" cap="non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lang="en"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7"/>
            </a:endParaRPr>
          </a:p>
          <a:p>
            <a:pPr marL="393700" marR="0" lvl="0" indent="-203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8"/>
              </a:rPr>
              <a:t>https://www.facebook.com/groups/TensorFlowKR/</a:t>
            </a:r>
            <a:r>
              <a:rPr lang="en" sz="1800" b="0" i="0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marL="3937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https://www.facebook.com/groups/PyTorchKR/</a:t>
            </a:r>
            <a:r>
              <a:rPr lang="en" sz="1800" b="0" i="0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98" name="Google Shape;198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如螢幕大小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Arial</vt:lpstr>
      <vt:lpstr>新細明體</vt:lpstr>
      <vt:lpstr>Helvetica Neue</vt:lpstr>
      <vt:lpstr>Gill Sans</vt:lpstr>
      <vt:lpstr>Noto Sans Symbols</vt:lpstr>
      <vt:lpstr>Calibri</vt:lpstr>
      <vt:lpstr>Helvetica Neue Light</vt:lpstr>
      <vt:lpstr>Simple Light</vt:lpstr>
      <vt:lpstr>White</vt:lpstr>
      <vt:lpstr>White</vt:lpstr>
      <vt:lpstr>ML/DL for Everyone with  </vt:lpstr>
      <vt:lpstr>Call for Comments Please feel free to add comments directly on these slides. Other slides: http://bit.ly/PyTorchZeroAll      </vt:lpstr>
      <vt:lpstr>ML/DL for Everyone with  </vt:lpstr>
      <vt:lpstr>投影片 4</vt:lpstr>
      <vt:lpstr>Upcoming topics (TBA)</vt:lpstr>
      <vt:lpstr>References</vt:lpstr>
      <vt:lpstr>Advanced ML/DL for Everyone with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1</cp:revision>
  <dcterms:modified xsi:type="dcterms:W3CDTF">2018-09-15T07:13:21Z</dcterms:modified>
</cp:coreProperties>
</file>