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FB2855-DA1C-40F3-AAC2-64C954FAB784}">
  <a:tblStyle styleId="{23FB2855-DA1C-40F3-AAC2-64C954FAB784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e483e10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7be483e1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Google Shape;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Google Shape;79;p1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Google Shape;8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Google Shape;89;p2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Google Shape;90;p2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Google Shape;91;p2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2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{23FB2855-DA1C-40F3-AAC2-64C954FAB784}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2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