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FAD72-FA88-4F3D-83D9-CC0787CE2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98F7F6-04DD-4B99-AA9C-E1AFDEDF2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7980A0-935D-4713-9C49-3EA0F732D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D066-41B1-486F-BDAD-B2C9DCA2C9E6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984912-91C7-4527-9C51-CD109120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DEF17-07F9-4295-8175-A838BACB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B623-3F8C-4E56-8AD1-97C5BAB058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45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F9C98-C94B-4C8B-9AF4-74DEA03A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5DCD0A-25B1-4BF3-B497-EB9CD3C51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21C9DB-3153-46F9-B7D9-315B5A72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D066-41B1-486F-BDAD-B2C9DCA2C9E6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30E0E-D83C-4C16-9C05-A3294A49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E864D3-155E-46C7-99EF-7E1FC07F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B623-3F8C-4E56-8AD1-97C5BAB058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0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9E6793-8267-4382-B5A9-BDDE8F25A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E57676-D504-4C35-99BB-99F25746C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C49B5D-CDB2-4C73-9F86-D28E8DA8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D066-41B1-486F-BDAD-B2C9DCA2C9E6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8EFFB-63D3-4922-9D99-9A484C04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583A5-5971-4AA5-A19E-96B24EDF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B623-3F8C-4E56-8AD1-97C5BAB058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8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C5DB5-56F7-46F4-9FCF-053071AC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9ADC2-88FD-4C4E-A87A-F36BCDA0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6F79A5-A799-4BF6-B02D-48C85D36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D066-41B1-486F-BDAD-B2C9DCA2C9E6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A6BF32-100B-4E14-9311-B6028E65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166894-6B50-465C-809E-3755EFBF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B623-3F8C-4E56-8AD1-97C5BAB058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43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E8A08-46BC-4754-8406-B67DB4800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95D0A5-7D93-4E88-8153-8EF6111EB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B2AB87-F9C6-41DB-BB58-33F4E6DA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D066-41B1-486F-BDAD-B2C9DCA2C9E6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E21F1F-1F1D-4CDD-B4E2-EFC5113F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C1845-6110-4C33-9609-C1F371D0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B623-3F8C-4E56-8AD1-97C5BAB058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3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E18B0-C824-4439-93D5-3E2CC0B4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D73C76-08FB-4B29-9B2A-204163A55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8C9D9E-387B-482E-BB01-005492B46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B9BDDE-E742-4D86-84EA-47769B3F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D066-41B1-486F-BDAD-B2C9DCA2C9E6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8C7916-8D1C-4B5B-8A3B-BB239096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58B9EA-356E-41A1-95F6-540ECD11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B623-3F8C-4E56-8AD1-97C5BAB058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3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48239-C102-4CC8-9251-B3B8712E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6F7276-CA30-483A-9C18-474840768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75AA9B-66ED-48EF-AECC-C9B840991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09AC76-A974-4834-92B6-A0B05B187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6D3B7C-4C40-47B5-B39E-A5679DF00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1179B6-C8F4-4AC1-BA2F-789294FE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D066-41B1-486F-BDAD-B2C9DCA2C9E6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857096-020E-4D2C-9671-A06CAB27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47D67B-1A07-47AF-8E5F-A82B8D2B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B623-3F8C-4E56-8AD1-97C5BAB058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5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40D20-FBC3-457B-AE4F-8FCBFC20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B79C6D-5B35-4821-BF82-293E7EF0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D066-41B1-486F-BDAD-B2C9DCA2C9E6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BCECF1-751F-498B-A073-3439C032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2AE53D-F74F-4245-AA85-D6468562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B623-3F8C-4E56-8AD1-97C5BAB058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55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CB9567-CBFB-45E3-BEBA-0D5FB7CA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D066-41B1-486F-BDAD-B2C9DCA2C9E6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7F2921-8C02-44C9-BD09-CB4152A7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7AE6DD-721B-47D3-9D9D-5B72183D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B623-3F8C-4E56-8AD1-97C5BAB058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7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B3079-DECB-4458-B1FD-6CBE2638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020BD6-22A0-466D-9EDA-20E527FBB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0BFA5A-2319-49B1-ABB8-A4431C2C9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737441-050E-45E6-A519-5F28F42C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D066-41B1-486F-BDAD-B2C9DCA2C9E6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B75520-A903-4207-8C16-24E93794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300B67-4559-49CE-ABF9-0AF56D54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B623-3F8C-4E56-8AD1-97C5BAB058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7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ABB9F-96D1-49FD-BB68-6AD97723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030D3F-20A0-444C-9E6B-DCAA01EC6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54656B-2563-4D11-AFD8-AC870DC20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D9AC16-FF4F-49C0-BDE2-B6F1C812C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D066-41B1-486F-BDAD-B2C9DCA2C9E6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E4E6ED-4DF8-4969-955E-5F24D51E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3AB6F3-C225-4647-A75E-A9041BCC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B623-3F8C-4E56-8AD1-97C5BAB058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8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A2A374-5CDC-4C06-B0F2-D6BDEB93C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2CCB3B-A0EA-4A85-A353-CE6596634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6DE92-B556-46AD-98F1-41754445C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9D066-41B1-486F-BDAD-B2C9DCA2C9E6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EEC01-1B98-4737-8FA1-0B858C5CE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11274-6386-483C-81E0-AEE3F7B53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AB623-3F8C-4E56-8AD1-97C5BAB058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3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 136">
            <a:extLst>
              <a:ext uri="{FF2B5EF4-FFF2-40B4-BE49-F238E27FC236}">
                <a16:creationId xmlns:a16="http://schemas.microsoft.com/office/drawing/2014/main" id="{8D3B4879-3399-4538-9F55-871B4C21C569}"/>
              </a:ext>
            </a:extLst>
          </p:cNvPr>
          <p:cNvSpPr/>
          <p:nvPr/>
        </p:nvSpPr>
        <p:spPr>
          <a:xfrm>
            <a:off x="4104095" y="572526"/>
            <a:ext cx="4670955" cy="16659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032B5624-FC2A-439F-ACCA-7B7F71F2B79A}"/>
              </a:ext>
            </a:extLst>
          </p:cNvPr>
          <p:cNvSpPr/>
          <p:nvPr/>
        </p:nvSpPr>
        <p:spPr>
          <a:xfrm>
            <a:off x="5271507" y="3142302"/>
            <a:ext cx="4670955" cy="17367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7D12F4-29A1-4E3E-A6ED-8AC69C058F9A}"/>
              </a:ext>
            </a:extLst>
          </p:cNvPr>
          <p:cNvSpPr/>
          <p:nvPr/>
        </p:nvSpPr>
        <p:spPr>
          <a:xfrm>
            <a:off x="1765300" y="1443634"/>
            <a:ext cx="968473" cy="512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Ready:true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40DB860-C10B-4120-A57D-C5BCF0B9AAA3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2733773" y="1699717"/>
            <a:ext cx="297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34411CB-80D9-4890-B231-566C4700A056}"/>
              </a:ext>
            </a:extLst>
          </p:cNvPr>
          <p:cNvSpPr/>
          <p:nvPr/>
        </p:nvSpPr>
        <p:spPr>
          <a:xfrm>
            <a:off x="3031436" y="1443634"/>
            <a:ext cx="968473" cy="5121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Find target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9145DF2-0C11-44D0-AEAE-E0542B6F40C4}"/>
              </a:ext>
            </a:extLst>
          </p:cNvPr>
          <p:cNvSpPr/>
          <p:nvPr/>
        </p:nvSpPr>
        <p:spPr>
          <a:xfrm>
            <a:off x="4208281" y="1443634"/>
            <a:ext cx="968473" cy="5121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range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EDC46BE-0BBE-4545-BF25-A0AFEC89445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999909" y="1699717"/>
            <a:ext cx="208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94BA44E-8FFA-46EF-9459-1F3CE817906B}"/>
              </a:ext>
            </a:extLst>
          </p:cNvPr>
          <p:cNvSpPr/>
          <p:nvPr/>
        </p:nvSpPr>
        <p:spPr>
          <a:xfrm>
            <a:off x="5385126" y="1443633"/>
            <a:ext cx="968473" cy="707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Ready:false</a:t>
            </a:r>
          </a:p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Target:chess</a:t>
            </a:r>
          </a:p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Attack:&gt;=0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E8D136C-B556-4A8F-B890-8F472A0CA3AC}"/>
              </a:ext>
            </a:extLst>
          </p:cNvPr>
          <p:cNvSpPr/>
          <p:nvPr/>
        </p:nvSpPr>
        <p:spPr>
          <a:xfrm>
            <a:off x="4208281" y="3361334"/>
            <a:ext cx="968473" cy="5121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Out of range</a:t>
            </a: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97113C02-50E4-461E-A11C-7994496D9806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>
            <a:off x="3999909" y="1699717"/>
            <a:ext cx="208372" cy="1917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22C8C4C-97BC-4698-8AFC-94A58F20FAD4}"/>
              </a:ext>
            </a:extLst>
          </p:cNvPr>
          <p:cNvCxnSpPr>
            <a:cxnSpLocks/>
            <a:stCxn id="23" idx="3"/>
            <a:endCxn id="31" idx="1"/>
          </p:cNvCxnSpPr>
          <p:nvPr/>
        </p:nvCxnSpPr>
        <p:spPr>
          <a:xfrm flipV="1">
            <a:off x="5176754" y="3615333"/>
            <a:ext cx="208371" cy="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7F5B79E-0CCD-4FC1-843C-1AA2E96E8B1C}"/>
              </a:ext>
            </a:extLst>
          </p:cNvPr>
          <p:cNvSpPr/>
          <p:nvPr/>
        </p:nvSpPr>
        <p:spPr>
          <a:xfrm>
            <a:off x="5385125" y="3359250"/>
            <a:ext cx="968473" cy="5121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Move toward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3924A84-FB6B-4C86-97D2-C29B60569500}"/>
              </a:ext>
            </a:extLst>
          </p:cNvPr>
          <p:cNvSpPr/>
          <p:nvPr/>
        </p:nvSpPr>
        <p:spPr>
          <a:xfrm>
            <a:off x="6531011" y="3359250"/>
            <a:ext cx="968473" cy="512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Ready:false</a:t>
            </a:r>
          </a:p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Move:&gt;=0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EE40D54-AB0F-46C2-8136-30DA8747DD3F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6353598" y="3615333"/>
            <a:ext cx="177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04902983-6985-4390-8131-B2BBE84E9B9A}"/>
              </a:ext>
            </a:extLst>
          </p:cNvPr>
          <p:cNvSpPr/>
          <p:nvPr/>
        </p:nvSpPr>
        <p:spPr>
          <a:xfrm>
            <a:off x="5385124" y="741070"/>
            <a:ext cx="968473" cy="5121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Target died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87D49A2-6FCB-4F04-AEFD-22014BDE5CC5}"/>
              </a:ext>
            </a:extLst>
          </p:cNvPr>
          <p:cNvCxnSpPr>
            <a:cxnSpLocks/>
            <a:stCxn id="19" idx="0"/>
            <a:endCxn id="38" idx="2"/>
          </p:cNvCxnSpPr>
          <p:nvPr/>
        </p:nvCxnSpPr>
        <p:spPr>
          <a:xfrm flipH="1" flipV="1">
            <a:off x="5869361" y="1253236"/>
            <a:ext cx="2" cy="190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83882D67-9F47-4ED2-8524-FA72C938D75B}"/>
              </a:ext>
            </a:extLst>
          </p:cNvPr>
          <p:cNvCxnSpPr>
            <a:cxnSpLocks/>
            <a:stCxn id="48" idx="1"/>
            <a:endCxn id="4" idx="0"/>
          </p:cNvCxnSpPr>
          <p:nvPr/>
        </p:nvCxnSpPr>
        <p:spPr>
          <a:xfrm rot="10800000" flipV="1">
            <a:off x="2249537" y="997152"/>
            <a:ext cx="781898" cy="4464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36F88BC6-47BA-4D2E-91CB-9D1407C4B1EB}"/>
              </a:ext>
            </a:extLst>
          </p:cNvPr>
          <p:cNvSpPr/>
          <p:nvPr/>
        </p:nvSpPr>
        <p:spPr>
          <a:xfrm>
            <a:off x="3031435" y="741070"/>
            <a:ext cx="968473" cy="512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Target:undef</a:t>
            </a:r>
          </a:p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Attack:undef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7B94A75-09BF-4CD3-A30F-AC8ED7F0D29F}"/>
              </a:ext>
            </a:extLst>
          </p:cNvPr>
          <p:cNvCxnSpPr>
            <a:cxnSpLocks/>
            <a:stCxn id="38" idx="1"/>
            <a:endCxn id="48" idx="3"/>
          </p:cNvCxnSpPr>
          <p:nvPr/>
        </p:nvCxnSpPr>
        <p:spPr>
          <a:xfrm flipH="1">
            <a:off x="3999908" y="997153"/>
            <a:ext cx="1385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46E3E19D-8D37-4649-B918-A25F566409BE}"/>
              </a:ext>
            </a:extLst>
          </p:cNvPr>
          <p:cNvSpPr/>
          <p:nvPr/>
        </p:nvSpPr>
        <p:spPr>
          <a:xfrm>
            <a:off x="5389978" y="2417257"/>
            <a:ext cx="968473" cy="5121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Out of range</a:t>
            </a: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A3C31D42-E12A-410D-90A3-0EC065B6FF0C}"/>
              </a:ext>
            </a:extLst>
          </p:cNvPr>
          <p:cNvCxnSpPr>
            <a:cxnSpLocks/>
            <a:stCxn id="19" idx="2"/>
            <a:endCxn id="59" idx="0"/>
          </p:cNvCxnSpPr>
          <p:nvPr/>
        </p:nvCxnSpPr>
        <p:spPr>
          <a:xfrm rot="16200000" flipH="1">
            <a:off x="5738491" y="2281532"/>
            <a:ext cx="266597" cy="48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842376BE-7325-4F27-9317-2C6699AB7E87}"/>
              </a:ext>
            </a:extLst>
          </p:cNvPr>
          <p:cNvCxnSpPr>
            <a:cxnSpLocks/>
            <a:stCxn id="59" idx="3"/>
            <a:endCxn id="68" idx="1"/>
          </p:cNvCxnSpPr>
          <p:nvPr/>
        </p:nvCxnSpPr>
        <p:spPr>
          <a:xfrm flipV="1">
            <a:off x="6358451" y="2669272"/>
            <a:ext cx="181921" cy="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8D46BA92-7367-49BC-BA4E-2DCFE45F1C0B}"/>
              </a:ext>
            </a:extLst>
          </p:cNvPr>
          <p:cNvSpPr/>
          <p:nvPr/>
        </p:nvSpPr>
        <p:spPr>
          <a:xfrm>
            <a:off x="6540372" y="2413188"/>
            <a:ext cx="968473" cy="5121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Attack:undef</a:t>
            </a:r>
          </a:p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Target:undef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92FEB1C-1576-43DC-9E59-8B9312DBB01B}"/>
              </a:ext>
            </a:extLst>
          </p:cNvPr>
          <p:cNvSpPr/>
          <p:nvPr/>
        </p:nvSpPr>
        <p:spPr>
          <a:xfrm>
            <a:off x="7695618" y="1541063"/>
            <a:ext cx="968473" cy="5121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attack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E8B677A-9AF7-4E2E-8DB4-9D513C16531E}"/>
              </a:ext>
            </a:extLst>
          </p:cNvPr>
          <p:cNvCxnSpPr>
            <a:cxnSpLocks/>
            <a:stCxn id="19" idx="3"/>
            <a:endCxn id="72" idx="1"/>
          </p:cNvCxnSpPr>
          <p:nvPr/>
        </p:nvCxnSpPr>
        <p:spPr>
          <a:xfrm flipV="1">
            <a:off x="6353599" y="1797146"/>
            <a:ext cx="13420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2C53B082-DC41-4B5D-8A12-F89D9997E483}"/>
              </a:ext>
            </a:extLst>
          </p:cNvPr>
          <p:cNvCxnSpPr>
            <a:cxnSpLocks/>
            <a:stCxn id="72" idx="2"/>
            <a:endCxn id="19" idx="3"/>
          </p:cNvCxnSpPr>
          <p:nvPr/>
        </p:nvCxnSpPr>
        <p:spPr>
          <a:xfrm rot="5400000" flipH="1">
            <a:off x="7138686" y="1012060"/>
            <a:ext cx="256082" cy="1826256"/>
          </a:xfrm>
          <a:prstGeom prst="bentConnector4">
            <a:avLst>
              <a:gd name="adj1" fmla="val -64471"/>
              <a:gd name="adj2" fmla="val 632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F04F62D3-DC9E-4447-BB0E-6415260BAAAF}"/>
              </a:ext>
            </a:extLst>
          </p:cNvPr>
          <p:cNvSpPr/>
          <p:nvPr/>
        </p:nvSpPr>
        <p:spPr>
          <a:xfrm>
            <a:off x="7676897" y="3359250"/>
            <a:ext cx="968473" cy="5121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Unarrive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642A2C31-FC1A-4C72-8251-21D0C9745030}"/>
              </a:ext>
            </a:extLst>
          </p:cNvPr>
          <p:cNvCxnSpPr>
            <a:cxnSpLocks/>
            <a:stCxn id="68" idx="2"/>
            <a:endCxn id="31" idx="0"/>
          </p:cNvCxnSpPr>
          <p:nvPr/>
        </p:nvCxnSpPr>
        <p:spPr>
          <a:xfrm rot="5400000">
            <a:off x="6230039" y="2564679"/>
            <a:ext cx="433895" cy="1155247"/>
          </a:xfrm>
          <a:prstGeom prst="bentConnector3">
            <a:avLst>
              <a:gd name="adj1" fmla="val 32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08324C82-2E3A-45A3-B700-67193AAD8B5E}"/>
              </a:ext>
            </a:extLst>
          </p:cNvPr>
          <p:cNvCxnSpPr>
            <a:cxnSpLocks/>
            <a:stCxn id="34" idx="3"/>
            <a:endCxn id="86" idx="1"/>
          </p:cNvCxnSpPr>
          <p:nvPr/>
        </p:nvCxnSpPr>
        <p:spPr>
          <a:xfrm>
            <a:off x="7499484" y="3615333"/>
            <a:ext cx="177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7B06A397-59F5-436E-9535-2AB754CCD4A5}"/>
              </a:ext>
            </a:extLst>
          </p:cNvPr>
          <p:cNvCxnSpPr>
            <a:cxnSpLocks/>
            <a:stCxn id="86" idx="0"/>
            <a:endCxn id="34" idx="0"/>
          </p:cNvCxnSpPr>
          <p:nvPr/>
        </p:nvCxnSpPr>
        <p:spPr>
          <a:xfrm rot="16200000" flipV="1">
            <a:off x="7588191" y="2786307"/>
            <a:ext cx="12700" cy="1145886"/>
          </a:xfrm>
          <a:prstGeom prst="bentConnector3">
            <a:avLst>
              <a:gd name="adj1" fmla="val 13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>
            <a:extLst>
              <a:ext uri="{FF2B5EF4-FFF2-40B4-BE49-F238E27FC236}">
                <a16:creationId xmlns:a16="http://schemas.microsoft.com/office/drawing/2014/main" id="{56318FAC-3DC7-4525-BE31-A5D76E4180A0}"/>
              </a:ext>
            </a:extLst>
          </p:cNvPr>
          <p:cNvSpPr/>
          <p:nvPr/>
        </p:nvSpPr>
        <p:spPr>
          <a:xfrm>
            <a:off x="7705055" y="4263042"/>
            <a:ext cx="968473" cy="5121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Arrive</a:t>
            </a:r>
          </a:p>
        </p:txBody>
      </p: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DE67337B-8261-4D94-BA8B-15F372445DEA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5176754" y="1699717"/>
            <a:ext cx="208372" cy="974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D3866076-C936-4808-A339-97106AECC0E6}"/>
              </a:ext>
            </a:extLst>
          </p:cNvPr>
          <p:cNvSpPr/>
          <p:nvPr/>
        </p:nvSpPr>
        <p:spPr>
          <a:xfrm>
            <a:off x="6520638" y="4263042"/>
            <a:ext cx="968473" cy="512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Move:undef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09DED342-7E23-4186-84EF-51D8EF384544}"/>
              </a:ext>
            </a:extLst>
          </p:cNvPr>
          <p:cNvCxnSpPr>
            <a:cxnSpLocks/>
            <a:stCxn id="116" idx="1"/>
            <a:endCxn id="120" idx="3"/>
          </p:cNvCxnSpPr>
          <p:nvPr/>
        </p:nvCxnSpPr>
        <p:spPr>
          <a:xfrm flipH="1">
            <a:off x="7489111" y="4519125"/>
            <a:ext cx="21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DC85FDA5-D845-40F2-82F3-D439B561BAAC}"/>
              </a:ext>
            </a:extLst>
          </p:cNvPr>
          <p:cNvCxnSpPr>
            <a:cxnSpLocks/>
            <a:stCxn id="120" idx="1"/>
            <a:endCxn id="4" idx="2"/>
          </p:cNvCxnSpPr>
          <p:nvPr/>
        </p:nvCxnSpPr>
        <p:spPr>
          <a:xfrm rot="10800000">
            <a:off x="2249538" y="1955801"/>
            <a:ext cx="4271101" cy="25633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连接符: 肘形 131">
            <a:extLst>
              <a:ext uri="{FF2B5EF4-FFF2-40B4-BE49-F238E27FC236}">
                <a16:creationId xmlns:a16="http://schemas.microsoft.com/office/drawing/2014/main" id="{7E4CD73A-B265-4064-8C84-1615F3A83AFC}"/>
              </a:ext>
            </a:extLst>
          </p:cNvPr>
          <p:cNvCxnSpPr>
            <a:cxnSpLocks/>
            <a:stCxn id="34" idx="2"/>
            <a:endCxn id="116" idx="0"/>
          </p:cNvCxnSpPr>
          <p:nvPr/>
        </p:nvCxnSpPr>
        <p:spPr>
          <a:xfrm rot="16200000" flipH="1">
            <a:off x="7406457" y="3480207"/>
            <a:ext cx="391626" cy="11740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D4E6ED32-F5E6-4132-AD1D-7FCE349A6732}"/>
              </a:ext>
            </a:extLst>
          </p:cNvPr>
          <p:cNvSpPr txBox="1"/>
          <p:nvPr/>
        </p:nvSpPr>
        <p:spPr>
          <a:xfrm>
            <a:off x="8021510" y="523405"/>
            <a:ext cx="75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attack</a:t>
            </a: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D75686DB-AAA1-4DD7-BFFB-0A96D3A6DEAF}"/>
              </a:ext>
            </a:extLst>
          </p:cNvPr>
          <p:cNvSpPr txBox="1"/>
          <p:nvPr/>
        </p:nvSpPr>
        <p:spPr>
          <a:xfrm>
            <a:off x="9165839" y="4507765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move</a:t>
            </a:r>
          </a:p>
        </p:txBody>
      </p:sp>
    </p:spTree>
    <p:extLst>
      <p:ext uri="{BB962C8B-B14F-4D97-AF65-F5344CB8AC3E}">
        <p14:creationId xmlns:p14="http://schemas.microsoft.com/office/powerpoint/2010/main" val="95186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52</Words>
  <Application>Microsoft Office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Eason Apolo</dc:creator>
  <cp:lastModifiedBy>Eason Apolo</cp:lastModifiedBy>
  <cp:revision>5</cp:revision>
  <dcterms:created xsi:type="dcterms:W3CDTF">2019-09-08T10:54:40Z</dcterms:created>
  <dcterms:modified xsi:type="dcterms:W3CDTF">2019-09-08T11:35:06Z</dcterms:modified>
</cp:coreProperties>
</file>