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CN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68B7-81E2-4A25-B9ED-E1D91A9AC9CF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66A0-9C18-4807-AFF1-888F8487B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1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68B7-81E2-4A25-B9ED-E1D91A9AC9CF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66A0-9C18-4807-AFF1-888F8487B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78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68B7-81E2-4A25-B9ED-E1D91A9AC9CF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66A0-9C18-4807-AFF1-888F8487B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79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68B7-81E2-4A25-B9ED-E1D91A9AC9CF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66A0-9C18-4807-AFF1-888F8487B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84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68B7-81E2-4A25-B9ED-E1D91A9AC9CF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66A0-9C18-4807-AFF1-888F8487B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2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68B7-81E2-4A25-B9ED-E1D91A9AC9CF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66A0-9C18-4807-AFF1-888F8487B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30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68B7-81E2-4A25-B9ED-E1D91A9AC9CF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66A0-9C18-4807-AFF1-888F8487B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68B7-81E2-4A25-B9ED-E1D91A9AC9CF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66A0-9C18-4807-AFF1-888F8487B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45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68B7-81E2-4A25-B9ED-E1D91A9AC9CF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66A0-9C18-4807-AFF1-888F8487B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02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68B7-81E2-4A25-B9ED-E1D91A9AC9CF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66A0-9C18-4807-AFF1-888F8487B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45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68B7-81E2-4A25-B9ED-E1D91A9AC9CF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66A0-9C18-4807-AFF1-888F8487B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09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268B7-81E2-4A25-B9ED-E1D91A9AC9CF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366A0-9C18-4807-AFF1-888F8487B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76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hahaha</a:t>
            </a:r>
            <a:endParaRPr lang="zh-CN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93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宋体</vt:lpstr>
      <vt:lpstr>Arial</vt:lpstr>
      <vt:lpstr>Calibri</vt:lpstr>
      <vt:lpstr>Calibri Light</vt:lpstr>
      <vt:lpstr>Office 佈景主題</vt:lpstr>
      <vt:lpstr>hahaha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hahaha</dc:title>
  <dc:creator>ran crystal</dc:creator>
  <cp:lastModifiedBy>ran crystal</cp:lastModifiedBy>
  <cp:revision>1</cp:revision>
  <dcterms:created xsi:type="dcterms:W3CDTF">2017-04-24T01:36:54Z</dcterms:created>
  <dcterms:modified xsi:type="dcterms:W3CDTF">2017-04-24T01:37:00Z</dcterms:modified>
</cp:coreProperties>
</file>