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2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3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4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5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6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7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notesSlides/notesSlide8.xml" ContentType="application/vnd.openxmlformats-officedocument.presentationml.notesSlide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9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10.xml" ContentType="application/vnd.openxmlformats-officedocument.presentationml.notesSlide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notesSlides/notesSlide11.xml" ContentType="application/vnd.openxmlformats-officedocument.presentationml.notesSlide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notesSlides/notesSlide12.xml" ContentType="application/vnd.openxmlformats-officedocument.presentationml.notesSlide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13.xml" ContentType="application/vnd.openxmlformats-officedocument.presentationml.notesSl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notesSlides/notesSlide14.xml" ContentType="application/vnd.openxmlformats-officedocument.presentationml.notesSlide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notesSlides/notesSlide15.xml" ContentType="application/vnd.openxmlformats-officedocument.presentationml.notesSlide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16.xml" ContentType="application/vnd.openxmlformats-officedocument.presentationml.notesSlide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notesSlides/notesSlide17.xml" ContentType="application/vnd.openxmlformats-officedocument.presentationml.notesSlide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notesSlides/notesSlide18.xml" ContentType="application/vnd.openxmlformats-officedocument.presentationml.notesSlid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notesSlides/notesSlide19.xml" ContentType="application/vnd.openxmlformats-officedocument.presentationml.notesSlide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notesSlides/notesSlide20.xml" ContentType="application/vnd.openxmlformats-officedocument.presentationml.notesSlide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notesSlides/notesSlide21.xml" ContentType="application/vnd.openxmlformats-officedocument.presentationml.notesSlide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9" r:id="rId4"/>
    <p:sldId id="258" r:id="rId5"/>
    <p:sldId id="283" r:id="rId6"/>
    <p:sldId id="259" r:id="rId7"/>
    <p:sldId id="288" r:id="rId8"/>
    <p:sldId id="291" r:id="rId9"/>
    <p:sldId id="292" r:id="rId10"/>
    <p:sldId id="306" r:id="rId11"/>
    <p:sldId id="307" r:id="rId12"/>
    <p:sldId id="308" r:id="rId13"/>
    <p:sldId id="296" r:id="rId14"/>
    <p:sldId id="293" r:id="rId15"/>
    <p:sldId id="305" r:id="rId16"/>
    <p:sldId id="309" r:id="rId17"/>
    <p:sldId id="298" r:id="rId18"/>
    <p:sldId id="300" r:id="rId19"/>
    <p:sldId id="301" r:id="rId20"/>
    <p:sldId id="302" r:id="rId21"/>
    <p:sldId id="303" r:id="rId22"/>
    <p:sldId id="26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78" userDrawn="1">
          <p15:clr>
            <a:srgbClr val="A4A3A4"/>
          </p15:clr>
        </p15:guide>
        <p15:guide id="4" pos="302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816"/>
      </p:cViewPr>
      <p:guideLst>
        <p:guide orient="horz" pos="368"/>
        <p:guide pos="3840"/>
        <p:guide pos="7378"/>
        <p:guide pos="302"/>
        <p:guide orient="horz" pos="39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4CDD8-8DA2-480B-AE84-4917DEC1380C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1B50E-B0B9-461F-A041-F438DA8F7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321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1B50E-B0B9-461F-A041-F438DA8F7A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622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1B50E-B0B9-461F-A041-F438DA8F7A4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44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1B50E-B0B9-461F-A041-F438DA8F7A4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450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1B50E-B0B9-461F-A041-F438DA8F7A4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230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1B50E-B0B9-461F-A041-F438DA8F7A4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44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1B50E-B0B9-461F-A041-F438DA8F7A4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339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1B50E-B0B9-461F-A041-F438DA8F7A4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784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1B50E-B0B9-461F-A041-F438DA8F7A4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78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1B50E-B0B9-461F-A041-F438DA8F7A4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150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1B50E-B0B9-461F-A041-F438DA8F7A4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722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1B50E-B0B9-461F-A041-F438DA8F7A4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844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1B50E-B0B9-461F-A041-F438DA8F7A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479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1B50E-B0B9-461F-A041-F438DA8F7A4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39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1B50E-B0B9-461F-A041-F438DA8F7A4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1359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1B50E-B0B9-461F-A041-F438DA8F7A4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99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1B50E-B0B9-461F-A041-F438DA8F7A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70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1B50E-B0B9-461F-A041-F438DA8F7A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279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1B50E-B0B9-461F-A041-F438DA8F7A4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492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1B50E-B0B9-461F-A041-F438DA8F7A4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684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1B50E-B0B9-461F-A041-F438DA8F7A4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119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1B50E-B0B9-461F-A041-F438DA8F7A4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861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1B50E-B0B9-461F-A041-F438DA8F7A4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998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:p14="http://schemas.microsoft.com/office/powerpoint/2010/main" xmlns="" id="{905FB2C2-B795-4E48-8B51-D1E9517C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2ECF-7C65-46F4-A98F-23CAF19273D8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:p14="http://schemas.microsoft.com/office/powerpoint/2010/main" xmlns="" id="{0E95847C-77DB-4FB0-AEE7-56000D7E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:p14="http://schemas.microsoft.com/office/powerpoint/2010/main" xmlns="" id="{5025F16B-82CA-4B31-8023-3B10CD63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80D0-8AA4-47AC-B0E8-8E0B050C7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85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:p14="http://schemas.microsoft.com/office/powerpoint/2010/main" xmlns="" id="{63D07E9B-B70A-49BD-96B7-E4C2F6FB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:p14="http://schemas.microsoft.com/office/powerpoint/2010/main" xmlns="" id="{2A8EBE39-573A-4181-9487-DE9517967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:p14="http://schemas.microsoft.com/office/powerpoint/2010/main" xmlns="" id="{BA0A317B-2D31-486E-BCD1-406E8AABC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72ECF-7C65-46F4-A98F-23CAF19273D8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:p14="http://schemas.microsoft.com/office/powerpoint/2010/main" xmlns="" id="{545F7960-CB44-4F9F-9B0A-13A5F0988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:p14="http://schemas.microsoft.com/office/powerpoint/2010/main" xmlns="" id="{1F346262-319E-4139-9D4E-EEBB09B77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80D0-8AA4-47AC-B0E8-8E0B050C7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66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2.png"/><Relationship Id="rId2" Type="http://schemas.openxmlformats.org/officeDocument/2006/relationships/tags" Target="../tags/tag2.xml"/><Relationship Id="rId16" Type="http://schemas.openxmlformats.org/officeDocument/2006/relationships/image" Target="../media/image1.jpe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notesSlide" Target="../notesSlides/notesSlide1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178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80.xml"/><Relationship Id="rId10" Type="http://schemas.openxmlformats.org/officeDocument/2006/relationships/image" Target="../media/image7.emf"/><Relationship Id="rId4" Type="http://schemas.openxmlformats.org/officeDocument/2006/relationships/tags" Target="../tags/tag179.xml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183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85.xml"/><Relationship Id="rId10" Type="http://schemas.openxmlformats.org/officeDocument/2006/relationships/image" Target="../media/image8.emf"/><Relationship Id="rId4" Type="http://schemas.openxmlformats.org/officeDocument/2006/relationships/tags" Target="../tags/tag184.xml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188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90.xml"/><Relationship Id="rId10" Type="http://schemas.openxmlformats.org/officeDocument/2006/relationships/image" Target="../media/image9.emf"/><Relationship Id="rId4" Type="http://schemas.openxmlformats.org/officeDocument/2006/relationships/tags" Target="../tags/tag189.xml"/><Relationship Id="rId9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193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9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198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00.xml"/><Relationship Id="rId10" Type="http://schemas.openxmlformats.org/officeDocument/2006/relationships/image" Target="../media/image10.emf"/><Relationship Id="rId4" Type="http://schemas.openxmlformats.org/officeDocument/2006/relationships/tags" Target="../tags/tag199.xml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203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05.xml"/><Relationship Id="rId10" Type="http://schemas.openxmlformats.org/officeDocument/2006/relationships/image" Target="../media/image11.emf"/><Relationship Id="rId4" Type="http://schemas.openxmlformats.org/officeDocument/2006/relationships/tags" Target="../tags/tag204.xml"/><Relationship Id="rId9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208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10.xml"/><Relationship Id="rId10" Type="http://schemas.openxmlformats.org/officeDocument/2006/relationships/image" Target="../media/image12.emf"/><Relationship Id="rId4" Type="http://schemas.openxmlformats.org/officeDocument/2006/relationships/tags" Target="../tags/tag209.xml"/><Relationship Id="rId9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213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9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218.xml"/><Relationship Id="rId7" Type="http://schemas.openxmlformats.org/officeDocument/2006/relationships/notesSlide" Target="../notesSlides/notesSlide18.xml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20.xml"/><Relationship Id="rId10" Type="http://schemas.openxmlformats.org/officeDocument/2006/relationships/image" Target="../media/image13.emf"/><Relationship Id="rId4" Type="http://schemas.openxmlformats.org/officeDocument/2006/relationships/tags" Target="../tags/tag219.xml"/><Relationship Id="rId9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223.xml"/><Relationship Id="rId7" Type="http://schemas.openxmlformats.org/officeDocument/2006/relationships/notesSlide" Target="../notesSlides/notesSlide19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25.xml"/><Relationship Id="rId10" Type="http://schemas.openxmlformats.org/officeDocument/2006/relationships/image" Target="../media/image14.emf"/><Relationship Id="rId4" Type="http://schemas.openxmlformats.org/officeDocument/2006/relationships/tags" Target="../tags/tag224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130.xml"/><Relationship Id="rId21" Type="http://schemas.openxmlformats.org/officeDocument/2006/relationships/tags" Target="../tags/tag34.xml"/><Relationship Id="rId42" Type="http://schemas.openxmlformats.org/officeDocument/2006/relationships/tags" Target="../tags/tag55.xml"/><Relationship Id="rId47" Type="http://schemas.openxmlformats.org/officeDocument/2006/relationships/tags" Target="../tags/tag60.xml"/><Relationship Id="rId63" Type="http://schemas.openxmlformats.org/officeDocument/2006/relationships/tags" Target="../tags/tag76.xml"/><Relationship Id="rId68" Type="http://schemas.openxmlformats.org/officeDocument/2006/relationships/tags" Target="../tags/tag81.xml"/><Relationship Id="rId84" Type="http://schemas.openxmlformats.org/officeDocument/2006/relationships/tags" Target="../tags/tag97.xml"/><Relationship Id="rId89" Type="http://schemas.openxmlformats.org/officeDocument/2006/relationships/tags" Target="../tags/tag102.xml"/><Relationship Id="rId112" Type="http://schemas.openxmlformats.org/officeDocument/2006/relationships/tags" Target="../tags/tag125.xml"/><Relationship Id="rId16" Type="http://schemas.openxmlformats.org/officeDocument/2006/relationships/tags" Target="../tags/tag29.xml"/><Relationship Id="rId107" Type="http://schemas.openxmlformats.org/officeDocument/2006/relationships/tags" Target="../tags/tag120.xml"/><Relationship Id="rId11" Type="http://schemas.openxmlformats.org/officeDocument/2006/relationships/tags" Target="../tags/tag24.xml"/><Relationship Id="rId32" Type="http://schemas.openxmlformats.org/officeDocument/2006/relationships/tags" Target="../tags/tag45.xml"/><Relationship Id="rId37" Type="http://schemas.openxmlformats.org/officeDocument/2006/relationships/tags" Target="../tags/tag50.xml"/><Relationship Id="rId53" Type="http://schemas.openxmlformats.org/officeDocument/2006/relationships/tags" Target="../tags/tag66.xml"/><Relationship Id="rId58" Type="http://schemas.openxmlformats.org/officeDocument/2006/relationships/tags" Target="../tags/tag71.xml"/><Relationship Id="rId74" Type="http://schemas.openxmlformats.org/officeDocument/2006/relationships/tags" Target="../tags/tag87.xml"/><Relationship Id="rId79" Type="http://schemas.openxmlformats.org/officeDocument/2006/relationships/tags" Target="../tags/tag92.xml"/><Relationship Id="rId102" Type="http://schemas.openxmlformats.org/officeDocument/2006/relationships/tags" Target="../tags/tag115.xml"/><Relationship Id="rId123" Type="http://schemas.openxmlformats.org/officeDocument/2006/relationships/tags" Target="../tags/tag136.xml"/><Relationship Id="rId128" Type="http://schemas.openxmlformats.org/officeDocument/2006/relationships/slideLayout" Target="../slideLayouts/slideLayout1.xml"/><Relationship Id="rId5" Type="http://schemas.openxmlformats.org/officeDocument/2006/relationships/tags" Target="../tags/tag18.xml"/><Relationship Id="rId90" Type="http://schemas.openxmlformats.org/officeDocument/2006/relationships/tags" Target="../tags/tag103.xml"/><Relationship Id="rId95" Type="http://schemas.openxmlformats.org/officeDocument/2006/relationships/tags" Target="../tags/tag108.xml"/><Relationship Id="rId22" Type="http://schemas.openxmlformats.org/officeDocument/2006/relationships/tags" Target="../tags/tag35.xml"/><Relationship Id="rId27" Type="http://schemas.openxmlformats.org/officeDocument/2006/relationships/tags" Target="../tags/tag40.xml"/><Relationship Id="rId43" Type="http://schemas.openxmlformats.org/officeDocument/2006/relationships/tags" Target="../tags/tag56.xml"/><Relationship Id="rId48" Type="http://schemas.openxmlformats.org/officeDocument/2006/relationships/tags" Target="../tags/tag61.xml"/><Relationship Id="rId64" Type="http://schemas.openxmlformats.org/officeDocument/2006/relationships/tags" Target="../tags/tag77.xml"/><Relationship Id="rId69" Type="http://schemas.openxmlformats.org/officeDocument/2006/relationships/tags" Target="../tags/tag82.xml"/><Relationship Id="rId113" Type="http://schemas.openxmlformats.org/officeDocument/2006/relationships/tags" Target="../tags/tag126.xml"/><Relationship Id="rId118" Type="http://schemas.openxmlformats.org/officeDocument/2006/relationships/tags" Target="../tags/tag131.xml"/><Relationship Id="rId80" Type="http://schemas.openxmlformats.org/officeDocument/2006/relationships/tags" Target="../tags/tag93.xml"/><Relationship Id="rId85" Type="http://schemas.openxmlformats.org/officeDocument/2006/relationships/tags" Target="../tags/tag98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33" Type="http://schemas.openxmlformats.org/officeDocument/2006/relationships/tags" Target="../tags/tag46.xml"/><Relationship Id="rId38" Type="http://schemas.openxmlformats.org/officeDocument/2006/relationships/tags" Target="../tags/tag51.xml"/><Relationship Id="rId59" Type="http://schemas.openxmlformats.org/officeDocument/2006/relationships/tags" Target="../tags/tag72.xml"/><Relationship Id="rId103" Type="http://schemas.openxmlformats.org/officeDocument/2006/relationships/tags" Target="../tags/tag116.xml"/><Relationship Id="rId108" Type="http://schemas.openxmlformats.org/officeDocument/2006/relationships/tags" Target="../tags/tag121.xml"/><Relationship Id="rId124" Type="http://schemas.openxmlformats.org/officeDocument/2006/relationships/tags" Target="../tags/tag137.xml"/><Relationship Id="rId129" Type="http://schemas.openxmlformats.org/officeDocument/2006/relationships/notesSlide" Target="../notesSlides/notesSlide2.xml"/><Relationship Id="rId54" Type="http://schemas.openxmlformats.org/officeDocument/2006/relationships/tags" Target="../tags/tag67.xml"/><Relationship Id="rId70" Type="http://schemas.openxmlformats.org/officeDocument/2006/relationships/tags" Target="../tags/tag83.xml"/><Relationship Id="rId75" Type="http://schemas.openxmlformats.org/officeDocument/2006/relationships/tags" Target="../tags/tag88.xml"/><Relationship Id="rId91" Type="http://schemas.openxmlformats.org/officeDocument/2006/relationships/tags" Target="../tags/tag104.xml"/><Relationship Id="rId96" Type="http://schemas.openxmlformats.org/officeDocument/2006/relationships/tags" Target="../tags/tag109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23" Type="http://schemas.openxmlformats.org/officeDocument/2006/relationships/tags" Target="../tags/tag36.xml"/><Relationship Id="rId28" Type="http://schemas.openxmlformats.org/officeDocument/2006/relationships/tags" Target="../tags/tag41.xml"/><Relationship Id="rId49" Type="http://schemas.openxmlformats.org/officeDocument/2006/relationships/tags" Target="../tags/tag62.xml"/><Relationship Id="rId114" Type="http://schemas.openxmlformats.org/officeDocument/2006/relationships/tags" Target="../tags/tag127.xml"/><Relationship Id="rId119" Type="http://schemas.openxmlformats.org/officeDocument/2006/relationships/tags" Target="../tags/tag132.xml"/><Relationship Id="rId44" Type="http://schemas.openxmlformats.org/officeDocument/2006/relationships/tags" Target="../tags/tag57.xml"/><Relationship Id="rId60" Type="http://schemas.openxmlformats.org/officeDocument/2006/relationships/tags" Target="../tags/tag73.xml"/><Relationship Id="rId65" Type="http://schemas.openxmlformats.org/officeDocument/2006/relationships/tags" Target="../tags/tag78.xml"/><Relationship Id="rId81" Type="http://schemas.openxmlformats.org/officeDocument/2006/relationships/tags" Target="../tags/tag94.xml"/><Relationship Id="rId86" Type="http://schemas.openxmlformats.org/officeDocument/2006/relationships/tags" Target="../tags/tag99.xml"/><Relationship Id="rId130" Type="http://schemas.openxmlformats.org/officeDocument/2006/relationships/image" Target="../media/image1.jpeg"/><Relationship Id="rId13" Type="http://schemas.openxmlformats.org/officeDocument/2006/relationships/tags" Target="../tags/tag26.xml"/><Relationship Id="rId18" Type="http://schemas.openxmlformats.org/officeDocument/2006/relationships/tags" Target="../tags/tag31.xml"/><Relationship Id="rId39" Type="http://schemas.openxmlformats.org/officeDocument/2006/relationships/tags" Target="../tags/tag52.xml"/><Relationship Id="rId109" Type="http://schemas.openxmlformats.org/officeDocument/2006/relationships/tags" Target="../tags/tag122.xml"/><Relationship Id="rId34" Type="http://schemas.openxmlformats.org/officeDocument/2006/relationships/tags" Target="../tags/tag47.xml"/><Relationship Id="rId50" Type="http://schemas.openxmlformats.org/officeDocument/2006/relationships/tags" Target="../tags/tag63.xml"/><Relationship Id="rId55" Type="http://schemas.openxmlformats.org/officeDocument/2006/relationships/tags" Target="../tags/tag68.xml"/><Relationship Id="rId76" Type="http://schemas.openxmlformats.org/officeDocument/2006/relationships/tags" Target="../tags/tag89.xml"/><Relationship Id="rId97" Type="http://schemas.openxmlformats.org/officeDocument/2006/relationships/tags" Target="../tags/tag110.xml"/><Relationship Id="rId104" Type="http://schemas.openxmlformats.org/officeDocument/2006/relationships/tags" Target="../tags/tag117.xml"/><Relationship Id="rId120" Type="http://schemas.openxmlformats.org/officeDocument/2006/relationships/tags" Target="../tags/tag133.xml"/><Relationship Id="rId125" Type="http://schemas.openxmlformats.org/officeDocument/2006/relationships/tags" Target="../tags/tag138.xml"/><Relationship Id="rId7" Type="http://schemas.openxmlformats.org/officeDocument/2006/relationships/tags" Target="../tags/tag20.xml"/><Relationship Id="rId71" Type="http://schemas.openxmlformats.org/officeDocument/2006/relationships/tags" Target="../tags/tag84.xml"/><Relationship Id="rId92" Type="http://schemas.openxmlformats.org/officeDocument/2006/relationships/tags" Target="../tags/tag105.xml"/><Relationship Id="rId2" Type="http://schemas.openxmlformats.org/officeDocument/2006/relationships/tags" Target="../tags/tag15.xml"/><Relationship Id="rId29" Type="http://schemas.openxmlformats.org/officeDocument/2006/relationships/tags" Target="../tags/tag42.xml"/><Relationship Id="rId24" Type="http://schemas.openxmlformats.org/officeDocument/2006/relationships/tags" Target="../tags/tag37.xml"/><Relationship Id="rId40" Type="http://schemas.openxmlformats.org/officeDocument/2006/relationships/tags" Target="../tags/tag53.xml"/><Relationship Id="rId45" Type="http://schemas.openxmlformats.org/officeDocument/2006/relationships/tags" Target="../tags/tag58.xml"/><Relationship Id="rId66" Type="http://schemas.openxmlformats.org/officeDocument/2006/relationships/tags" Target="../tags/tag79.xml"/><Relationship Id="rId87" Type="http://schemas.openxmlformats.org/officeDocument/2006/relationships/tags" Target="../tags/tag100.xml"/><Relationship Id="rId110" Type="http://schemas.openxmlformats.org/officeDocument/2006/relationships/tags" Target="../tags/tag123.xml"/><Relationship Id="rId115" Type="http://schemas.openxmlformats.org/officeDocument/2006/relationships/tags" Target="../tags/tag128.xml"/><Relationship Id="rId131" Type="http://schemas.openxmlformats.org/officeDocument/2006/relationships/image" Target="../media/image2.png"/><Relationship Id="rId61" Type="http://schemas.openxmlformats.org/officeDocument/2006/relationships/tags" Target="../tags/tag74.xml"/><Relationship Id="rId82" Type="http://schemas.openxmlformats.org/officeDocument/2006/relationships/tags" Target="../tags/tag95.xml"/><Relationship Id="rId19" Type="http://schemas.openxmlformats.org/officeDocument/2006/relationships/tags" Target="../tags/tag32.xml"/><Relationship Id="rId14" Type="http://schemas.openxmlformats.org/officeDocument/2006/relationships/tags" Target="../tags/tag27.xml"/><Relationship Id="rId30" Type="http://schemas.openxmlformats.org/officeDocument/2006/relationships/tags" Target="../tags/tag43.xml"/><Relationship Id="rId35" Type="http://schemas.openxmlformats.org/officeDocument/2006/relationships/tags" Target="../tags/tag48.xml"/><Relationship Id="rId56" Type="http://schemas.openxmlformats.org/officeDocument/2006/relationships/tags" Target="../tags/tag69.xml"/><Relationship Id="rId77" Type="http://schemas.openxmlformats.org/officeDocument/2006/relationships/tags" Target="../tags/tag90.xml"/><Relationship Id="rId100" Type="http://schemas.openxmlformats.org/officeDocument/2006/relationships/tags" Target="../tags/tag113.xml"/><Relationship Id="rId105" Type="http://schemas.openxmlformats.org/officeDocument/2006/relationships/tags" Target="../tags/tag118.xml"/><Relationship Id="rId126" Type="http://schemas.openxmlformats.org/officeDocument/2006/relationships/tags" Target="../tags/tag139.xml"/><Relationship Id="rId8" Type="http://schemas.openxmlformats.org/officeDocument/2006/relationships/tags" Target="../tags/tag21.xml"/><Relationship Id="rId51" Type="http://schemas.openxmlformats.org/officeDocument/2006/relationships/tags" Target="../tags/tag64.xml"/><Relationship Id="rId72" Type="http://schemas.openxmlformats.org/officeDocument/2006/relationships/tags" Target="../tags/tag85.xml"/><Relationship Id="rId93" Type="http://schemas.openxmlformats.org/officeDocument/2006/relationships/tags" Target="../tags/tag106.xml"/><Relationship Id="rId98" Type="http://schemas.openxmlformats.org/officeDocument/2006/relationships/tags" Target="../tags/tag111.xml"/><Relationship Id="rId121" Type="http://schemas.openxmlformats.org/officeDocument/2006/relationships/tags" Target="../tags/tag134.xml"/><Relationship Id="rId3" Type="http://schemas.openxmlformats.org/officeDocument/2006/relationships/tags" Target="../tags/tag16.xml"/><Relationship Id="rId25" Type="http://schemas.openxmlformats.org/officeDocument/2006/relationships/tags" Target="../tags/tag38.xml"/><Relationship Id="rId46" Type="http://schemas.openxmlformats.org/officeDocument/2006/relationships/tags" Target="../tags/tag59.xml"/><Relationship Id="rId67" Type="http://schemas.openxmlformats.org/officeDocument/2006/relationships/tags" Target="../tags/tag80.xml"/><Relationship Id="rId116" Type="http://schemas.openxmlformats.org/officeDocument/2006/relationships/tags" Target="../tags/tag129.xml"/><Relationship Id="rId20" Type="http://schemas.openxmlformats.org/officeDocument/2006/relationships/tags" Target="../tags/tag33.xml"/><Relationship Id="rId41" Type="http://schemas.openxmlformats.org/officeDocument/2006/relationships/tags" Target="../tags/tag54.xml"/><Relationship Id="rId62" Type="http://schemas.openxmlformats.org/officeDocument/2006/relationships/tags" Target="../tags/tag75.xml"/><Relationship Id="rId83" Type="http://schemas.openxmlformats.org/officeDocument/2006/relationships/tags" Target="../tags/tag96.xml"/><Relationship Id="rId88" Type="http://schemas.openxmlformats.org/officeDocument/2006/relationships/tags" Target="../tags/tag101.xml"/><Relationship Id="rId111" Type="http://schemas.openxmlformats.org/officeDocument/2006/relationships/tags" Target="../tags/tag124.xml"/><Relationship Id="rId15" Type="http://schemas.openxmlformats.org/officeDocument/2006/relationships/tags" Target="../tags/tag28.xml"/><Relationship Id="rId36" Type="http://schemas.openxmlformats.org/officeDocument/2006/relationships/tags" Target="../tags/tag49.xml"/><Relationship Id="rId57" Type="http://schemas.openxmlformats.org/officeDocument/2006/relationships/tags" Target="../tags/tag70.xml"/><Relationship Id="rId106" Type="http://schemas.openxmlformats.org/officeDocument/2006/relationships/tags" Target="../tags/tag119.xml"/><Relationship Id="rId127" Type="http://schemas.openxmlformats.org/officeDocument/2006/relationships/tags" Target="../tags/tag140.xml"/><Relationship Id="rId10" Type="http://schemas.openxmlformats.org/officeDocument/2006/relationships/tags" Target="../tags/tag23.xml"/><Relationship Id="rId31" Type="http://schemas.openxmlformats.org/officeDocument/2006/relationships/tags" Target="../tags/tag44.xml"/><Relationship Id="rId52" Type="http://schemas.openxmlformats.org/officeDocument/2006/relationships/tags" Target="../tags/tag65.xml"/><Relationship Id="rId73" Type="http://schemas.openxmlformats.org/officeDocument/2006/relationships/tags" Target="../tags/tag86.xml"/><Relationship Id="rId78" Type="http://schemas.openxmlformats.org/officeDocument/2006/relationships/tags" Target="../tags/tag91.xml"/><Relationship Id="rId94" Type="http://schemas.openxmlformats.org/officeDocument/2006/relationships/tags" Target="../tags/tag107.xml"/><Relationship Id="rId99" Type="http://schemas.openxmlformats.org/officeDocument/2006/relationships/tags" Target="../tags/tag112.xml"/><Relationship Id="rId101" Type="http://schemas.openxmlformats.org/officeDocument/2006/relationships/tags" Target="../tags/tag114.xml"/><Relationship Id="rId122" Type="http://schemas.openxmlformats.org/officeDocument/2006/relationships/tags" Target="../tags/tag135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26" Type="http://schemas.openxmlformats.org/officeDocument/2006/relationships/tags" Target="../tags/tag3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228.xml"/><Relationship Id="rId7" Type="http://schemas.openxmlformats.org/officeDocument/2006/relationships/notesSlide" Target="../notesSlides/notesSlide20.xml"/><Relationship Id="rId2" Type="http://schemas.openxmlformats.org/officeDocument/2006/relationships/tags" Target="../tags/tag227.xml"/><Relationship Id="rId1" Type="http://schemas.openxmlformats.org/officeDocument/2006/relationships/tags" Target="../tags/tag22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30.xml"/><Relationship Id="rId10" Type="http://schemas.openxmlformats.org/officeDocument/2006/relationships/image" Target="../media/image15.emf"/><Relationship Id="rId4" Type="http://schemas.openxmlformats.org/officeDocument/2006/relationships/tags" Target="../tags/tag229.xml"/><Relationship Id="rId9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233.xml"/><Relationship Id="rId7" Type="http://schemas.openxmlformats.org/officeDocument/2006/relationships/notesSlide" Target="../notesSlides/notesSlide21.xml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35.xml"/><Relationship Id="rId10" Type="http://schemas.openxmlformats.org/officeDocument/2006/relationships/image" Target="../media/image16.emf"/><Relationship Id="rId4" Type="http://schemas.openxmlformats.org/officeDocument/2006/relationships/tags" Target="../tags/tag234.xml"/><Relationship Id="rId9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238.xml"/><Relationship Id="rId7" Type="http://schemas.openxmlformats.org/officeDocument/2006/relationships/tags" Target="../tags/tag242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tags" Target="../tags/tag241.xml"/><Relationship Id="rId11" Type="http://schemas.openxmlformats.org/officeDocument/2006/relationships/image" Target="../media/image2.png"/><Relationship Id="rId5" Type="http://schemas.openxmlformats.org/officeDocument/2006/relationships/tags" Target="../tags/tag240.xml"/><Relationship Id="rId10" Type="http://schemas.openxmlformats.org/officeDocument/2006/relationships/image" Target="../media/image1.jpeg"/><Relationship Id="rId4" Type="http://schemas.openxmlformats.org/officeDocument/2006/relationships/tags" Target="../tags/tag239.xml"/><Relationship Id="rId9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143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5.xml"/><Relationship Id="rId10" Type="http://schemas.openxmlformats.org/officeDocument/2006/relationships/image" Target="../media/image3.emf"/><Relationship Id="rId4" Type="http://schemas.openxmlformats.org/officeDocument/2006/relationships/tags" Target="../tags/tag144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148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153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158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163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65.xml"/><Relationship Id="rId10" Type="http://schemas.openxmlformats.org/officeDocument/2006/relationships/image" Target="../media/image4.emf"/><Relationship Id="rId4" Type="http://schemas.openxmlformats.org/officeDocument/2006/relationships/tags" Target="../tags/tag164.xml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168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70.xml"/><Relationship Id="rId10" Type="http://schemas.openxmlformats.org/officeDocument/2006/relationships/image" Target="../media/image5.emf"/><Relationship Id="rId4" Type="http://schemas.openxmlformats.org/officeDocument/2006/relationships/tags" Target="../tags/tag169.xml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173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75.xml"/><Relationship Id="rId10" Type="http://schemas.openxmlformats.org/officeDocument/2006/relationships/image" Target="../media/image6.emf"/><Relationship Id="rId4" Type="http://schemas.openxmlformats.org/officeDocument/2006/relationships/tags" Target="../tags/tag174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 descr="图片包含 电子产品, 电路&#10;&#10;描述已自动生成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9EF96E4-4A3F-477A-950F-F5883BF0E5F3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A-图片 4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C4A5BAB9-B430-4E2B-9AD5-D34D8D2D7F9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>
            <a:duotone>
              <a:prstClr val="black"/>
              <a:schemeClr val="accent5">
                <a:tint val="45000"/>
                <a:satMod val="400000"/>
              </a:schemeClr>
            </a:duotone>
            <a:alphaModFix amt="49000"/>
          </a:blip>
          <a:stretch>
            <a:fillRect/>
          </a:stretch>
        </p:blipFill>
        <p:spPr>
          <a:xfrm>
            <a:off x="-13466177" y="4978013"/>
            <a:ext cx="39124353" cy="1879987"/>
          </a:xfrm>
          <a:prstGeom prst="rect">
            <a:avLst/>
          </a:prstGeom>
        </p:spPr>
      </p:pic>
      <p:sp>
        <p:nvSpPr>
          <p:cNvPr id="36" name="PA-文本框 282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3FCB5CDA-62D9-4344-A80B-0242F73A588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529258" y="2054534"/>
            <a:ext cx="5262979" cy="110799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r" defTabSz="457200">
              <a:defRPr sz="4400" spc="600">
                <a:gradFill>
                  <a:gsLst>
                    <a:gs pos="0">
                      <a:srgbClr val="59EEF3"/>
                    </a:gs>
                    <a:gs pos="100000">
                      <a:srgbClr val="00B0F0"/>
                    </a:gs>
                  </a:gsLst>
                  <a:lin ang="5400000" scaled="1"/>
                </a:gradFill>
                <a:effectLst>
                  <a:outerShdw blurRad="190500" dist="76200" dir="4800000" algn="t" rotWithShape="0">
                    <a:prstClr val="black">
                      <a:alpha val="50000"/>
                    </a:prstClr>
                  </a:outerShdw>
                </a:effectLst>
                <a:latin typeface="造字工房佳黑（非商用）常规体" pitchFamily="2" charset="-122"/>
                <a:ea typeface="造字工房佳黑（非商用）常规体" pitchFamily="2" charset="-122"/>
              </a:defRPr>
            </a:lvl1pPr>
          </a:lstStyle>
          <a:p>
            <a:pPr algn="ctr"/>
            <a:r>
              <a:rPr lang="zh-CN" altLang="en-US" sz="6600" spc="0" dirty="0" smtClean="0">
                <a:gradFill>
                  <a:gsLst>
                    <a:gs pos="40000">
                      <a:schemeClr val="bg1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演示斜黑体" panose="00000A08000000000000" pitchFamily="50" charset="-122"/>
                <a:ea typeface="演示斜黑体" panose="00000A08000000000000" pitchFamily="50" charset="-122"/>
              </a:rPr>
              <a:t>禅道使用培训</a:t>
            </a:r>
            <a:endParaRPr lang="zh-CN" altLang="en-US" sz="6600" spc="0" dirty="0">
              <a:gradFill>
                <a:gsLst>
                  <a:gs pos="40000">
                    <a:schemeClr val="bg1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演示斜黑体" panose="00000A08000000000000" pitchFamily="50" charset="-122"/>
              <a:ea typeface="演示斜黑体" panose="00000A08000000000000" pitchFamily="50" charset="-122"/>
            </a:endParaRPr>
          </a:p>
        </p:txBody>
      </p:sp>
      <p:sp>
        <p:nvSpPr>
          <p:cNvPr id="41" name="PA-任意多边形 681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077EAB4D-C93A-49E5-A766-B37190E137A8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 rot="2700000" flipV="1">
            <a:off x="2064170" y="2553717"/>
            <a:ext cx="1420666" cy="1415643"/>
          </a:xfrm>
          <a:custGeom>
            <a:avLst/>
            <a:gdLst>
              <a:gd name="T0" fmla="*/ 14 w 622"/>
              <a:gd name="T1" fmla="*/ 112 h 622"/>
              <a:gd name="T2" fmla="*/ 27 w 622"/>
              <a:gd name="T3" fmla="*/ 99 h 622"/>
              <a:gd name="T4" fmla="*/ 18 w 622"/>
              <a:gd name="T5" fmla="*/ 86 h 622"/>
              <a:gd name="T6" fmla="*/ 18 w 622"/>
              <a:gd name="T7" fmla="*/ 19 h 622"/>
              <a:gd name="T8" fmla="*/ 341 w 622"/>
              <a:gd name="T9" fmla="*/ 343 h 622"/>
              <a:gd name="T10" fmla="*/ 341 w 622"/>
              <a:gd name="T11" fmla="*/ 281 h 622"/>
              <a:gd name="T12" fmla="*/ 455 w 622"/>
              <a:gd name="T13" fmla="*/ 394 h 622"/>
              <a:gd name="T14" fmla="*/ 455 w 622"/>
              <a:gd name="T15" fmla="*/ 460 h 622"/>
              <a:gd name="T16" fmla="*/ 596 w 622"/>
              <a:gd name="T17" fmla="*/ 601 h 622"/>
              <a:gd name="T18" fmla="*/ 598 w 622"/>
              <a:gd name="T19" fmla="*/ 617 h 622"/>
              <a:gd name="T20" fmla="*/ 617 w 622"/>
              <a:gd name="T21" fmla="*/ 617 h 622"/>
              <a:gd name="T22" fmla="*/ 617 w 622"/>
              <a:gd name="T23" fmla="*/ 597 h 622"/>
              <a:gd name="T24" fmla="*/ 601 w 622"/>
              <a:gd name="T25" fmla="*/ 595 h 622"/>
              <a:gd name="T26" fmla="*/ 463 w 622"/>
              <a:gd name="T27" fmla="*/ 457 h 622"/>
              <a:gd name="T28" fmla="*/ 463 w 622"/>
              <a:gd name="T29" fmla="*/ 391 h 622"/>
              <a:gd name="T30" fmla="*/ 333 w 622"/>
              <a:gd name="T31" fmla="*/ 261 h 622"/>
              <a:gd name="T32" fmla="*/ 333 w 622"/>
              <a:gd name="T33" fmla="*/ 324 h 622"/>
              <a:gd name="T34" fmla="*/ 10 w 622"/>
              <a:gd name="T35" fmla="*/ 0 h 622"/>
              <a:gd name="T36" fmla="*/ 10 w 622"/>
              <a:gd name="T37" fmla="*/ 86 h 622"/>
              <a:gd name="T38" fmla="*/ 0 w 622"/>
              <a:gd name="T39" fmla="*/ 99 h 622"/>
              <a:gd name="T40" fmla="*/ 14 w 622"/>
              <a:gd name="T41" fmla="*/ 112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22" h="622">
                <a:moveTo>
                  <a:pt x="14" y="112"/>
                </a:moveTo>
                <a:cubicBezTo>
                  <a:pt x="21" y="112"/>
                  <a:pt x="27" y="106"/>
                  <a:pt x="27" y="99"/>
                </a:cubicBezTo>
                <a:cubicBezTo>
                  <a:pt x="27" y="92"/>
                  <a:pt x="23" y="87"/>
                  <a:pt x="18" y="86"/>
                </a:cubicBezTo>
                <a:cubicBezTo>
                  <a:pt x="18" y="19"/>
                  <a:pt x="18" y="19"/>
                  <a:pt x="18" y="19"/>
                </a:cubicBezTo>
                <a:cubicBezTo>
                  <a:pt x="341" y="343"/>
                  <a:pt x="341" y="343"/>
                  <a:pt x="341" y="343"/>
                </a:cubicBezTo>
                <a:cubicBezTo>
                  <a:pt x="341" y="281"/>
                  <a:pt x="341" y="281"/>
                  <a:pt x="341" y="281"/>
                </a:cubicBezTo>
                <a:cubicBezTo>
                  <a:pt x="455" y="394"/>
                  <a:pt x="455" y="394"/>
                  <a:pt x="455" y="394"/>
                </a:cubicBezTo>
                <a:cubicBezTo>
                  <a:pt x="455" y="460"/>
                  <a:pt x="455" y="460"/>
                  <a:pt x="455" y="460"/>
                </a:cubicBezTo>
                <a:cubicBezTo>
                  <a:pt x="596" y="601"/>
                  <a:pt x="596" y="601"/>
                  <a:pt x="596" y="601"/>
                </a:cubicBezTo>
                <a:cubicBezTo>
                  <a:pt x="593" y="606"/>
                  <a:pt x="594" y="612"/>
                  <a:pt x="598" y="617"/>
                </a:cubicBezTo>
                <a:cubicBezTo>
                  <a:pt x="603" y="622"/>
                  <a:pt x="612" y="622"/>
                  <a:pt x="617" y="617"/>
                </a:cubicBezTo>
                <a:cubicBezTo>
                  <a:pt x="622" y="611"/>
                  <a:pt x="622" y="603"/>
                  <a:pt x="617" y="597"/>
                </a:cubicBezTo>
                <a:cubicBezTo>
                  <a:pt x="613" y="593"/>
                  <a:pt x="606" y="592"/>
                  <a:pt x="601" y="595"/>
                </a:cubicBezTo>
                <a:cubicBezTo>
                  <a:pt x="463" y="457"/>
                  <a:pt x="463" y="457"/>
                  <a:pt x="463" y="457"/>
                </a:cubicBezTo>
                <a:cubicBezTo>
                  <a:pt x="463" y="391"/>
                  <a:pt x="463" y="391"/>
                  <a:pt x="463" y="391"/>
                </a:cubicBezTo>
                <a:cubicBezTo>
                  <a:pt x="333" y="261"/>
                  <a:pt x="333" y="261"/>
                  <a:pt x="333" y="261"/>
                </a:cubicBezTo>
                <a:cubicBezTo>
                  <a:pt x="333" y="324"/>
                  <a:pt x="333" y="324"/>
                  <a:pt x="333" y="324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86"/>
                  <a:pt x="10" y="86"/>
                  <a:pt x="10" y="86"/>
                </a:cubicBezTo>
                <a:cubicBezTo>
                  <a:pt x="4" y="87"/>
                  <a:pt x="0" y="92"/>
                  <a:pt x="0" y="99"/>
                </a:cubicBezTo>
                <a:cubicBezTo>
                  <a:pt x="0" y="106"/>
                  <a:pt x="6" y="112"/>
                  <a:pt x="14" y="112"/>
                </a:cubicBezTo>
                <a:close/>
              </a:path>
            </a:pathLst>
          </a:custGeom>
          <a:gradFill flip="none" rotWithShape="1">
            <a:gsLst>
              <a:gs pos="32000">
                <a:schemeClr val="accent6"/>
              </a:gs>
              <a:gs pos="100000">
                <a:schemeClr val="accent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PA-任意多边形 679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360DDF8-F19C-4B78-B644-FCC27857A3F3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 rot="5400000">
            <a:off x="2263550" y="1563885"/>
            <a:ext cx="460169" cy="639216"/>
          </a:xfrm>
          <a:custGeom>
            <a:avLst/>
            <a:gdLst>
              <a:gd name="T0" fmla="*/ 28 w 275"/>
              <a:gd name="T1" fmla="*/ 378 h 382"/>
              <a:gd name="T2" fmla="*/ 20 w 275"/>
              <a:gd name="T3" fmla="*/ 370 h 382"/>
              <a:gd name="T4" fmla="*/ 263 w 275"/>
              <a:gd name="T5" fmla="*/ 128 h 382"/>
              <a:gd name="T6" fmla="*/ 263 w 275"/>
              <a:gd name="T7" fmla="*/ 5 h 382"/>
              <a:gd name="T8" fmla="*/ 275 w 275"/>
              <a:gd name="T9" fmla="*/ 5 h 382"/>
              <a:gd name="T10" fmla="*/ 275 w 275"/>
              <a:gd name="T11" fmla="*/ 0 h 382"/>
              <a:gd name="T12" fmla="*/ 240 w 275"/>
              <a:gd name="T13" fmla="*/ 0 h 382"/>
              <a:gd name="T14" fmla="*/ 240 w 275"/>
              <a:gd name="T15" fmla="*/ 5 h 382"/>
              <a:gd name="T16" fmla="*/ 252 w 275"/>
              <a:gd name="T17" fmla="*/ 5 h 382"/>
              <a:gd name="T18" fmla="*/ 252 w 275"/>
              <a:gd name="T19" fmla="*/ 122 h 382"/>
              <a:gd name="T20" fmla="*/ 12 w 275"/>
              <a:gd name="T21" fmla="*/ 361 h 382"/>
              <a:gd name="T22" fmla="*/ 4 w 275"/>
              <a:gd name="T23" fmla="*/ 352 h 382"/>
              <a:gd name="T24" fmla="*/ 0 w 275"/>
              <a:gd name="T25" fmla="*/ 356 h 382"/>
              <a:gd name="T26" fmla="*/ 24 w 275"/>
              <a:gd name="T27" fmla="*/ 382 h 382"/>
              <a:gd name="T28" fmla="*/ 28 w 275"/>
              <a:gd name="T29" fmla="*/ 378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5" h="382">
                <a:moveTo>
                  <a:pt x="28" y="378"/>
                </a:moveTo>
                <a:lnTo>
                  <a:pt x="20" y="370"/>
                </a:lnTo>
                <a:lnTo>
                  <a:pt x="263" y="128"/>
                </a:lnTo>
                <a:lnTo>
                  <a:pt x="263" y="5"/>
                </a:lnTo>
                <a:lnTo>
                  <a:pt x="275" y="5"/>
                </a:lnTo>
                <a:lnTo>
                  <a:pt x="275" y="0"/>
                </a:lnTo>
                <a:lnTo>
                  <a:pt x="240" y="0"/>
                </a:lnTo>
                <a:lnTo>
                  <a:pt x="240" y="5"/>
                </a:lnTo>
                <a:lnTo>
                  <a:pt x="252" y="5"/>
                </a:lnTo>
                <a:lnTo>
                  <a:pt x="252" y="122"/>
                </a:lnTo>
                <a:lnTo>
                  <a:pt x="12" y="361"/>
                </a:lnTo>
                <a:lnTo>
                  <a:pt x="4" y="352"/>
                </a:lnTo>
                <a:lnTo>
                  <a:pt x="0" y="356"/>
                </a:lnTo>
                <a:lnTo>
                  <a:pt x="24" y="382"/>
                </a:lnTo>
                <a:lnTo>
                  <a:pt x="28" y="378"/>
                </a:lnTo>
                <a:close/>
              </a:path>
            </a:pathLst>
          </a:custGeom>
          <a:gradFill flip="none" rotWithShape="1">
            <a:gsLst>
              <a:gs pos="32000">
                <a:schemeClr val="accent6"/>
              </a:gs>
              <a:gs pos="100000">
                <a:schemeClr val="accent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PA-任意多边形 681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0FC2A6C-DDBE-401A-8EFB-3D113074148B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 rot="2700000" flipH="1">
            <a:off x="8458647" y="1343414"/>
            <a:ext cx="1420666" cy="1415643"/>
          </a:xfrm>
          <a:custGeom>
            <a:avLst/>
            <a:gdLst>
              <a:gd name="T0" fmla="*/ 14 w 622"/>
              <a:gd name="T1" fmla="*/ 112 h 622"/>
              <a:gd name="T2" fmla="*/ 27 w 622"/>
              <a:gd name="T3" fmla="*/ 99 h 622"/>
              <a:gd name="T4" fmla="*/ 18 w 622"/>
              <a:gd name="T5" fmla="*/ 86 h 622"/>
              <a:gd name="T6" fmla="*/ 18 w 622"/>
              <a:gd name="T7" fmla="*/ 19 h 622"/>
              <a:gd name="T8" fmla="*/ 341 w 622"/>
              <a:gd name="T9" fmla="*/ 343 h 622"/>
              <a:gd name="T10" fmla="*/ 341 w 622"/>
              <a:gd name="T11" fmla="*/ 281 h 622"/>
              <a:gd name="T12" fmla="*/ 455 w 622"/>
              <a:gd name="T13" fmla="*/ 394 h 622"/>
              <a:gd name="T14" fmla="*/ 455 w 622"/>
              <a:gd name="T15" fmla="*/ 460 h 622"/>
              <a:gd name="T16" fmla="*/ 596 w 622"/>
              <a:gd name="T17" fmla="*/ 601 h 622"/>
              <a:gd name="T18" fmla="*/ 598 w 622"/>
              <a:gd name="T19" fmla="*/ 617 h 622"/>
              <a:gd name="T20" fmla="*/ 617 w 622"/>
              <a:gd name="T21" fmla="*/ 617 h 622"/>
              <a:gd name="T22" fmla="*/ 617 w 622"/>
              <a:gd name="T23" fmla="*/ 597 h 622"/>
              <a:gd name="T24" fmla="*/ 601 w 622"/>
              <a:gd name="T25" fmla="*/ 595 h 622"/>
              <a:gd name="T26" fmla="*/ 463 w 622"/>
              <a:gd name="T27" fmla="*/ 457 h 622"/>
              <a:gd name="T28" fmla="*/ 463 w 622"/>
              <a:gd name="T29" fmla="*/ 391 h 622"/>
              <a:gd name="T30" fmla="*/ 333 w 622"/>
              <a:gd name="T31" fmla="*/ 261 h 622"/>
              <a:gd name="T32" fmla="*/ 333 w 622"/>
              <a:gd name="T33" fmla="*/ 324 h 622"/>
              <a:gd name="T34" fmla="*/ 10 w 622"/>
              <a:gd name="T35" fmla="*/ 0 h 622"/>
              <a:gd name="T36" fmla="*/ 10 w 622"/>
              <a:gd name="T37" fmla="*/ 86 h 622"/>
              <a:gd name="T38" fmla="*/ 0 w 622"/>
              <a:gd name="T39" fmla="*/ 99 h 622"/>
              <a:gd name="T40" fmla="*/ 14 w 622"/>
              <a:gd name="T41" fmla="*/ 112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22" h="622">
                <a:moveTo>
                  <a:pt x="14" y="112"/>
                </a:moveTo>
                <a:cubicBezTo>
                  <a:pt x="21" y="112"/>
                  <a:pt x="27" y="106"/>
                  <a:pt x="27" y="99"/>
                </a:cubicBezTo>
                <a:cubicBezTo>
                  <a:pt x="27" y="92"/>
                  <a:pt x="23" y="87"/>
                  <a:pt x="18" y="86"/>
                </a:cubicBezTo>
                <a:cubicBezTo>
                  <a:pt x="18" y="19"/>
                  <a:pt x="18" y="19"/>
                  <a:pt x="18" y="19"/>
                </a:cubicBezTo>
                <a:cubicBezTo>
                  <a:pt x="341" y="343"/>
                  <a:pt x="341" y="343"/>
                  <a:pt x="341" y="343"/>
                </a:cubicBezTo>
                <a:cubicBezTo>
                  <a:pt x="341" y="281"/>
                  <a:pt x="341" y="281"/>
                  <a:pt x="341" y="281"/>
                </a:cubicBezTo>
                <a:cubicBezTo>
                  <a:pt x="455" y="394"/>
                  <a:pt x="455" y="394"/>
                  <a:pt x="455" y="394"/>
                </a:cubicBezTo>
                <a:cubicBezTo>
                  <a:pt x="455" y="460"/>
                  <a:pt x="455" y="460"/>
                  <a:pt x="455" y="460"/>
                </a:cubicBezTo>
                <a:cubicBezTo>
                  <a:pt x="596" y="601"/>
                  <a:pt x="596" y="601"/>
                  <a:pt x="596" y="601"/>
                </a:cubicBezTo>
                <a:cubicBezTo>
                  <a:pt x="593" y="606"/>
                  <a:pt x="594" y="612"/>
                  <a:pt x="598" y="617"/>
                </a:cubicBezTo>
                <a:cubicBezTo>
                  <a:pt x="603" y="622"/>
                  <a:pt x="612" y="622"/>
                  <a:pt x="617" y="617"/>
                </a:cubicBezTo>
                <a:cubicBezTo>
                  <a:pt x="622" y="611"/>
                  <a:pt x="622" y="603"/>
                  <a:pt x="617" y="597"/>
                </a:cubicBezTo>
                <a:cubicBezTo>
                  <a:pt x="613" y="593"/>
                  <a:pt x="606" y="592"/>
                  <a:pt x="601" y="595"/>
                </a:cubicBezTo>
                <a:cubicBezTo>
                  <a:pt x="463" y="457"/>
                  <a:pt x="463" y="457"/>
                  <a:pt x="463" y="457"/>
                </a:cubicBezTo>
                <a:cubicBezTo>
                  <a:pt x="463" y="391"/>
                  <a:pt x="463" y="391"/>
                  <a:pt x="463" y="391"/>
                </a:cubicBezTo>
                <a:cubicBezTo>
                  <a:pt x="333" y="261"/>
                  <a:pt x="333" y="261"/>
                  <a:pt x="333" y="261"/>
                </a:cubicBezTo>
                <a:cubicBezTo>
                  <a:pt x="333" y="324"/>
                  <a:pt x="333" y="324"/>
                  <a:pt x="333" y="324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86"/>
                  <a:pt x="10" y="86"/>
                  <a:pt x="10" y="86"/>
                </a:cubicBezTo>
                <a:cubicBezTo>
                  <a:pt x="4" y="87"/>
                  <a:pt x="0" y="92"/>
                  <a:pt x="0" y="99"/>
                </a:cubicBezTo>
                <a:cubicBezTo>
                  <a:pt x="0" y="106"/>
                  <a:pt x="6" y="112"/>
                  <a:pt x="14" y="112"/>
                </a:cubicBezTo>
                <a:close/>
              </a:path>
            </a:pathLst>
          </a:custGeom>
          <a:gradFill flip="none" rotWithShape="1">
            <a:gsLst>
              <a:gs pos="32000">
                <a:schemeClr val="accent6"/>
              </a:gs>
              <a:gs pos="100000">
                <a:schemeClr val="accent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PA-任意多边形 679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E42A8568-B002-4DF0-A248-431CCA41E95B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 rot="5400000" flipH="1" flipV="1">
            <a:off x="10060747" y="3152728"/>
            <a:ext cx="460169" cy="639216"/>
          </a:xfrm>
          <a:custGeom>
            <a:avLst/>
            <a:gdLst>
              <a:gd name="T0" fmla="*/ 28 w 275"/>
              <a:gd name="T1" fmla="*/ 378 h 382"/>
              <a:gd name="T2" fmla="*/ 20 w 275"/>
              <a:gd name="T3" fmla="*/ 370 h 382"/>
              <a:gd name="T4" fmla="*/ 263 w 275"/>
              <a:gd name="T5" fmla="*/ 128 h 382"/>
              <a:gd name="T6" fmla="*/ 263 w 275"/>
              <a:gd name="T7" fmla="*/ 5 h 382"/>
              <a:gd name="T8" fmla="*/ 275 w 275"/>
              <a:gd name="T9" fmla="*/ 5 h 382"/>
              <a:gd name="T10" fmla="*/ 275 w 275"/>
              <a:gd name="T11" fmla="*/ 0 h 382"/>
              <a:gd name="T12" fmla="*/ 240 w 275"/>
              <a:gd name="T13" fmla="*/ 0 h 382"/>
              <a:gd name="T14" fmla="*/ 240 w 275"/>
              <a:gd name="T15" fmla="*/ 5 h 382"/>
              <a:gd name="T16" fmla="*/ 252 w 275"/>
              <a:gd name="T17" fmla="*/ 5 h 382"/>
              <a:gd name="T18" fmla="*/ 252 w 275"/>
              <a:gd name="T19" fmla="*/ 122 h 382"/>
              <a:gd name="T20" fmla="*/ 12 w 275"/>
              <a:gd name="T21" fmla="*/ 361 h 382"/>
              <a:gd name="T22" fmla="*/ 4 w 275"/>
              <a:gd name="T23" fmla="*/ 352 h 382"/>
              <a:gd name="T24" fmla="*/ 0 w 275"/>
              <a:gd name="T25" fmla="*/ 356 h 382"/>
              <a:gd name="T26" fmla="*/ 24 w 275"/>
              <a:gd name="T27" fmla="*/ 382 h 382"/>
              <a:gd name="T28" fmla="*/ 28 w 275"/>
              <a:gd name="T29" fmla="*/ 378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5" h="382">
                <a:moveTo>
                  <a:pt x="28" y="378"/>
                </a:moveTo>
                <a:lnTo>
                  <a:pt x="20" y="370"/>
                </a:lnTo>
                <a:lnTo>
                  <a:pt x="263" y="128"/>
                </a:lnTo>
                <a:lnTo>
                  <a:pt x="263" y="5"/>
                </a:lnTo>
                <a:lnTo>
                  <a:pt x="275" y="5"/>
                </a:lnTo>
                <a:lnTo>
                  <a:pt x="275" y="0"/>
                </a:lnTo>
                <a:lnTo>
                  <a:pt x="240" y="0"/>
                </a:lnTo>
                <a:lnTo>
                  <a:pt x="240" y="5"/>
                </a:lnTo>
                <a:lnTo>
                  <a:pt x="252" y="5"/>
                </a:lnTo>
                <a:lnTo>
                  <a:pt x="252" y="122"/>
                </a:lnTo>
                <a:lnTo>
                  <a:pt x="12" y="361"/>
                </a:lnTo>
                <a:lnTo>
                  <a:pt x="4" y="352"/>
                </a:lnTo>
                <a:lnTo>
                  <a:pt x="0" y="356"/>
                </a:lnTo>
                <a:lnTo>
                  <a:pt x="24" y="382"/>
                </a:lnTo>
                <a:lnTo>
                  <a:pt x="28" y="378"/>
                </a:lnTo>
                <a:close/>
              </a:path>
            </a:pathLst>
          </a:custGeom>
          <a:gradFill flip="none" rotWithShape="1">
            <a:gsLst>
              <a:gs pos="32000">
                <a:schemeClr val="accent6"/>
              </a:gs>
              <a:gs pos="100000">
                <a:schemeClr val="accent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F2479FF0-D22D-41E9-AE74-46055142CDB4}"/>
              </a:ext>
            </a:extLst>
          </p:cNvPr>
          <p:cNvSpPr txBox="1"/>
          <p:nvPr/>
        </p:nvSpPr>
        <p:spPr>
          <a:xfrm>
            <a:off x="2877009" y="3695275"/>
            <a:ext cx="6437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pc="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产品 </a:t>
            </a:r>
            <a:r>
              <a:rPr lang="en-US" altLang="zh-CN" sz="2000" spc="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|</a:t>
            </a:r>
            <a:r>
              <a:rPr lang="zh-CN" altLang="en-US" sz="2000" spc="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项目 </a:t>
            </a:r>
            <a:r>
              <a:rPr lang="en-US" altLang="zh-CN" sz="2000" spc="6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| </a:t>
            </a:r>
            <a:r>
              <a:rPr lang="zh-CN" altLang="en-US" sz="2000" spc="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需求 </a:t>
            </a:r>
            <a:r>
              <a:rPr lang="en-US" altLang="zh-CN" sz="2000" spc="6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| </a:t>
            </a:r>
            <a:r>
              <a:rPr lang="zh-CN" altLang="en-US" sz="2000" spc="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计划 </a:t>
            </a:r>
            <a:r>
              <a:rPr lang="en-US" altLang="zh-CN" sz="2000" spc="6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| </a:t>
            </a:r>
            <a:r>
              <a:rPr lang="zh-CN" altLang="en-US" sz="2000" spc="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测试 </a:t>
            </a:r>
            <a:r>
              <a:rPr lang="en-US" altLang="zh-CN" sz="2000" spc="6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| </a:t>
            </a:r>
            <a:r>
              <a:rPr lang="zh-CN" altLang="en-US" sz="2000" spc="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运维 </a:t>
            </a:r>
            <a:endParaRPr lang="zh-CN" altLang="en-US" sz="2000" spc="600" dirty="0">
              <a:solidFill>
                <a:schemeClr val="accent6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47" name="PA-矩形 59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6B6395BA-58BC-4E5D-895F-FEC629F70E7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874036" y="5032398"/>
            <a:ext cx="4443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数字化门诊开发部</a:t>
            </a:r>
            <a:endParaRPr lang="zh-CN" altLang="en-US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2CFE3B4A-CC7B-43F6-897D-DEEF677085FB}"/>
              </a:ext>
            </a:extLst>
          </p:cNvPr>
          <p:cNvGrpSpPr/>
          <p:nvPr/>
        </p:nvGrpSpPr>
        <p:grpSpPr>
          <a:xfrm flipH="1" flipV="1">
            <a:off x="3919977" y="5133126"/>
            <a:ext cx="435826" cy="129762"/>
            <a:chOff x="17373964" y="1296713"/>
            <a:chExt cx="961399" cy="286244"/>
          </a:xfrm>
        </p:grpSpPr>
        <p:sp>
          <p:nvSpPr>
            <p:cNvPr id="49" name="PA-平行四边形 585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FD43E98F-A83D-4460-96CB-71EEA6CBF55F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flipH="1">
              <a:off x="17373964" y="1296713"/>
              <a:ext cx="318347" cy="286244"/>
            </a:xfrm>
            <a:prstGeom prst="parallelogram">
              <a:avLst>
                <a:gd name="adj" fmla="val 64387"/>
              </a:avLst>
            </a:prstGeom>
            <a:solidFill>
              <a:srgbClr val="0F6FC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endParaRPr>
            </a:p>
          </p:txBody>
        </p:sp>
        <p:sp>
          <p:nvSpPr>
            <p:cNvPr id="50" name="PA-平行四边形 586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E3C1CEE2-82E3-4020-B1CE-B14A680294C2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flipH="1">
              <a:off x="17695490" y="1296713"/>
              <a:ext cx="318347" cy="286244"/>
            </a:xfrm>
            <a:prstGeom prst="parallelogram">
              <a:avLst>
                <a:gd name="adj" fmla="val 64387"/>
              </a:avLst>
            </a:prstGeom>
            <a:solidFill>
              <a:srgbClr val="0F6FC6">
                <a:alpha val="6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endParaRPr>
            </a:p>
          </p:txBody>
        </p:sp>
        <p:sp>
          <p:nvSpPr>
            <p:cNvPr id="51" name="PA-平行四边形 587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F0FDBC1D-02BC-4F4D-B37E-FD68F85D85AA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flipH="1">
              <a:off x="18017016" y="1296713"/>
              <a:ext cx="318347" cy="286244"/>
            </a:xfrm>
            <a:prstGeom prst="parallelogram">
              <a:avLst>
                <a:gd name="adj" fmla="val 64387"/>
              </a:avLst>
            </a:prstGeom>
            <a:solidFill>
              <a:srgbClr val="0F6FC6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612C5DDA-A675-4489-A5D4-34EBC4F793C5}"/>
              </a:ext>
            </a:extLst>
          </p:cNvPr>
          <p:cNvGrpSpPr/>
          <p:nvPr/>
        </p:nvGrpSpPr>
        <p:grpSpPr>
          <a:xfrm flipV="1">
            <a:off x="7842270" y="5133126"/>
            <a:ext cx="435826" cy="129762"/>
            <a:chOff x="17373964" y="1296713"/>
            <a:chExt cx="961399" cy="286244"/>
          </a:xfrm>
        </p:grpSpPr>
        <p:sp>
          <p:nvSpPr>
            <p:cNvPr id="53" name="PA-平行四边形 590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00F85CD8-3C01-4D2A-A7A4-8FC8984BA5A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flipH="1">
              <a:off x="17373964" y="1296713"/>
              <a:ext cx="318347" cy="286244"/>
            </a:xfrm>
            <a:prstGeom prst="parallelogram">
              <a:avLst>
                <a:gd name="adj" fmla="val 64387"/>
              </a:avLst>
            </a:prstGeom>
            <a:solidFill>
              <a:srgbClr val="0F6FC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endParaRPr>
            </a:p>
          </p:txBody>
        </p:sp>
        <p:sp>
          <p:nvSpPr>
            <p:cNvPr id="54" name="PA-平行四边形 59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A246677C-BF55-49AE-A174-7A8D7BDA6A5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flipH="1">
              <a:off x="17695490" y="1296713"/>
              <a:ext cx="318347" cy="286244"/>
            </a:xfrm>
            <a:prstGeom prst="parallelogram">
              <a:avLst>
                <a:gd name="adj" fmla="val 64387"/>
              </a:avLst>
            </a:prstGeom>
            <a:solidFill>
              <a:srgbClr val="0F6FC6">
                <a:alpha val="6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endParaRPr>
            </a:p>
          </p:txBody>
        </p:sp>
        <p:sp>
          <p:nvSpPr>
            <p:cNvPr id="55" name="PA-平行四边形 592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1932592E-582B-47C8-BC1E-54E15A1C705F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flipH="1">
              <a:off x="18017016" y="1296713"/>
              <a:ext cx="318347" cy="286244"/>
            </a:xfrm>
            <a:prstGeom prst="parallelogram">
              <a:avLst>
                <a:gd name="adj" fmla="val 64387"/>
              </a:avLst>
            </a:prstGeom>
            <a:solidFill>
              <a:srgbClr val="0F6FC6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0578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 descr="图片包含 电子产品, 电路&#10;&#10;描述已自动生成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9EF96E4-4A3F-477A-950F-F5883BF0E5F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A-图片 4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C4A5BAB9-B430-4E2B-9AD5-D34D8D2D7F9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alphaModFix amt="49000"/>
          </a:blip>
          <a:stretch>
            <a:fillRect/>
          </a:stretch>
        </p:blipFill>
        <p:spPr>
          <a:xfrm>
            <a:off x="-13466177" y="4978013"/>
            <a:ext cx="39124353" cy="1879987"/>
          </a:xfrm>
          <a:prstGeom prst="rect">
            <a:avLst/>
          </a:prstGeom>
        </p:spPr>
      </p:pic>
      <p:sp>
        <p:nvSpPr>
          <p:cNvPr id="277" name="矩形 276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F55B56A7-0983-4930-8518-1F2C234B1A47}"/>
              </a:ext>
            </a:extLst>
          </p:cNvPr>
          <p:cNvSpPr/>
          <p:nvPr/>
        </p:nvSpPr>
        <p:spPr>
          <a:xfrm>
            <a:off x="0" y="16034"/>
            <a:ext cx="25442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b="1" i="1" spc="600" dirty="0" smtClean="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effectLst>
                  <a:outerShdw blurRad="190500" dist="76200" dir="4800000" algn="ctr" rotWithShape="0">
                    <a:srgbClr val="000000">
                      <a:alpha val="50000"/>
                    </a:srgbClr>
                  </a:outerShdw>
                </a:effectLst>
                <a:latin typeface="+mj-ea"/>
                <a:ea typeface="+mj-ea"/>
              </a:rPr>
              <a:t>产品需求</a:t>
            </a:r>
            <a:endParaRPr lang="zh-CN" altLang="en-US" sz="4000" b="1" i="1" spc="600" dirty="0">
              <a:gradFill>
                <a:gsLst>
                  <a:gs pos="0">
                    <a:schemeClr val="bg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190500" dist="76200" dir="4800000" algn="ctr" rotWithShape="0">
                  <a:srgbClr val="000000">
                    <a:alpha val="50000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94A7743-9E57-4342-888E-0A6E0D14FF5D}"/>
              </a:ext>
            </a:extLst>
          </p:cNvPr>
          <p:cNvGrpSpPr/>
          <p:nvPr/>
        </p:nvGrpSpPr>
        <p:grpSpPr>
          <a:xfrm>
            <a:off x="2232579" y="203006"/>
            <a:ext cx="1415643" cy="1880092"/>
            <a:chOff x="2232579" y="203006"/>
            <a:chExt cx="1415643" cy="1880092"/>
          </a:xfrm>
        </p:grpSpPr>
        <p:sp>
          <p:nvSpPr>
            <p:cNvPr id="279" name="PA-任意多边形 68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3856BA51-355C-47F8-9784-229ED3E921B9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 rot="2700000" flipV="1">
              <a:off x="2230068" y="664943"/>
              <a:ext cx="1420666" cy="1415643"/>
            </a:xfrm>
            <a:custGeom>
              <a:avLst/>
              <a:gdLst>
                <a:gd name="T0" fmla="*/ 14 w 622"/>
                <a:gd name="T1" fmla="*/ 112 h 622"/>
                <a:gd name="T2" fmla="*/ 27 w 622"/>
                <a:gd name="T3" fmla="*/ 99 h 622"/>
                <a:gd name="T4" fmla="*/ 18 w 622"/>
                <a:gd name="T5" fmla="*/ 86 h 622"/>
                <a:gd name="T6" fmla="*/ 18 w 622"/>
                <a:gd name="T7" fmla="*/ 19 h 622"/>
                <a:gd name="T8" fmla="*/ 341 w 622"/>
                <a:gd name="T9" fmla="*/ 343 h 622"/>
                <a:gd name="T10" fmla="*/ 341 w 622"/>
                <a:gd name="T11" fmla="*/ 281 h 622"/>
                <a:gd name="T12" fmla="*/ 455 w 622"/>
                <a:gd name="T13" fmla="*/ 394 h 622"/>
                <a:gd name="T14" fmla="*/ 455 w 622"/>
                <a:gd name="T15" fmla="*/ 460 h 622"/>
                <a:gd name="T16" fmla="*/ 596 w 622"/>
                <a:gd name="T17" fmla="*/ 601 h 622"/>
                <a:gd name="T18" fmla="*/ 598 w 622"/>
                <a:gd name="T19" fmla="*/ 617 h 622"/>
                <a:gd name="T20" fmla="*/ 617 w 622"/>
                <a:gd name="T21" fmla="*/ 617 h 622"/>
                <a:gd name="T22" fmla="*/ 617 w 622"/>
                <a:gd name="T23" fmla="*/ 597 h 622"/>
                <a:gd name="T24" fmla="*/ 601 w 622"/>
                <a:gd name="T25" fmla="*/ 595 h 622"/>
                <a:gd name="T26" fmla="*/ 463 w 622"/>
                <a:gd name="T27" fmla="*/ 457 h 622"/>
                <a:gd name="T28" fmla="*/ 463 w 622"/>
                <a:gd name="T29" fmla="*/ 391 h 622"/>
                <a:gd name="T30" fmla="*/ 333 w 622"/>
                <a:gd name="T31" fmla="*/ 261 h 622"/>
                <a:gd name="T32" fmla="*/ 333 w 622"/>
                <a:gd name="T33" fmla="*/ 324 h 622"/>
                <a:gd name="T34" fmla="*/ 10 w 622"/>
                <a:gd name="T35" fmla="*/ 0 h 622"/>
                <a:gd name="T36" fmla="*/ 10 w 622"/>
                <a:gd name="T37" fmla="*/ 86 h 622"/>
                <a:gd name="T38" fmla="*/ 0 w 622"/>
                <a:gd name="T39" fmla="*/ 99 h 622"/>
                <a:gd name="T40" fmla="*/ 14 w 622"/>
                <a:gd name="T41" fmla="*/ 1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2" h="622">
                  <a:moveTo>
                    <a:pt x="14" y="112"/>
                  </a:moveTo>
                  <a:cubicBezTo>
                    <a:pt x="21" y="112"/>
                    <a:pt x="27" y="106"/>
                    <a:pt x="27" y="99"/>
                  </a:cubicBezTo>
                  <a:cubicBezTo>
                    <a:pt x="27" y="92"/>
                    <a:pt x="23" y="87"/>
                    <a:pt x="18" y="86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41" y="343"/>
                    <a:pt x="341" y="343"/>
                    <a:pt x="341" y="343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455" y="394"/>
                    <a:pt x="455" y="394"/>
                    <a:pt x="455" y="394"/>
                  </a:cubicBezTo>
                  <a:cubicBezTo>
                    <a:pt x="455" y="460"/>
                    <a:pt x="455" y="460"/>
                    <a:pt x="455" y="460"/>
                  </a:cubicBezTo>
                  <a:cubicBezTo>
                    <a:pt x="596" y="601"/>
                    <a:pt x="596" y="601"/>
                    <a:pt x="596" y="601"/>
                  </a:cubicBezTo>
                  <a:cubicBezTo>
                    <a:pt x="593" y="606"/>
                    <a:pt x="594" y="612"/>
                    <a:pt x="598" y="617"/>
                  </a:cubicBezTo>
                  <a:cubicBezTo>
                    <a:pt x="603" y="622"/>
                    <a:pt x="612" y="622"/>
                    <a:pt x="617" y="617"/>
                  </a:cubicBezTo>
                  <a:cubicBezTo>
                    <a:pt x="622" y="611"/>
                    <a:pt x="622" y="603"/>
                    <a:pt x="617" y="597"/>
                  </a:cubicBezTo>
                  <a:cubicBezTo>
                    <a:pt x="613" y="593"/>
                    <a:pt x="606" y="592"/>
                    <a:pt x="601" y="595"/>
                  </a:cubicBezTo>
                  <a:cubicBezTo>
                    <a:pt x="463" y="457"/>
                    <a:pt x="463" y="457"/>
                    <a:pt x="463" y="457"/>
                  </a:cubicBezTo>
                  <a:cubicBezTo>
                    <a:pt x="463" y="391"/>
                    <a:pt x="463" y="391"/>
                    <a:pt x="463" y="391"/>
                  </a:cubicBezTo>
                  <a:cubicBezTo>
                    <a:pt x="333" y="261"/>
                    <a:pt x="333" y="261"/>
                    <a:pt x="333" y="261"/>
                  </a:cubicBezTo>
                  <a:cubicBezTo>
                    <a:pt x="333" y="324"/>
                    <a:pt x="333" y="324"/>
                    <a:pt x="333" y="32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4" y="87"/>
                    <a:pt x="0" y="92"/>
                    <a:pt x="0" y="99"/>
                  </a:cubicBezTo>
                  <a:cubicBezTo>
                    <a:pt x="0" y="106"/>
                    <a:pt x="6" y="112"/>
                    <a:pt x="14" y="112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1" name="PA-任意多边形 67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A745D703-44F8-49D0-9B04-8BE9A5BAEDD0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 rot="5400000">
              <a:off x="2898551" y="113483"/>
              <a:ext cx="460169" cy="639216"/>
            </a:xfrm>
            <a:custGeom>
              <a:avLst/>
              <a:gdLst>
                <a:gd name="T0" fmla="*/ 28 w 275"/>
                <a:gd name="T1" fmla="*/ 378 h 382"/>
                <a:gd name="T2" fmla="*/ 20 w 275"/>
                <a:gd name="T3" fmla="*/ 370 h 382"/>
                <a:gd name="T4" fmla="*/ 263 w 275"/>
                <a:gd name="T5" fmla="*/ 128 h 382"/>
                <a:gd name="T6" fmla="*/ 263 w 275"/>
                <a:gd name="T7" fmla="*/ 5 h 382"/>
                <a:gd name="T8" fmla="*/ 275 w 275"/>
                <a:gd name="T9" fmla="*/ 5 h 382"/>
                <a:gd name="T10" fmla="*/ 275 w 275"/>
                <a:gd name="T11" fmla="*/ 0 h 382"/>
                <a:gd name="T12" fmla="*/ 240 w 275"/>
                <a:gd name="T13" fmla="*/ 0 h 382"/>
                <a:gd name="T14" fmla="*/ 240 w 275"/>
                <a:gd name="T15" fmla="*/ 5 h 382"/>
                <a:gd name="T16" fmla="*/ 252 w 275"/>
                <a:gd name="T17" fmla="*/ 5 h 382"/>
                <a:gd name="T18" fmla="*/ 252 w 275"/>
                <a:gd name="T19" fmla="*/ 122 h 382"/>
                <a:gd name="T20" fmla="*/ 12 w 275"/>
                <a:gd name="T21" fmla="*/ 361 h 382"/>
                <a:gd name="T22" fmla="*/ 4 w 275"/>
                <a:gd name="T23" fmla="*/ 352 h 382"/>
                <a:gd name="T24" fmla="*/ 0 w 275"/>
                <a:gd name="T25" fmla="*/ 356 h 382"/>
                <a:gd name="T26" fmla="*/ 24 w 275"/>
                <a:gd name="T27" fmla="*/ 382 h 382"/>
                <a:gd name="T28" fmla="*/ 28 w 275"/>
                <a:gd name="T29" fmla="*/ 37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5" h="382">
                  <a:moveTo>
                    <a:pt x="28" y="378"/>
                  </a:moveTo>
                  <a:lnTo>
                    <a:pt x="20" y="370"/>
                  </a:lnTo>
                  <a:lnTo>
                    <a:pt x="263" y="128"/>
                  </a:lnTo>
                  <a:lnTo>
                    <a:pt x="263" y="5"/>
                  </a:lnTo>
                  <a:lnTo>
                    <a:pt x="275" y="5"/>
                  </a:lnTo>
                  <a:lnTo>
                    <a:pt x="275" y="0"/>
                  </a:lnTo>
                  <a:lnTo>
                    <a:pt x="240" y="0"/>
                  </a:lnTo>
                  <a:lnTo>
                    <a:pt x="240" y="5"/>
                  </a:lnTo>
                  <a:lnTo>
                    <a:pt x="252" y="5"/>
                  </a:lnTo>
                  <a:lnTo>
                    <a:pt x="252" y="122"/>
                  </a:lnTo>
                  <a:lnTo>
                    <a:pt x="12" y="361"/>
                  </a:lnTo>
                  <a:lnTo>
                    <a:pt x="4" y="352"/>
                  </a:lnTo>
                  <a:lnTo>
                    <a:pt x="0" y="356"/>
                  </a:lnTo>
                  <a:lnTo>
                    <a:pt x="24" y="382"/>
                  </a:lnTo>
                  <a:lnTo>
                    <a:pt x="28" y="378"/>
                  </a:ln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9963623D-93A0-4FA5-9C8A-C59B382CB834}"/>
              </a:ext>
            </a:extLst>
          </p:cNvPr>
          <p:cNvGrpSpPr/>
          <p:nvPr/>
        </p:nvGrpSpPr>
        <p:grpSpPr>
          <a:xfrm>
            <a:off x="8248813" y="-89093"/>
            <a:ext cx="1415643" cy="1880090"/>
            <a:chOff x="8248813" y="-89093"/>
            <a:chExt cx="1415643" cy="1880090"/>
          </a:xfrm>
        </p:grpSpPr>
        <p:sp>
          <p:nvSpPr>
            <p:cNvPr id="283" name="PA-任意多边形 68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62505D6A-D85A-4660-AEAF-77CCE585A2E8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 rot="2700000" flipH="1">
              <a:off x="8246302" y="-86582"/>
              <a:ext cx="1420666" cy="1415643"/>
            </a:xfrm>
            <a:custGeom>
              <a:avLst/>
              <a:gdLst>
                <a:gd name="T0" fmla="*/ 14 w 622"/>
                <a:gd name="T1" fmla="*/ 112 h 622"/>
                <a:gd name="T2" fmla="*/ 27 w 622"/>
                <a:gd name="T3" fmla="*/ 99 h 622"/>
                <a:gd name="T4" fmla="*/ 18 w 622"/>
                <a:gd name="T5" fmla="*/ 86 h 622"/>
                <a:gd name="T6" fmla="*/ 18 w 622"/>
                <a:gd name="T7" fmla="*/ 19 h 622"/>
                <a:gd name="T8" fmla="*/ 341 w 622"/>
                <a:gd name="T9" fmla="*/ 343 h 622"/>
                <a:gd name="T10" fmla="*/ 341 w 622"/>
                <a:gd name="T11" fmla="*/ 281 h 622"/>
                <a:gd name="T12" fmla="*/ 455 w 622"/>
                <a:gd name="T13" fmla="*/ 394 h 622"/>
                <a:gd name="T14" fmla="*/ 455 w 622"/>
                <a:gd name="T15" fmla="*/ 460 h 622"/>
                <a:gd name="T16" fmla="*/ 596 w 622"/>
                <a:gd name="T17" fmla="*/ 601 h 622"/>
                <a:gd name="T18" fmla="*/ 598 w 622"/>
                <a:gd name="T19" fmla="*/ 617 h 622"/>
                <a:gd name="T20" fmla="*/ 617 w 622"/>
                <a:gd name="T21" fmla="*/ 617 h 622"/>
                <a:gd name="T22" fmla="*/ 617 w 622"/>
                <a:gd name="T23" fmla="*/ 597 h 622"/>
                <a:gd name="T24" fmla="*/ 601 w 622"/>
                <a:gd name="T25" fmla="*/ 595 h 622"/>
                <a:gd name="T26" fmla="*/ 463 w 622"/>
                <a:gd name="T27" fmla="*/ 457 h 622"/>
                <a:gd name="T28" fmla="*/ 463 w 622"/>
                <a:gd name="T29" fmla="*/ 391 h 622"/>
                <a:gd name="T30" fmla="*/ 333 w 622"/>
                <a:gd name="T31" fmla="*/ 261 h 622"/>
                <a:gd name="T32" fmla="*/ 333 w 622"/>
                <a:gd name="T33" fmla="*/ 324 h 622"/>
                <a:gd name="T34" fmla="*/ 10 w 622"/>
                <a:gd name="T35" fmla="*/ 0 h 622"/>
                <a:gd name="T36" fmla="*/ 10 w 622"/>
                <a:gd name="T37" fmla="*/ 86 h 622"/>
                <a:gd name="T38" fmla="*/ 0 w 622"/>
                <a:gd name="T39" fmla="*/ 99 h 622"/>
                <a:gd name="T40" fmla="*/ 14 w 622"/>
                <a:gd name="T41" fmla="*/ 1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2" h="622">
                  <a:moveTo>
                    <a:pt x="14" y="112"/>
                  </a:moveTo>
                  <a:cubicBezTo>
                    <a:pt x="21" y="112"/>
                    <a:pt x="27" y="106"/>
                    <a:pt x="27" y="99"/>
                  </a:cubicBezTo>
                  <a:cubicBezTo>
                    <a:pt x="27" y="92"/>
                    <a:pt x="23" y="87"/>
                    <a:pt x="18" y="86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41" y="343"/>
                    <a:pt x="341" y="343"/>
                    <a:pt x="341" y="343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455" y="394"/>
                    <a:pt x="455" y="394"/>
                    <a:pt x="455" y="394"/>
                  </a:cubicBezTo>
                  <a:cubicBezTo>
                    <a:pt x="455" y="460"/>
                    <a:pt x="455" y="460"/>
                    <a:pt x="455" y="460"/>
                  </a:cubicBezTo>
                  <a:cubicBezTo>
                    <a:pt x="596" y="601"/>
                    <a:pt x="596" y="601"/>
                    <a:pt x="596" y="601"/>
                  </a:cubicBezTo>
                  <a:cubicBezTo>
                    <a:pt x="593" y="606"/>
                    <a:pt x="594" y="612"/>
                    <a:pt x="598" y="617"/>
                  </a:cubicBezTo>
                  <a:cubicBezTo>
                    <a:pt x="603" y="622"/>
                    <a:pt x="612" y="622"/>
                    <a:pt x="617" y="617"/>
                  </a:cubicBezTo>
                  <a:cubicBezTo>
                    <a:pt x="622" y="611"/>
                    <a:pt x="622" y="603"/>
                    <a:pt x="617" y="597"/>
                  </a:cubicBezTo>
                  <a:cubicBezTo>
                    <a:pt x="613" y="593"/>
                    <a:pt x="606" y="592"/>
                    <a:pt x="601" y="595"/>
                  </a:cubicBezTo>
                  <a:cubicBezTo>
                    <a:pt x="463" y="457"/>
                    <a:pt x="463" y="457"/>
                    <a:pt x="463" y="457"/>
                  </a:cubicBezTo>
                  <a:cubicBezTo>
                    <a:pt x="463" y="391"/>
                    <a:pt x="463" y="391"/>
                    <a:pt x="463" y="391"/>
                  </a:cubicBezTo>
                  <a:cubicBezTo>
                    <a:pt x="333" y="261"/>
                    <a:pt x="333" y="261"/>
                    <a:pt x="333" y="261"/>
                  </a:cubicBezTo>
                  <a:cubicBezTo>
                    <a:pt x="333" y="324"/>
                    <a:pt x="333" y="324"/>
                    <a:pt x="333" y="32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4" y="87"/>
                    <a:pt x="0" y="92"/>
                    <a:pt x="0" y="99"/>
                  </a:cubicBezTo>
                  <a:cubicBezTo>
                    <a:pt x="0" y="106"/>
                    <a:pt x="6" y="112"/>
                    <a:pt x="14" y="112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4" name="PA-任意多边形 67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F02B1936-472A-45B6-BBB5-51EF1E0D1BE8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 rot="5400000" flipH="1" flipV="1">
              <a:off x="8538316" y="1241305"/>
              <a:ext cx="460169" cy="639216"/>
            </a:xfrm>
            <a:custGeom>
              <a:avLst/>
              <a:gdLst>
                <a:gd name="T0" fmla="*/ 28 w 275"/>
                <a:gd name="T1" fmla="*/ 378 h 382"/>
                <a:gd name="T2" fmla="*/ 20 w 275"/>
                <a:gd name="T3" fmla="*/ 370 h 382"/>
                <a:gd name="T4" fmla="*/ 263 w 275"/>
                <a:gd name="T5" fmla="*/ 128 h 382"/>
                <a:gd name="T6" fmla="*/ 263 w 275"/>
                <a:gd name="T7" fmla="*/ 5 h 382"/>
                <a:gd name="T8" fmla="*/ 275 w 275"/>
                <a:gd name="T9" fmla="*/ 5 h 382"/>
                <a:gd name="T10" fmla="*/ 275 w 275"/>
                <a:gd name="T11" fmla="*/ 0 h 382"/>
                <a:gd name="T12" fmla="*/ 240 w 275"/>
                <a:gd name="T13" fmla="*/ 0 h 382"/>
                <a:gd name="T14" fmla="*/ 240 w 275"/>
                <a:gd name="T15" fmla="*/ 5 h 382"/>
                <a:gd name="T16" fmla="*/ 252 w 275"/>
                <a:gd name="T17" fmla="*/ 5 h 382"/>
                <a:gd name="T18" fmla="*/ 252 w 275"/>
                <a:gd name="T19" fmla="*/ 122 h 382"/>
                <a:gd name="T20" fmla="*/ 12 w 275"/>
                <a:gd name="T21" fmla="*/ 361 h 382"/>
                <a:gd name="T22" fmla="*/ 4 w 275"/>
                <a:gd name="T23" fmla="*/ 352 h 382"/>
                <a:gd name="T24" fmla="*/ 0 w 275"/>
                <a:gd name="T25" fmla="*/ 356 h 382"/>
                <a:gd name="T26" fmla="*/ 24 w 275"/>
                <a:gd name="T27" fmla="*/ 382 h 382"/>
                <a:gd name="T28" fmla="*/ 28 w 275"/>
                <a:gd name="T29" fmla="*/ 37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5" h="382">
                  <a:moveTo>
                    <a:pt x="28" y="378"/>
                  </a:moveTo>
                  <a:lnTo>
                    <a:pt x="20" y="370"/>
                  </a:lnTo>
                  <a:lnTo>
                    <a:pt x="263" y="128"/>
                  </a:lnTo>
                  <a:lnTo>
                    <a:pt x="263" y="5"/>
                  </a:lnTo>
                  <a:lnTo>
                    <a:pt x="275" y="5"/>
                  </a:lnTo>
                  <a:lnTo>
                    <a:pt x="275" y="0"/>
                  </a:lnTo>
                  <a:lnTo>
                    <a:pt x="240" y="0"/>
                  </a:lnTo>
                  <a:lnTo>
                    <a:pt x="240" y="5"/>
                  </a:lnTo>
                  <a:lnTo>
                    <a:pt x="252" y="5"/>
                  </a:lnTo>
                  <a:lnTo>
                    <a:pt x="252" y="122"/>
                  </a:lnTo>
                  <a:lnTo>
                    <a:pt x="12" y="361"/>
                  </a:lnTo>
                  <a:lnTo>
                    <a:pt x="4" y="352"/>
                  </a:lnTo>
                  <a:lnTo>
                    <a:pt x="0" y="356"/>
                  </a:lnTo>
                  <a:lnTo>
                    <a:pt x="24" y="382"/>
                  </a:lnTo>
                  <a:lnTo>
                    <a:pt x="28" y="378"/>
                  </a:ln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38586" y="1012316"/>
            <a:ext cx="9173218" cy="532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 descr="图片包含 电子产品, 电路&#10;&#10;描述已自动生成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9EF96E4-4A3F-477A-950F-F5883BF0E5F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A-图片 4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C4A5BAB9-B430-4E2B-9AD5-D34D8D2D7F9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alphaModFix amt="49000"/>
          </a:blip>
          <a:stretch>
            <a:fillRect/>
          </a:stretch>
        </p:blipFill>
        <p:spPr>
          <a:xfrm>
            <a:off x="-13466177" y="4978013"/>
            <a:ext cx="39124353" cy="1879987"/>
          </a:xfrm>
          <a:prstGeom prst="rect">
            <a:avLst/>
          </a:prstGeom>
        </p:spPr>
      </p:pic>
      <p:sp>
        <p:nvSpPr>
          <p:cNvPr id="277" name="矩形 276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F55B56A7-0983-4930-8518-1F2C234B1A47}"/>
              </a:ext>
            </a:extLst>
          </p:cNvPr>
          <p:cNvSpPr/>
          <p:nvPr/>
        </p:nvSpPr>
        <p:spPr>
          <a:xfrm>
            <a:off x="-1" y="16034"/>
            <a:ext cx="25442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b="1" i="1" spc="600" dirty="0" smtClean="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effectLst>
                  <a:outerShdw blurRad="190500" dist="76200" dir="4800000" algn="ctr" rotWithShape="0">
                    <a:srgbClr val="000000">
                      <a:alpha val="50000"/>
                    </a:srgbClr>
                  </a:outerShdw>
                </a:effectLst>
                <a:latin typeface="+mj-ea"/>
                <a:ea typeface="+mj-ea"/>
              </a:rPr>
              <a:t>产品计划</a:t>
            </a:r>
            <a:endParaRPr lang="zh-CN" altLang="en-US" sz="4000" b="1" i="1" spc="600" dirty="0">
              <a:gradFill>
                <a:gsLst>
                  <a:gs pos="0">
                    <a:schemeClr val="bg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190500" dist="76200" dir="4800000" algn="ctr" rotWithShape="0">
                  <a:srgbClr val="000000">
                    <a:alpha val="50000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94A7743-9E57-4342-888E-0A6E0D14FF5D}"/>
              </a:ext>
            </a:extLst>
          </p:cNvPr>
          <p:cNvGrpSpPr/>
          <p:nvPr/>
        </p:nvGrpSpPr>
        <p:grpSpPr>
          <a:xfrm>
            <a:off x="2232579" y="203006"/>
            <a:ext cx="1415643" cy="1880092"/>
            <a:chOff x="2232579" y="203006"/>
            <a:chExt cx="1415643" cy="1880092"/>
          </a:xfrm>
        </p:grpSpPr>
        <p:sp>
          <p:nvSpPr>
            <p:cNvPr id="279" name="PA-任意多边形 68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3856BA51-355C-47F8-9784-229ED3E921B9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 rot="2700000" flipV="1">
              <a:off x="2230068" y="664943"/>
              <a:ext cx="1420666" cy="1415643"/>
            </a:xfrm>
            <a:custGeom>
              <a:avLst/>
              <a:gdLst>
                <a:gd name="T0" fmla="*/ 14 w 622"/>
                <a:gd name="T1" fmla="*/ 112 h 622"/>
                <a:gd name="T2" fmla="*/ 27 w 622"/>
                <a:gd name="T3" fmla="*/ 99 h 622"/>
                <a:gd name="T4" fmla="*/ 18 w 622"/>
                <a:gd name="T5" fmla="*/ 86 h 622"/>
                <a:gd name="T6" fmla="*/ 18 w 622"/>
                <a:gd name="T7" fmla="*/ 19 h 622"/>
                <a:gd name="T8" fmla="*/ 341 w 622"/>
                <a:gd name="T9" fmla="*/ 343 h 622"/>
                <a:gd name="T10" fmla="*/ 341 w 622"/>
                <a:gd name="T11" fmla="*/ 281 h 622"/>
                <a:gd name="T12" fmla="*/ 455 w 622"/>
                <a:gd name="T13" fmla="*/ 394 h 622"/>
                <a:gd name="T14" fmla="*/ 455 w 622"/>
                <a:gd name="T15" fmla="*/ 460 h 622"/>
                <a:gd name="T16" fmla="*/ 596 w 622"/>
                <a:gd name="T17" fmla="*/ 601 h 622"/>
                <a:gd name="T18" fmla="*/ 598 w 622"/>
                <a:gd name="T19" fmla="*/ 617 h 622"/>
                <a:gd name="T20" fmla="*/ 617 w 622"/>
                <a:gd name="T21" fmla="*/ 617 h 622"/>
                <a:gd name="T22" fmla="*/ 617 w 622"/>
                <a:gd name="T23" fmla="*/ 597 h 622"/>
                <a:gd name="T24" fmla="*/ 601 w 622"/>
                <a:gd name="T25" fmla="*/ 595 h 622"/>
                <a:gd name="T26" fmla="*/ 463 w 622"/>
                <a:gd name="T27" fmla="*/ 457 h 622"/>
                <a:gd name="T28" fmla="*/ 463 w 622"/>
                <a:gd name="T29" fmla="*/ 391 h 622"/>
                <a:gd name="T30" fmla="*/ 333 w 622"/>
                <a:gd name="T31" fmla="*/ 261 h 622"/>
                <a:gd name="T32" fmla="*/ 333 w 622"/>
                <a:gd name="T33" fmla="*/ 324 h 622"/>
                <a:gd name="T34" fmla="*/ 10 w 622"/>
                <a:gd name="T35" fmla="*/ 0 h 622"/>
                <a:gd name="T36" fmla="*/ 10 w 622"/>
                <a:gd name="T37" fmla="*/ 86 h 622"/>
                <a:gd name="T38" fmla="*/ 0 w 622"/>
                <a:gd name="T39" fmla="*/ 99 h 622"/>
                <a:gd name="T40" fmla="*/ 14 w 622"/>
                <a:gd name="T41" fmla="*/ 1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2" h="622">
                  <a:moveTo>
                    <a:pt x="14" y="112"/>
                  </a:moveTo>
                  <a:cubicBezTo>
                    <a:pt x="21" y="112"/>
                    <a:pt x="27" y="106"/>
                    <a:pt x="27" y="99"/>
                  </a:cubicBezTo>
                  <a:cubicBezTo>
                    <a:pt x="27" y="92"/>
                    <a:pt x="23" y="87"/>
                    <a:pt x="18" y="86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41" y="343"/>
                    <a:pt x="341" y="343"/>
                    <a:pt x="341" y="343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455" y="394"/>
                    <a:pt x="455" y="394"/>
                    <a:pt x="455" y="394"/>
                  </a:cubicBezTo>
                  <a:cubicBezTo>
                    <a:pt x="455" y="460"/>
                    <a:pt x="455" y="460"/>
                    <a:pt x="455" y="460"/>
                  </a:cubicBezTo>
                  <a:cubicBezTo>
                    <a:pt x="596" y="601"/>
                    <a:pt x="596" y="601"/>
                    <a:pt x="596" y="601"/>
                  </a:cubicBezTo>
                  <a:cubicBezTo>
                    <a:pt x="593" y="606"/>
                    <a:pt x="594" y="612"/>
                    <a:pt x="598" y="617"/>
                  </a:cubicBezTo>
                  <a:cubicBezTo>
                    <a:pt x="603" y="622"/>
                    <a:pt x="612" y="622"/>
                    <a:pt x="617" y="617"/>
                  </a:cubicBezTo>
                  <a:cubicBezTo>
                    <a:pt x="622" y="611"/>
                    <a:pt x="622" y="603"/>
                    <a:pt x="617" y="597"/>
                  </a:cubicBezTo>
                  <a:cubicBezTo>
                    <a:pt x="613" y="593"/>
                    <a:pt x="606" y="592"/>
                    <a:pt x="601" y="595"/>
                  </a:cubicBezTo>
                  <a:cubicBezTo>
                    <a:pt x="463" y="457"/>
                    <a:pt x="463" y="457"/>
                    <a:pt x="463" y="457"/>
                  </a:cubicBezTo>
                  <a:cubicBezTo>
                    <a:pt x="463" y="391"/>
                    <a:pt x="463" y="391"/>
                    <a:pt x="463" y="391"/>
                  </a:cubicBezTo>
                  <a:cubicBezTo>
                    <a:pt x="333" y="261"/>
                    <a:pt x="333" y="261"/>
                    <a:pt x="333" y="261"/>
                  </a:cubicBezTo>
                  <a:cubicBezTo>
                    <a:pt x="333" y="324"/>
                    <a:pt x="333" y="324"/>
                    <a:pt x="333" y="32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4" y="87"/>
                    <a:pt x="0" y="92"/>
                    <a:pt x="0" y="99"/>
                  </a:cubicBezTo>
                  <a:cubicBezTo>
                    <a:pt x="0" y="106"/>
                    <a:pt x="6" y="112"/>
                    <a:pt x="14" y="112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1" name="PA-任意多边形 67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A745D703-44F8-49D0-9B04-8BE9A5BAEDD0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 rot="5400000">
              <a:off x="2898551" y="113483"/>
              <a:ext cx="460169" cy="639216"/>
            </a:xfrm>
            <a:custGeom>
              <a:avLst/>
              <a:gdLst>
                <a:gd name="T0" fmla="*/ 28 w 275"/>
                <a:gd name="T1" fmla="*/ 378 h 382"/>
                <a:gd name="T2" fmla="*/ 20 w 275"/>
                <a:gd name="T3" fmla="*/ 370 h 382"/>
                <a:gd name="T4" fmla="*/ 263 w 275"/>
                <a:gd name="T5" fmla="*/ 128 h 382"/>
                <a:gd name="T6" fmla="*/ 263 w 275"/>
                <a:gd name="T7" fmla="*/ 5 h 382"/>
                <a:gd name="T8" fmla="*/ 275 w 275"/>
                <a:gd name="T9" fmla="*/ 5 h 382"/>
                <a:gd name="T10" fmla="*/ 275 w 275"/>
                <a:gd name="T11" fmla="*/ 0 h 382"/>
                <a:gd name="T12" fmla="*/ 240 w 275"/>
                <a:gd name="T13" fmla="*/ 0 h 382"/>
                <a:gd name="T14" fmla="*/ 240 w 275"/>
                <a:gd name="T15" fmla="*/ 5 h 382"/>
                <a:gd name="T16" fmla="*/ 252 w 275"/>
                <a:gd name="T17" fmla="*/ 5 h 382"/>
                <a:gd name="T18" fmla="*/ 252 w 275"/>
                <a:gd name="T19" fmla="*/ 122 h 382"/>
                <a:gd name="T20" fmla="*/ 12 w 275"/>
                <a:gd name="T21" fmla="*/ 361 h 382"/>
                <a:gd name="T22" fmla="*/ 4 w 275"/>
                <a:gd name="T23" fmla="*/ 352 h 382"/>
                <a:gd name="T24" fmla="*/ 0 w 275"/>
                <a:gd name="T25" fmla="*/ 356 h 382"/>
                <a:gd name="T26" fmla="*/ 24 w 275"/>
                <a:gd name="T27" fmla="*/ 382 h 382"/>
                <a:gd name="T28" fmla="*/ 28 w 275"/>
                <a:gd name="T29" fmla="*/ 37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5" h="382">
                  <a:moveTo>
                    <a:pt x="28" y="378"/>
                  </a:moveTo>
                  <a:lnTo>
                    <a:pt x="20" y="370"/>
                  </a:lnTo>
                  <a:lnTo>
                    <a:pt x="263" y="128"/>
                  </a:lnTo>
                  <a:lnTo>
                    <a:pt x="263" y="5"/>
                  </a:lnTo>
                  <a:lnTo>
                    <a:pt x="275" y="5"/>
                  </a:lnTo>
                  <a:lnTo>
                    <a:pt x="275" y="0"/>
                  </a:lnTo>
                  <a:lnTo>
                    <a:pt x="240" y="0"/>
                  </a:lnTo>
                  <a:lnTo>
                    <a:pt x="240" y="5"/>
                  </a:lnTo>
                  <a:lnTo>
                    <a:pt x="252" y="5"/>
                  </a:lnTo>
                  <a:lnTo>
                    <a:pt x="252" y="122"/>
                  </a:lnTo>
                  <a:lnTo>
                    <a:pt x="12" y="361"/>
                  </a:lnTo>
                  <a:lnTo>
                    <a:pt x="4" y="352"/>
                  </a:lnTo>
                  <a:lnTo>
                    <a:pt x="0" y="356"/>
                  </a:lnTo>
                  <a:lnTo>
                    <a:pt x="24" y="382"/>
                  </a:lnTo>
                  <a:lnTo>
                    <a:pt x="28" y="378"/>
                  </a:ln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9963623D-93A0-4FA5-9C8A-C59B382CB834}"/>
              </a:ext>
            </a:extLst>
          </p:cNvPr>
          <p:cNvGrpSpPr/>
          <p:nvPr/>
        </p:nvGrpSpPr>
        <p:grpSpPr>
          <a:xfrm>
            <a:off x="8248813" y="-89093"/>
            <a:ext cx="1415643" cy="1880090"/>
            <a:chOff x="8248813" y="-89093"/>
            <a:chExt cx="1415643" cy="1880090"/>
          </a:xfrm>
        </p:grpSpPr>
        <p:sp>
          <p:nvSpPr>
            <p:cNvPr id="283" name="PA-任意多边形 68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62505D6A-D85A-4660-AEAF-77CCE585A2E8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 rot="2700000" flipH="1">
              <a:off x="8246302" y="-86582"/>
              <a:ext cx="1420666" cy="1415643"/>
            </a:xfrm>
            <a:custGeom>
              <a:avLst/>
              <a:gdLst>
                <a:gd name="T0" fmla="*/ 14 w 622"/>
                <a:gd name="T1" fmla="*/ 112 h 622"/>
                <a:gd name="T2" fmla="*/ 27 w 622"/>
                <a:gd name="T3" fmla="*/ 99 h 622"/>
                <a:gd name="T4" fmla="*/ 18 w 622"/>
                <a:gd name="T5" fmla="*/ 86 h 622"/>
                <a:gd name="T6" fmla="*/ 18 w 622"/>
                <a:gd name="T7" fmla="*/ 19 h 622"/>
                <a:gd name="T8" fmla="*/ 341 w 622"/>
                <a:gd name="T9" fmla="*/ 343 h 622"/>
                <a:gd name="T10" fmla="*/ 341 w 622"/>
                <a:gd name="T11" fmla="*/ 281 h 622"/>
                <a:gd name="T12" fmla="*/ 455 w 622"/>
                <a:gd name="T13" fmla="*/ 394 h 622"/>
                <a:gd name="T14" fmla="*/ 455 w 622"/>
                <a:gd name="T15" fmla="*/ 460 h 622"/>
                <a:gd name="T16" fmla="*/ 596 w 622"/>
                <a:gd name="T17" fmla="*/ 601 h 622"/>
                <a:gd name="T18" fmla="*/ 598 w 622"/>
                <a:gd name="T19" fmla="*/ 617 h 622"/>
                <a:gd name="T20" fmla="*/ 617 w 622"/>
                <a:gd name="T21" fmla="*/ 617 h 622"/>
                <a:gd name="T22" fmla="*/ 617 w 622"/>
                <a:gd name="T23" fmla="*/ 597 h 622"/>
                <a:gd name="T24" fmla="*/ 601 w 622"/>
                <a:gd name="T25" fmla="*/ 595 h 622"/>
                <a:gd name="T26" fmla="*/ 463 w 622"/>
                <a:gd name="T27" fmla="*/ 457 h 622"/>
                <a:gd name="T28" fmla="*/ 463 w 622"/>
                <a:gd name="T29" fmla="*/ 391 h 622"/>
                <a:gd name="T30" fmla="*/ 333 w 622"/>
                <a:gd name="T31" fmla="*/ 261 h 622"/>
                <a:gd name="T32" fmla="*/ 333 w 622"/>
                <a:gd name="T33" fmla="*/ 324 h 622"/>
                <a:gd name="T34" fmla="*/ 10 w 622"/>
                <a:gd name="T35" fmla="*/ 0 h 622"/>
                <a:gd name="T36" fmla="*/ 10 w 622"/>
                <a:gd name="T37" fmla="*/ 86 h 622"/>
                <a:gd name="T38" fmla="*/ 0 w 622"/>
                <a:gd name="T39" fmla="*/ 99 h 622"/>
                <a:gd name="T40" fmla="*/ 14 w 622"/>
                <a:gd name="T41" fmla="*/ 1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2" h="622">
                  <a:moveTo>
                    <a:pt x="14" y="112"/>
                  </a:moveTo>
                  <a:cubicBezTo>
                    <a:pt x="21" y="112"/>
                    <a:pt x="27" y="106"/>
                    <a:pt x="27" y="99"/>
                  </a:cubicBezTo>
                  <a:cubicBezTo>
                    <a:pt x="27" y="92"/>
                    <a:pt x="23" y="87"/>
                    <a:pt x="18" y="86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41" y="343"/>
                    <a:pt x="341" y="343"/>
                    <a:pt x="341" y="343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455" y="394"/>
                    <a:pt x="455" y="394"/>
                    <a:pt x="455" y="394"/>
                  </a:cubicBezTo>
                  <a:cubicBezTo>
                    <a:pt x="455" y="460"/>
                    <a:pt x="455" y="460"/>
                    <a:pt x="455" y="460"/>
                  </a:cubicBezTo>
                  <a:cubicBezTo>
                    <a:pt x="596" y="601"/>
                    <a:pt x="596" y="601"/>
                    <a:pt x="596" y="601"/>
                  </a:cubicBezTo>
                  <a:cubicBezTo>
                    <a:pt x="593" y="606"/>
                    <a:pt x="594" y="612"/>
                    <a:pt x="598" y="617"/>
                  </a:cubicBezTo>
                  <a:cubicBezTo>
                    <a:pt x="603" y="622"/>
                    <a:pt x="612" y="622"/>
                    <a:pt x="617" y="617"/>
                  </a:cubicBezTo>
                  <a:cubicBezTo>
                    <a:pt x="622" y="611"/>
                    <a:pt x="622" y="603"/>
                    <a:pt x="617" y="597"/>
                  </a:cubicBezTo>
                  <a:cubicBezTo>
                    <a:pt x="613" y="593"/>
                    <a:pt x="606" y="592"/>
                    <a:pt x="601" y="595"/>
                  </a:cubicBezTo>
                  <a:cubicBezTo>
                    <a:pt x="463" y="457"/>
                    <a:pt x="463" y="457"/>
                    <a:pt x="463" y="457"/>
                  </a:cubicBezTo>
                  <a:cubicBezTo>
                    <a:pt x="463" y="391"/>
                    <a:pt x="463" y="391"/>
                    <a:pt x="463" y="391"/>
                  </a:cubicBezTo>
                  <a:cubicBezTo>
                    <a:pt x="333" y="261"/>
                    <a:pt x="333" y="261"/>
                    <a:pt x="333" y="261"/>
                  </a:cubicBezTo>
                  <a:cubicBezTo>
                    <a:pt x="333" y="324"/>
                    <a:pt x="333" y="324"/>
                    <a:pt x="333" y="32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4" y="87"/>
                    <a:pt x="0" y="92"/>
                    <a:pt x="0" y="99"/>
                  </a:cubicBezTo>
                  <a:cubicBezTo>
                    <a:pt x="0" y="106"/>
                    <a:pt x="6" y="112"/>
                    <a:pt x="14" y="112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4" name="PA-任意多边形 67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F02B1936-472A-45B6-BBB5-51EF1E0D1BE8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 rot="5400000" flipH="1" flipV="1">
              <a:off x="8538316" y="1241305"/>
              <a:ext cx="460169" cy="639216"/>
            </a:xfrm>
            <a:custGeom>
              <a:avLst/>
              <a:gdLst>
                <a:gd name="T0" fmla="*/ 28 w 275"/>
                <a:gd name="T1" fmla="*/ 378 h 382"/>
                <a:gd name="T2" fmla="*/ 20 w 275"/>
                <a:gd name="T3" fmla="*/ 370 h 382"/>
                <a:gd name="T4" fmla="*/ 263 w 275"/>
                <a:gd name="T5" fmla="*/ 128 h 382"/>
                <a:gd name="T6" fmla="*/ 263 w 275"/>
                <a:gd name="T7" fmla="*/ 5 h 382"/>
                <a:gd name="T8" fmla="*/ 275 w 275"/>
                <a:gd name="T9" fmla="*/ 5 h 382"/>
                <a:gd name="T10" fmla="*/ 275 w 275"/>
                <a:gd name="T11" fmla="*/ 0 h 382"/>
                <a:gd name="T12" fmla="*/ 240 w 275"/>
                <a:gd name="T13" fmla="*/ 0 h 382"/>
                <a:gd name="T14" fmla="*/ 240 w 275"/>
                <a:gd name="T15" fmla="*/ 5 h 382"/>
                <a:gd name="T16" fmla="*/ 252 w 275"/>
                <a:gd name="T17" fmla="*/ 5 h 382"/>
                <a:gd name="T18" fmla="*/ 252 w 275"/>
                <a:gd name="T19" fmla="*/ 122 h 382"/>
                <a:gd name="T20" fmla="*/ 12 w 275"/>
                <a:gd name="T21" fmla="*/ 361 h 382"/>
                <a:gd name="T22" fmla="*/ 4 w 275"/>
                <a:gd name="T23" fmla="*/ 352 h 382"/>
                <a:gd name="T24" fmla="*/ 0 w 275"/>
                <a:gd name="T25" fmla="*/ 356 h 382"/>
                <a:gd name="T26" fmla="*/ 24 w 275"/>
                <a:gd name="T27" fmla="*/ 382 h 382"/>
                <a:gd name="T28" fmla="*/ 28 w 275"/>
                <a:gd name="T29" fmla="*/ 37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5" h="382">
                  <a:moveTo>
                    <a:pt x="28" y="378"/>
                  </a:moveTo>
                  <a:lnTo>
                    <a:pt x="20" y="370"/>
                  </a:lnTo>
                  <a:lnTo>
                    <a:pt x="263" y="128"/>
                  </a:lnTo>
                  <a:lnTo>
                    <a:pt x="263" y="5"/>
                  </a:lnTo>
                  <a:lnTo>
                    <a:pt x="275" y="5"/>
                  </a:lnTo>
                  <a:lnTo>
                    <a:pt x="275" y="0"/>
                  </a:lnTo>
                  <a:lnTo>
                    <a:pt x="240" y="0"/>
                  </a:lnTo>
                  <a:lnTo>
                    <a:pt x="240" y="5"/>
                  </a:lnTo>
                  <a:lnTo>
                    <a:pt x="252" y="5"/>
                  </a:lnTo>
                  <a:lnTo>
                    <a:pt x="252" y="122"/>
                  </a:lnTo>
                  <a:lnTo>
                    <a:pt x="12" y="361"/>
                  </a:lnTo>
                  <a:lnTo>
                    <a:pt x="4" y="352"/>
                  </a:lnTo>
                  <a:lnTo>
                    <a:pt x="0" y="356"/>
                  </a:lnTo>
                  <a:lnTo>
                    <a:pt x="24" y="382"/>
                  </a:lnTo>
                  <a:lnTo>
                    <a:pt x="28" y="378"/>
                  </a:ln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42562" y="1430809"/>
            <a:ext cx="8669099" cy="73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1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 descr="图片包含 电子产品, 电路&#10;&#10;描述已自动生成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9EF96E4-4A3F-477A-950F-F5883BF0E5F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A-图片 4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C4A5BAB9-B430-4E2B-9AD5-D34D8D2D7F9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alphaModFix amt="49000"/>
          </a:blip>
          <a:stretch>
            <a:fillRect/>
          </a:stretch>
        </p:blipFill>
        <p:spPr>
          <a:xfrm>
            <a:off x="-13466177" y="4978013"/>
            <a:ext cx="39124353" cy="1879987"/>
          </a:xfrm>
          <a:prstGeom prst="rect">
            <a:avLst/>
          </a:prstGeom>
        </p:spPr>
      </p:pic>
      <p:sp>
        <p:nvSpPr>
          <p:cNvPr id="277" name="矩形 276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F55B56A7-0983-4930-8518-1F2C234B1A47}"/>
              </a:ext>
            </a:extLst>
          </p:cNvPr>
          <p:cNvSpPr/>
          <p:nvPr/>
        </p:nvSpPr>
        <p:spPr>
          <a:xfrm>
            <a:off x="-2" y="16034"/>
            <a:ext cx="25442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b="1" i="1" spc="600" dirty="0" smtClean="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effectLst>
                  <a:outerShdw blurRad="190500" dist="76200" dir="4800000" algn="ctr" rotWithShape="0">
                    <a:srgbClr val="000000">
                      <a:alpha val="50000"/>
                    </a:srgbClr>
                  </a:outerShdw>
                </a:effectLst>
                <a:latin typeface="+mj-ea"/>
                <a:ea typeface="+mj-ea"/>
              </a:rPr>
              <a:t>产品发布</a:t>
            </a:r>
            <a:endParaRPr lang="zh-CN" altLang="en-US" sz="4000" b="1" i="1" spc="600" dirty="0">
              <a:gradFill>
                <a:gsLst>
                  <a:gs pos="0">
                    <a:schemeClr val="bg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190500" dist="76200" dir="4800000" algn="ctr" rotWithShape="0">
                  <a:srgbClr val="000000">
                    <a:alpha val="50000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94A7743-9E57-4342-888E-0A6E0D14FF5D}"/>
              </a:ext>
            </a:extLst>
          </p:cNvPr>
          <p:cNvGrpSpPr/>
          <p:nvPr/>
        </p:nvGrpSpPr>
        <p:grpSpPr>
          <a:xfrm>
            <a:off x="2232579" y="203006"/>
            <a:ext cx="1415643" cy="1880092"/>
            <a:chOff x="2232579" y="203006"/>
            <a:chExt cx="1415643" cy="1880092"/>
          </a:xfrm>
        </p:grpSpPr>
        <p:sp>
          <p:nvSpPr>
            <p:cNvPr id="279" name="PA-任意多边形 68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3856BA51-355C-47F8-9784-229ED3E921B9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 rot="2700000" flipV="1">
              <a:off x="2230068" y="664943"/>
              <a:ext cx="1420666" cy="1415643"/>
            </a:xfrm>
            <a:custGeom>
              <a:avLst/>
              <a:gdLst>
                <a:gd name="T0" fmla="*/ 14 w 622"/>
                <a:gd name="T1" fmla="*/ 112 h 622"/>
                <a:gd name="T2" fmla="*/ 27 w 622"/>
                <a:gd name="T3" fmla="*/ 99 h 622"/>
                <a:gd name="T4" fmla="*/ 18 w 622"/>
                <a:gd name="T5" fmla="*/ 86 h 622"/>
                <a:gd name="T6" fmla="*/ 18 w 622"/>
                <a:gd name="T7" fmla="*/ 19 h 622"/>
                <a:gd name="T8" fmla="*/ 341 w 622"/>
                <a:gd name="T9" fmla="*/ 343 h 622"/>
                <a:gd name="T10" fmla="*/ 341 w 622"/>
                <a:gd name="T11" fmla="*/ 281 h 622"/>
                <a:gd name="T12" fmla="*/ 455 w 622"/>
                <a:gd name="T13" fmla="*/ 394 h 622"/>
                <a:gd name="T14" fmla="*/ 455 w 622"/>
                <a:gd name="T15" fmla="*/ 460 h 622"/>
                <a:gd name="T16" fmla="*/ 596 w 622"/>
                <a:gd name="T17" fmla="*/ 601 h 622"/>
                <a:gd name="T18" fmla="*/ 598 w 622"/>
                <a:gd name="T19" fmla="*/ 617 h 622"/>
                <a:gd name="T20" fmla="*/ 617 w 622"/>
                <a:gd name="T21" fmla="*/ 617 h 622"/>
                <a:gd name="T22" fmla="*/ 617 w 622"/>
                <a:gd name="T23" fmla="*/ 597 h 622"/>
                <a:gd name="T24" fmla="*/ 601 w 622"/>
                <a:gd name="T25" fmla="*/ 595 h 622"/>
                <a:gd name="T26" fmla="*/ 463 w 622"/>
                <a:gd name="T27" fmla="*/ 457 h 622"/>
                <a:gd name="T28" fmla="*/ 463 w 622"/>
                <a:gd name="T29" fmla="*/ 391 h 622"/>
                <a:gd name="T30" fmla="*/ 333 w 622"/>
                <a:gd name="T31" fmla="*/ 261 h 622"/>
                <a:gd name="T32" fmla="*/ 333 w 622"/>
                <a:gd name="T33" fmla="*/ 324 h 622"/>
                <a:gd name="T34" fmla="*/ 10 w 622"/>
                <a:gd name="T35" fmla="*/ 0 h 622"/>
                <a:gd name="T36" fmla="*/ 10 w 622"/>
                <a:gd name="T37" fmla="*/ 86 h 622"/>
                <a:gd name="T38" fmla="*/ 0 w 622"/>
                <a:gd name="T39" fmla="*/ 99 h 622"/>
                <a:gd name="T40" fmla="*/ 14 w 622"/>
                <a:gd name="T41" fmla="*/ 1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2" h="622">
                  <a:moveTo>
                    <a:pt x="14" y="112"/>
                  </a:moveTo>
                  <a:cubicBezTo>
                    <a:pt x="21" y="112"/>
                    <a:pt x="27" y="106"/>
                    <a:pt x="27" y="99"/>
                  </a:cubicBezTo>
                  <a:cubicBezTo>
                    <a:pt x="27" y="92"/>
                    <a:pt x="23" y="87"/>
                    <a:pt x="18" y="86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41" y="343"/>
                    <a:pt x="341" y="343"/>
                    <a:pt x="341" y="343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455" y="394"/>
                    <a:pt x="455" y="394"/>
                    <a:pt x="455" y="394"/>
                  </a:cubicBezTo>
                  <a:cubicBezTo>
                    <a:pt x="455" y="460"/>
                    <a:pt x="455" y="460"/>
                    <a:pt x="455" y="460"/>
                  </a:cubicBezTo>
                  <a:cubicBezTo>
                    <a:pt x="596" y="601"/>
                    <a:pt x="596" y="601"/>
                    <a:pt x="596" y="601"/>
                  </a:cubicBezTo>
                  <a:cubicBezTo>
                    <a:pt x="593" y="606"/>
                    <a:pt x="594" y="612"/>
                    <a:pt x="598" y="617"/>
                  </a:cubicBezTo>
                  <a:cubicBezTo>
                    <a:pt x="603" y="622"/>
                    <a:pt x="612" y="622"/>
                    <a:pt x="617" y="617"/>
                  </a:cubicBezTo>
                  <a:cubicBezTo>
                    <a:pt x="622" y="611"/>
                    <a:pt x="622" y="603"/>
                    <a:pt x="617" y="597"/>
                  </a:cubicBezTo>
                  <a:cubicBezTo>
                    <a:pt x="613" y="593"/>
                    <a:pt x="606" y="592"/>
                    <a:pt x="601" y="595"/>
                  </a:cubicBezTo>
                  <a:cubicBezTo>
                    <a:pt x="463" y="457"/>
                    <a:pt x="463" y="457"/>
                    <a:pt x="463" y="457"/>
                  </a:cubicBezTo>
                  <a:cubicBezTo>
                    <a:pt x="463" y="391"/>
                    <a:pt x="463" y="391"/>
                    <a:pt x="463" y="391"/>
                  </a:cubicBezTo>
                  <a:cubicBezTo>
                    <a:pt x="333" y="261"/>
                    <a:pt x="333" y="261"/>
                    <a:pt x="333" y="261"/>
                  </a:cubicBezTo>
                  <a:cubicBezTo>
                    <a:pt x="333" y="324"/>
                    <a:pt x="333" y="324"/>
                    <a:pt x="333" y="32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4" y="87"/>
                    <a:pt x="0" y="92"/>
                    <a:pt x="0" y="99"/>
                  </a:cubicBezTo>
                  <a:cubicBezTo>
                    <a:pt x="0" y="106"/>
                    <a:pt x="6" y="112"/>
                    <a:pt x="14" y="112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1" name="PA-任意多边形 67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A745D703-44F8-49D0-9B04-8BE9A5BAEDD0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 rot="5400000">
              <a:off x="2898551" y="113483"/>
              <a:ext cx="460169" cy="639216"/>
            </a:xfrm>
            <a:custGeom>
              <a:avLst/>
              <a:gdLst>
                <a:gd name="T0" fmla="*/ 28 w 275"/>
                <a:gd name="T1" fmla="*/ 378 h 382"/>
                <a:gd name="T2" fmla="*/ 20 w 275"/>
                <a:gd name="T3" fmla="*/ 370 h 382"/>
                <a:gd name="T4" fmla="*/ 263 w 275"/>
                <a:gd name="T5" fmla="*/ 128 h 382"/>
                <a:gd name="T6" fmla="*/ 263 w 275"/>
                <a:gd name="T7" fmla="*/ 5 h 382"/>
                <a:gd name="T8" fmla="*/ 275 w 275"/>
                <a:gd name="T9" fmla="*/ 5 h 382"/>
                <a:gd name="T10" fmla="*/ 275 w 275"/>
                <a:gd name="T11" fmla="*/ 0 h 382"/>
                <a:gd name="T12" fmla="*/ 240 w 275"/>
                <a:gd name="T13" fmla="*/ 0 h 382"/>
                <a:gd name="T14" fmla="*/ 240 w 275"/>
                <a:gd name="T15" fmla="*/ 5 h 382"/>
                <a:gd name="T16" fmla="*/ 252 w 275"/>
                <a:gd name="T17" fmla="*/ 5 h 382"/>
                <a:gd name="T18" fmla="*/ 252 w 275"/>
                <a:gd name="T19" fmla="*/ 122 h 382"/>
                <a:gd name="T20" fmla="*/ 12 w 275"/>
                <a:gd name="T21" fmla="*/ 361 h 382"/>
                <a:gd name="T22" fmla="*/ 4 w 275"/>
                <a:gd name="T23" fmla="*/ 352 h 382"/>
                <a:gd name="T24" fmla="*/ 0 w 275"/>
                <a:gd name="T25" fmla="*/ 356 h 382"/>
                <a:gd name="T26" fmla="*/ 24 w 275"/>
                <a:gd name="T27" fmla="*/ 382 h 382"/>
                <a:gd name="T28" fmla="*/ 28 w 275"/>
                <a:gd name="T29" fmla="*/ 37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5" h="382">
                  <a:moveTo>
                    <a:pt x="28" y="378"/>
                  </a:moveTo>
                  <a:lnTo>
                    <a:pt x="20" y="370"/>
                  </a:lnTo>
                  <a:lnTo>
                    <a:pt x="263" y="128"/>
                  </a:lnTo>
                  <a:lnTo>
                    <a:pt x="263" y="5"/>
                  </a:lnTo>
                  <a:lnTo>
                    <a:pt x="275" y="5"/>
                  </a:lnTo>
                  <a:lnTo>
                    <a:pt x="275" y="0"/>
                  </a:lnTo>
                  <a:lnTo>
                    <a:pt x="240" y="0"/>
                  </a:lnTo>
                  <a:lnTo>
                    <a:pt x="240" y="5"/>
                  </a:lnTo>
                  <a:lnTo>
                    <a:pt x="252" y="5"/>
                  </a:lnTo>
                  <a:lnTo>
                    <a:pt x="252" y="122"/>
                  </a:lnTo>
                  <a:lnTo>
                    <a:pt x="12" y="361"/>
                  </a:lnTo>
                  <a:lnTo>
                    <a:pt x="4" y="352"/>
                  </a:lnTo>
                  <a:lnTo>
                    <a:pt x="0" y="356"/>
                  </a:lnTo>
                  <a:lnTo>
                    <a:pt x="24" y="382"/>
                  </a:lnTo>
                  <a:lnTo>
                    <a:pt x="28" y="378"/>
                  </a:ln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9963623D-93A0-4FA5-9C8A-C59B382CB834}"/>
              </a:ext>
            </a:extLst>
          </p:cNvPr>
          <p:cNvGrpSpPr/>
          <p:nvPr/>
        </p:nvGrpSpPr>
        <p:grpSpPr>
          <a:xfrm>
            <a:off x="8248813" y="-89093"/>
            <a:ext cx="1415643" cy="1880090"/>
            <a:chOff x="8248813" y="-89093"/>
            <a:chExt cx="1415643" cy="1880090"/>
          </a:xfrm>
        </p:grpSpPr>
        <p:sp>
          <p:nvSpPr>
            <p:cNvPr id="283" name="PA-任意多边形 68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62505D6A-D85A-4660-AEAF-77CCE585A2E8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 rot="2700000" flipH="1">
              <a:off x="8246302" y="-86582"/>
              <a:ext cx="1420666" cy="1415643"/>
            </a:xfrm>
            <a:custGeom>
              <a:avLst/>
              <a:gdLst>
                <a:gd name="T0" fmla="*/ 14 w 622"/>
                <a:gd name="T1" fmla="*/ 112 h 622"/>
                <a:gd name="T2" fmla="*/ 27 w 622"/>
                <a:gd name="T3" fmla="*/ 99 h 622"/>
                <a:gd name="T4" fmla="*/ 18 w 622"/>
                <a:gd name="T5" fmla="*/ 86 h 622"/>
                <a:gd name="T6" fmla="*/ 18 w 622"/>
                <a:gd name="T7" fmla="*/ 19 h 622"/>
                <a:gd name="T8" fmla="*/ 341 w 622"/>
                <a:gd name="T9" fmla="*/ 343 h 622"/>
                <a:gd name="T10" fmla="*/ 341 w 622"/>
                <a:gd name="T11" fmla="*/ 281 h 622"/>
                <a:gd name="T12" fmla="*/ 455 w 622"/>
                <a:gd name="T13" fmla="*/ 394 h 622"/>
                <a:gd name="T14" fmla="*/ 455 w 622"/>
                <a:gd name="T15" fmla="*/ 460 h 622"/>
                <a:gd name="T16" fmla="*/ 596 w 622"/>
                <a:gd name="T17" fmla="*/ 601 h 622"/>
                <a:gd name="T18" fmla="*/ 598 w 622"/>
                <a:gd name="T19" fmla="*/ 617 h 622"/>
                <a:gd name="T20" fmla="*/ 617 w 622"/>
                <a:gd name="T21" fmla="*/ 617 h 622"/>
                <a:gd name="T22" fmla="*/ 617 w 622"/>
                <a:gd name="T23" fmla="*/ 597 h 622"/>
                <a:gd name="T24" fmla="*/ 601 w 622"/>
                <a:gd name="T25" fmla="*/ 595 h 622"/>
                <a:gd name="T26" fmla="*/ 463 w 622"/>
                <a:gd name="T27" fmla="*/ 457 h 622"/>
                <a:gd name="T28" fmla="*/ 463 w 622"/>
                <a:gd name="T29" fmla="*/ 391 h 622"/>
                <a:gd name="T30" fmla="*/ 333 w 622"/>
                <a:gd name="T31" fmla="*/ 261 h 622"/>
                <a:gd name="T32" fmla="*/ 333 w 622"/>
                <a:gd name="T33" fmla="*/ 324 h 622"/>
                <a:gd name="T34" fmla="*/ 10 w 622"/>
                <a:gd name="T35" fmla="*/ 0 h 622"/>
                <a:gd name="T36" fmla="*/ 10 w 622"/>
                <a:gd name="T37" fmla="*/ 86 h 622"/>
                <a:gd name="T38" fmla="*/ 0 w 622"/>
                <a:gd name="T39" fmla="*/ 99 h 622"/>
                <a:gd name="T40" fmla="*/ 14 w 622"/>
                <a:gd name="T41" fmla="*/ 1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2" h="622">
                  <a:moveTo>
                    <a:pt x="14" y="112"/>
                  </a:moveTo>
                  <a:cubicBezTo>
                    <a:pt x="21" y="112"/>
                    <a:pt x="27" y="106"/>
                    <a:pt x="27" y="99"/>
                  </a:cubicBezTo>
                  <a:cubicBezTo>
                    <a:pt x="27" y="92"/>
                    <a:pt x="23" y="87"/>
                    <a:pt x="18" y="86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41" y="343"/>
                    <a:pt x="341" y="343"/>
                    <a:pt x="341" y="343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455" y="394"/>
                    <a:pt x="455" y="394"/>
                    <a:pt x="455" y="394"/>
                  </a:cubicBezTo>
                  <a:cubicBezTo>
                    <a:pt x="455" y="460"/>
                    <a:pt x="455" y="460"/>
                    <a:pt x="455" y="460"/>
                  </a:cubicBezTo>
                  <a:cubicBezTo>
                    <a:pt x="596" y="601"/>
                    <a:pt x="596" y="601"/>
                    <a:pt x="596" y="601"/>
                  </a:cubicBezTo>
                  <a:cubicBezTo>
                    <a:pt x="593" y="606"/>
                    <a:pt x="594" y="612"/>
                    <a:pt x="598" y="617"/>
                  </a:cubicBezTo>
                  <a:cubicBezTo>
                    <a:pt x="603" y="622"/>
                    <a:pt x="612" y="622"/>
                    <a:pt x="617" y="617"/>
                  </a:cubicBezTo>
                  <a:cubicBezTo>
                    <a:pt x="622" y="611"/>
                    <a:pt x="622" y="603"/>
                    <a:pt x="617" y="597"/>
                  </a:cubicBezTo>
                  <a:cubicBezTo>
                    <a:pt x="613" y="593"/>
                    <a:pt x="606" y="592"/>
                    <a:pt x="601" y="595"/>
                  </a:cubicBezTo>
                  <a:cubicBezTo>
                    <a:pt x="463" y="457"/>
                    <a:pt x="463" y="457"/>
                    <a:pt x="463" y="457"/>
                  </a:cubicBezTo>
                  <a:cubicBezTo>
                    <a:pt x="463" y="391"/>
                    <a:pt x="463" y="391"/>
                    <a:pt x="463" y="391"/>
                  </a:cubicBezTo>
                  <a:cubicBezTo>
                    <a:pt x="333" y="261"/>
                    <a:pt x="333" y="261"/>
                    <a:pt x="333" y="261"/>
                  </a:cubicBezTo>
                  <a:cubicBezTo>
                    <a:pt x="333" y="324"/>
                    <a:pt x="333" y="324"/>
                    <a:pt x="333" y="32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4" y="87"/>
                    <a:pt x="0" y="92"/>
                    <a:pt x="0" y="99"/>
                  </a:cubicBezTo>
                  <a:cubicBezTo>
                    <a:pt x="0" y="106"/>
                    <a:pt x="6" y="112"/>
                    <a:pt x="14" y="112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4" name="PA-任意多边形 67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F02B1936-472A-45B6-BBB5-51EF1E0D1BE8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 rot="5400000" flipH="1" flipV="1">
              <a:off x="8538316" y="1241305"/>
              <a:ext cx="460169" cy="639216"/>
            </a:xfrm>
            <a:custGeom>
              <a:avLst/>
              <a:gdLst>
                <a:gd name="T0" fmla="*/ 28 w 275"/>
                <a:gd name="T1" fmla="*/ 378 h 382"/>
                <a:gd name="T2" fmla="*/ 20 w 275"/>
                <a:gd name="T3" fmla="*/ 370 h 382"/>
                <a:gd name="T4" fmla="*/ 263 w 275"/>
                <a:gd name="T5" fmla="*/ 128 h 382"/>
                <a:gd name="T6" fmla="*/ 263 w 275"/>
                <a:gd name="T7" fmla="*/ 5 h 382"/>
                <a:gd name="T8" fmla="*/ 275 w 275"/>
                <a:gd name="T9" fmla="*/ 5 h 382"/>
                <a:gd name="T10" fmla="*/ 275 w 275"/>
                <a:gd name="T11" fmla="*/ 0 h 382"/>
                <a:gd name="T12" fmla="*/ 240 w 275"/>
                <a:gd name="T13" fmla="*/ 0 h 382"/>
                <a:gd name="T14" fmla="*/ 240 w 275"/>
                <a:gd name="T15" fmla="*/ 5 h 382"/>
                <a:gd name="T16" fmla="*/ 252 w 275"/>
                <a:gd name="T17" fmla="*/ 5 h 382"/>
                <a:gd name="T18" fmla="*/ 252 w 275"/>
                <a:gd name="T19" fmla="*/ 122 h 382"/>
                <a:gd name="T20" fmla="*/ 12 w 275"/>
                <a:gd name="T21" fmla="*/ 361 h 382"/>
                <a:gd name="T22" fmla="*/ 4 w 275"/>
                <a:gd name="T23" fmla="*/ 352 h 382"/>
                <a:gd name="T24" fmla="*/ 0 w 275"/>
                <a:gd name="T25" fmla="*/ 356 h 382"/>
                <a:gd name="T26" fmla="*/ 24 w 275"/>
                <a:gd name="T27" fmla="*/ 382 h 382"/>
                <a:gd name="T28" fmla="*/ 28 w 275"/>
                <a:gd name="T29" fmla="*/ 37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5" h="382">
                  <a:moveTo>
                    <a:pt x="28" y="378"/>
                  </a:moveTo>
                  <a:lnTo>
                    <a:pt x="20" y="370"/>
                  </a:lnTo>
                  <a:lnTo>
                    <a:pt x="263" y="128"/>
                  </a:lnTo>
                  <a:lnTo>
                    <a:pt x="263" y="5"/>
                  </a:lnTo>
                  <a:lnTo>
                    <a:pt x="275" y="5"/>
                  </a:lnTo>
                  <a:lnTo>
                    <a:pt x="275" y="0"/>
                  </a:lnTo>
                  <a:lnTo>
                    <a:pt x="240" y="0"/>
                  </a:lnTo>
                  <a:lnTo>
                    <a:pt x="240" y="5"/>
                  </a:lnTo>
                  <a:lnTo>
                    <a:pt x="252" y="5"/>
                  </a:lnTo>
                  <a:lnTo>
                    <a:pt x="252" y="122"/>
                  </a:lnTo>
                  <a:lnTo>
                    <a:pt x="12" y="361"/>
                  </a:lnTo>
                  <a:lnTo>
                    <a:pt x="4" y="352"/>
                  </a:lnTo>
                  <a:lnTo>
                    <a:pt x="0" y="356"/>
                  </a:lnTo>
                  <a:lnTo>
                    <a:pt x="24" y="382"/>
                  </a:lnTo>
                  <a:lnTo>
                    <a:pt x="28" y="378"/>
                  </a:ln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40401" y="166159"/>
            <a:ext cx="5496765" cy="669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43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 descr="图片包含 电子产品, 电路&#10;&#10;描述已自动生成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9EF96E4-4A3F-477A-950F-F5883BF0E5F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A-图片 4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C4A5BAB9-B430-4E2B-9AD5-D34D8D2D7F9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alphaModFix amt="49000"/>
          </a:blip>
          <a:stretch>
            <a:fillRect/>
          </a:stretch>
        </p:blipFill>
        <p:spPr>
          <a:xfrm>
            <a:off x="-13466177" y="4978013"/>
            <a:ext cx="39124353" cy="1879987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0F1B99C6-C3F1-4BA4-8E7B-5E572A68AC7C}"/>
              </a:ext>
            </a:extLst>
          </p:cNvPr>
          <p:cNvGrpSpPr/>
          <p:nvPr/>
        </p:nvGrpSpPr>
        <p:grpSpPr>
          <a:xfrm>
            <a:off x="393702" y="4226403"/>
            <a:ext cx="11404598" cy="922596"/>
            <a:chOff x="2507333" y="4397389"/>
            <a:chExt cx="7177335" cy="580624"/>
          </a:xfrm>
        </p:grpSpPr>
        <p:sp>
          <p:nvSpPr>
            <p:cNvPr id="281" name="PA_任意多边形 83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1FF24E58-AF82-406A-8EBC-9B3D876A996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flipH="1">
              <a:off x="3942615" y="4397389"/>
              <a:ext cx="5742053" cy="580624"/>
            </a:xfrm>
            <a:custGeom>
              <a:avLst/>
              <a:gdLst>
                <a:gd name="connsiteX0" fmla="*/ 0 w 7639050"/>
                <a:gd name="connsiteY0" fmla="*/ 1924050 h 1924050"/>
                <a:gd name="connsiteX1" fmla="*/ 1943100 w 7639050"/>
                <a:gd name="connsiteY1" fmla="*/ 0 h 1924050"/>
                <a:gd name="connsiteX2" fmla="*/ 3848100 w 7639050"/>
                <a:gd name="connsiteY2" fmla="*/ 1924050 h 1924050"/>
                <a:gd name="connsiteX3" fmla="*/ 5753100 w 7639050"/>
                <a:gd name="connsiteY3" fmla="*/ 0 h 1924050"/>
                <a:gd name="connsiteX4" fmla="*/ 7639050 w 7639050"/>
                <a:gd name="connsiteY4" fmla="*/ 1924050 h 192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39050" h="1924050">
                  <a:moveTo>
                    <a:pt x="0" y="1924050"/>
                  </a:moveTo>
                  <a:cubicBezTo>
                    <a:pt x="650875" y="962025"/>
                    <a:pt x="1301750" y="0"/>
                    <a:pt x="1943100" y="0"/>
                  </a:cubicBezTo>
                  <a:cubicBezTo>
                    <a:pt x="2584450" y="0"/>
                    <a:pt x="3213100" y="1924050"/>
                    <a:pt x="3848100" y="1924050"/>
                  </a:cubicBezTo>
                  <a:cubicBezTo>
                    <a:pt x="4483100" y="1924050"/>
                    <a:pt x="5121275" y="0"/>
                    <a:pt x="5753100" y="0"/>
                  </a:cubicBezTo>
                  <a:cubicBezTo>
                    <a:pt x="6384925" y="0"/>
                    <a:pt x="7011987" y="962025"/>
                    <a:pt x="7639050" y="1924050"/>
                  </a:cubicBezTo>
                </a:path>
              </a:pathLst>
            </a:custGeom>
            <a:noFill/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9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282" name="PA_任意多边形 85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CC2D97CA-6F0D-4DD2-8873-0B96BA2333C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507333" y="4397389"/>
              <a:ext cx="5742053" cy="580624"/>
            </a:xfrm>
            <a:custGeom>
              <a:avLst/>
              <a:gdLst>
                <a:gd name="connsiteX0" fmla="*/ 0 w 7639050"/>
                <a:gd name="connsiteY0" fmla="*/ 1924050 h 1924050"/>
                <a:gd name="connsiteX1" fmla="*/ 1943100 w 7639050"/>
                <a:gd name="connsiteY1" fmla="*/ 0 h 1924050"/>
                <a:gd name="connsiteX2" fmla="*/ 3848100 w 7639050"/>
                <a:gd name="connsiteY2" fmla="*/ 1924050 h 1924050"/>
                <a:gd name="connsiteX3" fmla="*/ 5753100 w 7639050"/>
                <a:gd name="connsiteY3" fmla="*/ 0 h 1924050"/>
                <a:gd name="connsiteX4" fmla="*/ 7639050 w 7639050"/>
                <a:gd name="connsiteY4" fmla="*/ 1924050 h 192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39050" h="1924050">
                  <a:moveTo>
                    <a:pt x="0" y="1924050"/>
                  </a:moveTo>
                  <a:cubicBezTo>
                    <a:pt x="650875" y="962025"/>
                    <a:pt x="1301750" y="0"/>
                    <a:pt x="1943100" y="0"/>
                  </a:cubicBezTo>
                  <a:cubicBezTo>
                    <a:pt x="2584450" y="0"/>
                    <a:pt x="3213100" y="1924050"/>
                    <a:pt x="3848100" y="1924050"/>
                  </a:cubicBezTo>
                  <a:cubicBezTo>
                    <a:pt x="4483100" y="1924050"/>
                    <a:pt x="5121275" y="0"/>
                    <a:pt x="5753100" y="0"/>
                  </a:cubicBezTo>
                  <a:cubicBezTo>
                    <a:pt x="6384925" y="0"/>
                    <a:pt x="7011987" y="962025"/>
                    <a:pt x="7639050" y="1924050"/>
                  </a:cubicBezTo>
                </a:path>
              </a:pathLst>
            </a:custGeom>
            <a:noFill/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9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 Light"/>
                <a:cs typeface="+mn-cs"/>
              </a:endParaRPr>
            </a:p>
          </p:txBody>
        </p:sp>
      </p:grpSp>
      <p:sp>
        <p:nvSpPr>
          <p:cNvPr id="283" name="PA_椭圆 89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44A151F8-AA3A-45DC-A60B-4BBC4536EB3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390251" y="4467895"/>
            <a:ext cx="258978" cy="258978"/>
          </a:xfrm>
          <a:prstGeom prst="ellipse">
            <a:avLst/>
          </a:prstGeom>
          <a:solidFill>
            <a:schemeClr val="accent5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 Light"/>
              <a:cs typeface="+mn-cs"/>
            </a:endParaRPr>
          </a:p>
        </p:txBody>
      </p:sp>
      <p:sp>
        <p:nvSpPr>
          <p:cNvPr id="284" name="PA_椭圆 90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1E9873A6-F5ED-4C09-B8F1-6531B7AB25A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487822" y="4376576"/>
            <a:ext cx="402829" cy="402829"/>
          </a:xfrm>
          <a:prstGeom prst="ellipse">
            <a:avLst/>
          </a:prstGeom>
          <a:solidFill>
            <a:schemeClr val="accent5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 Light"/>
              <a:cs typeface="+mn-cs"/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85EAD250-DE0C-4AEF-B339-0C51F5E2E2DA}"/>
              </a:ext>
            </a:extLst>
          </p:cNvPr>
          <p:cNvSpPr/>
          <p:nvPr/>
        </p:nvSpPr>
        <p:spPr>
          <a:xfrm>
            <a:off x="5080338" y="2419136"/>
            <a:ext cx="20313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spc="600" dirty="0" smtClean="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effectLst>
                  <a:outerShdw blurRad="190500" dist="76200" dir="4800000" algn="ctr" rotWithShape="0">
                    <a:srgbClr val="000000">
                      <a:alpha val="50000"/>
                    </a:srgbClr>
                  </a:outerShdw>
                </a:effectLst>
                <a:latin typeface="演示斜黑体" panose="00000A08000000000000" pitchFamily="50" charset="-122"/>
                <a:ea typeface="演示斜黑体" panose="00000A08000000000000" pitchFamily="50" charset="-122"/>
                <a:sym typeface="+mn-lt"/>
              </a:rPr>
              <a:t>项目</a:t>
            </a:r>
            <a:endParaRPr lang="zh-CN" altLang="en-US" sz="6600" spc="600" dirty="0">
              <a:gradFill>
                <a:gsLst>
                  <a:gs pos="0">
                    <a:schemeClr val="bg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190500" dist="76200" dir="4800000" algn="ctr" rotWithShape="0">
                  <a:srgbClr val="000000">
                    <a:alpha val="50000"/>
                  </a:srgbClr>
                </a:outerShdw>
              </a:effectLst>
              <a:latin typeface="演示斜黑体" panose="00000A08000000000000" pitchFamily="50" charset="-122"/>
              <a:ea typeface="演示斜黑体" panose="00000A08000000000000" pitchFamily="50" charset="-122"/>
              <a:sym typeface="+mn-lt"/>
            </a:endParaRP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2A1DDFA7-91B3-49A9-9FBD-7CDFF6D2163D}"/>
              </a:ext>
            </a:extLst>
          </p:cNvPr>
          <p:cNvSpPr txBox="1"/>
          <p:nvPr/>
        </p:nvSpPr>
        <p:spPr>
          <a:xfrm>
            <a:off x="4073780" y="1580809"/>
            <a:ext cx="40444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i="1" dirty="0">
                <a:gradFill>
                  <a:gsLst>
                    <a:gs pos="40000">
                      <a:schemeClr val="bg1">
                        <a:alpha val="40000"/>
                      </a:schemeClr>
                    </a:gs>
                    <a:gs pos="100000">
                      <a:schemeClr val="bg1">
                        <a:lumMod val="50000"/>
                        <a:alpha val="0"/>
                      </a:schemeClr>
                    </a:gs>
                  </a:gsLst>
                  <a:lin ang="5400000" scaled="1"/>
                </a:gradFill>
                <a:latin typeface="Bebas" pitchFamily="2" charset="0"/>
              </a:rPr>
              <a:t>Part  01</a:t>
            </a:r>
            <a:endParaRPr lang="zh-CN" altLang="en-US" sz="9600" i="1" dirty="0">
              <a:gradFill>
                <a:gsLst>
                  <a:gs pos="40000">
                    <a:schemeClr val="bg1">
                      <a:alpha val="40000"/>
                    </a:schemeClr>
                  </a:gs>
                  <a:gs pos="100000">
                    <a:schemeClr val="bg1">
                      <a:lumMod val="50000"/>
                      <a:alpha val="0"/>
                    </a:schemeClr>
                  </a:gs>
                </a:gsLst>
                <a:lin ang="5400000" scaled="1"/>
              </a:gra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335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 descr="图片包含 电子产品, 电路&#10;&#10;描述已自动生成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9EF96E4-4A3F-477A-950F-F5883BF0E5F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A-图片 4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C4A5BAB9-B430-4E2B-9AD5-D34D8D2D7F9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alphaModFix amt="49000"/>
          </a:blip>
          <a:stretch>
            <a:fillRect/>
          </a:stretch>
        </p:blipFill>
        <p:spPr>
          <a:xfrm>
            <a:off x="-13466177" y="4978013"/>
            <a:ext cx="39124353" cy="1879987"/>
          </a:xfrm>
          <a:prstGeom prst="rect">
            <a:avLst/>
          </a:prstGeom>
        </p:spPr>
      </p:pic>
      <p:sp>
        <p:nvSpPr>
          <p:cNvPr id="277" name="矩形 276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F55B56A7-0983-4930-8518-1F2C234B1A47}"/>
              </a:ext>
            </a:extLst>
          </p:cNvPr>
          <p:cNvSpPr/>
          <p:nvPr/>
        </p:nvSpPr>
        <p:spPr>
          <a:xfrm>
            <a:off x="-1" y="16034"/>
            <a:ext cx="25442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b="1" i="1" spc="600" dirty="0" smtClean="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effectLst>
                  <a:outerShdw blurRad="190500" dist="76200" dir="4800000" algn="ctr" rotWithShape="0">
                    <a:srgbClr val="000000">
                      <a:alpha val="50000"/>
                    </a:srgbClr>
                  </a:outerShdw>
                </a:effectLst>
                <a:latin typeface="+mj-ea"/>
                <a:ea typeface="+mj-ea"/>
              </a:rPr>
              <a:t>项目创建</a:t>
            </a:r>
            <a:endParaRPr lang="zh-CN" altLang="en-US" sz="4000" b="1" i="1" spc="600" dirty="0">
              <a:gradFill>
                <a:gsLst>
                  <a:gs pos="0">
                    <a:schemeClr val="bg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190500" dist="76200" dir="4800000" algn="ctr" rotWithShape="0">
                  <a:srgbClr val="000000">
                    <a:alpha val="50000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94A7743-9E57-4342-888E-0A6E0D14FF5D}"/>
              </a:ext>
            </a:extLst>
          </p:cNvPr>
          <p:cNvGrpSpPr/>
          <p:nvPr/>
        </p:nvGrpSpPr>
        <p:grpSpPr>
          <a:xfrm>
            <a:off x="2232579" y="203006"/>
            <a:ext cx="1415643" cy="1880092"/>
            <a:chOff x="2232579" y="203006"/>
            <a:chExt cx="1415643" cy="1880092"/>
          </a:xfrm>
        </p:grpSpPr>
        <p:sp>
          <p:nvSpPr>
            <p:cNvPr id="279" name="PA-任意多边形 68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3856BA51-355C-47F8-9784-229ED3E921B9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 rot="2700000" flipV="1">
              <a:off x="2230068" y="664943"/>
              <a:ext cx="1420666" cy="1415643"/>
            </a:xfrm>
            <a:custGeom>
              <a:avLst/>
              <a:gdLst>
                <a:gd name="T0" fmla="*/ 14 w 622"/>
                <a:gd name="T1" fmla="*/ 112 h 622"/>
                <a:gd name="T2" fmla="*/ 27 w 622"/>
                <a:gd name="T3" fmla="*/ 99 h 622"/>
                <a:gd name="T4" fmla="*/ 18 w 622"/>
                <a:gd name="T5" fmla="*/ 86 h 622"/>
                <a:gd name="T6" fmla="*/ 18 w 622"/>
                <a:gd name="T7" fmla="*/ 19 h 622"/>
                <a:gd name="T8" fmla="*/ 341 w 622"/>
                <a:gd name="T9" fmla="*/ 343 h 622"/>
                <a:gd name="T10" fmla="*/ 341 w 622"/>
                <a:gd name="T11" fmla="*/ 281 h 622"/>
                <a:gd name="T12" fmla="*/ 455 w 622"/>
                <a:gd name="T13" fmla="*/ 394 h 622"/>
                <a:gd name="T14" fmla="*/ 455 w 622"/>
                <a:gd name="T15" fmla="*/ 460 h 622"/>
                <a:gd name="T16" fmla="*/ 596 w 622"/>
                <a:gd name="T17" fmla="*/ 601 h 622"/>
                <a:gd name="T18" fmla="*/ 598 w 622"/>
                <a:gd name="T19" fmla="*/ 617 h 622"/>
                <a:gd name="T20" fmla="*/ 617 w 622"/>
                <a:gd name="T21" fmla="*/ 617 h 622"/>
                <a:gd name="T22" fmla="*/ 617 w 622"/>
                <a:gd name="T23" fmla="*/ 597 h 622"/>
                <a:gd name="T24" fmla="*/ 601 w 622"/>
                <a:gd name="T25" fmla="*/ 595 h 622"/>
                <a:gd name="T26" fmla="*/ 463 w 622"/>
                <a:gd name="T27" fmla="*/ 457 h 622"/>
                <a:gd name="T28" fmla="*/ 463 w 622"/>
                <a:gd name="T29" fmla="*/ 391 h 622"/>
                <a:gd name="T30" fmla="*/ 333 w 622"/>
                <a:gd name="T31" fmla="*/ 261 h 622"/>
                <a:gd name="T32" fmla="*/ 333 w 622"/>
                <a:gd name="T33" fmla="*/ 324 h 622"/>
                <a:gd name="T34" fmla="*/ 10 w 622"/>
                <a:gd name="T35" fmla="*/ 0 h 622"/>
                <a:gd name="T36" fmla="*/ 10 w 622"/>
                <a:gd name="T37" fmla="*/ 86 h 622"/>
                <a:gd name="T38" fmla="*/ 0 w 622"/>
                <a:gd name="T39" fmla="*/ 99 h 622"/>
                <a:gd name="T40" fmla="*/ 14 w 622"/>
                <a:gd name="T41" fmla="*/ 1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2" h="622">
                  <a:moveTo>
                    <a:pt x="14" y="112"/>
                  </a:moveTo>
                  <a:cubicBezTo>
                    <a:pt x="21" y="112"/>
                    <a:pt x="27" y="106"/>
                    <a:pt x="27" y="99"/>
                  </a:cubicBezTo>
                  <a:cubicBezTo>
                    <a:pt x="27" y="92"/>
                    <a:pt x="23" y="87"/>
                    <a:pt x="18" y="86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41" y="343"/>
                    <a:pt x="341" y="343"/>
                    <a:pt x="341" y="343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455" y="394"/>
                    <a:pt x="455" y="394"/>
                    <a:pt x="455" y="394"/>
                  </a:cubicBezTo>
                  <a:cubicBezTo>
                    <a:pt x="455" y="460"/>
                    <a:pt x="455" y="460"/>
                    <a:pt x="455" y="460"/>
                  </a:cubicBezTo>
                  <a:cubicBezTo>
                    <a:pt x="596" y="601"/>
                    <a:pt x="596" y="601"/>
                    <a:pt x="596" y="601"/>
                  </a:cubicBezTo>
                  <a:cubicBezTo>
                    <a:pt x="593" y="606"/>
                    <a:pt x="594" y="612"/>
                    <a:pt x="598" y="617"/>
                  </a:cubicBezTo>
                  <a:cubicBezTo>
                    <a:pt x="603" y="622"/>
                    <a:pt x="612" y="622"/>
                    <a:pt x="617" y="617"/>
                  </a:cubicBezTo>
                  <a:cubicBezTo>
                    <a:pt x="622" y="611"/>
                    <a:pt x="622" y="603"/>
                    <a:pt x="617" y="597"/>
                  </a:cubicBezTo>
                  <a:cubicBezTo>
                    <a:pt x="613" y="593"/>
                    <a:pt x="606" y="592"/>
                    <a:pt x="601" y="595"/>
                  </a:cubicBezTo>
                  <a:cubicBezTo>
                    <a:pt x="463" y="457"/>
                    <a:pt x="463" y="457"/>
                    <a:pt x="463" y="457"/>
                  </a:cubicBezTo>
                  <a:cubicBezTo>
                    <a:pt x="463" y="391"/>
                    <a:pt x="463" y="391"/>
                    <a:pt x="463" y="391"/>
                  </a:cubicBezTo>
                  <a:cubicBezTo>
                    <a:pt x="333" y="261"/>
                    <a:pt x="333" y="261"/>
                    <a:pt x="333" y="261"/>
                  </a:cubicBezTo>
                  <a:cubicBezTo>
                    <a:pt x="333" y="324"/>
                    <a:pt x="333" y="324"/>
                    <a:pt x="333" y="32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4" y="87"/>
                    <a:pt x="0" y="92"/>
                    <a:pt x="0" y="99"/>
                  </a:cubicBezTo>
                  <a:cubicBezTo>
                    <a:pt x="0" y="106"/>
                    <a:pt x="6" y="112"/>
                    <a:pt x="14" y="112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1" name="PA-任意多边形 67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A745D703-44F8-49D0-9B04-8BE9A5BAEDD0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 rot="5400000">
              <a:off x="2898551" y="113483"/>
              <a:ext cx="460169" cy="639216"/>
            </a:xfrm>
            <a:custGeom>
              <a:avLst/>
              <a:gdLst>
                <a:gd name="T0" fmla="*/ 28 w 275"/>
                <a:gd name="T1" fmla="*/ 378 h 382"/>
                <a:gd name="T2" fmla="*/ 20 w 275"/>
                <a:gd name="T3" fmla="*/ 370 h 382"/>
                <a:gd name="T4" fmla="*/ 263 w 275"/>
                <a:gd name="T5" fmla="*/ 128 h 382"/>
                <a:gd name="T6" fmla="*/ 263 w 275"/>
                <a:gd name="T7" fmla="*/ 5 h 382"/>
                <a:gd name="T8" fmla="*/ 275 w 275"/>
                <a:gd name="T9" fmla="*/ 5 h 382"/>
                <a:gd name="T10" fmla="*/ 275 w 275"/>
                <a:gd name="T11" fmla="*/ 0 h 382"/>
                <a:gd name="T12" fmla="*/ 240 w 275"/>
                <a:gd name="T13" fmla="*/ 0 h 382"/>
                <a:gd name="T14" fmla="*/ 240 w 275"/>
                <a:gd name="T15" fmla="*/ 5 h 382"/>
                <a:gd name="T16" fmla="*/ 252 w 275"/>
                <a:gd name="T17" fmla="*/ 5 h 382"/>
                <a:gd name="T18" fmla="*/ 252 w 275"/>
                <a:gd name="T19" fmla="*/ 122 h 382"/>
                <a:gd name="T20" fmla="*/ 12 w 275"/>
                <a:gd name="T21" fmla="*/ 361 h 382"/>
                <a:gd name="T22" fmla="*/ 4 w 275"/>
                <a:gd name="T23" fmla="*/ 352 h 382"/>
                <a:gd name="T24" fmla="*/ 0 w 275"/>
                <a:gd name="T25" fmla="*/ 356 h 382"/>
                <a:gd name="T26" fmla="*/ 24 w 275"/>
                <a:gd name="T27" fmla="*/ 382 h 382"/>
                <a:gd name="T28" fmla="*/ 28 w 275"/>
                <a:gd name="T29" fmla="*/ 37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5" h="382">
                  <a:moveTo>
                    <a:pt x="28" y="378"/>
                  </a:moveTo>
                  <a:lnTo>
                    <a:pt x="20" y="370"/>
                  </a:lnTo>
                  <a:lnTo>
                    <a:pt x="263" y="128"/>
                  </a:lnTo>
                  <a:lnTo>
                    <a:pt x="263" y="5"/>
                  </a:lnTo>
                  <a:lnTo>
                    <a:pt x="275" y="5"/>
                  </a:lnTo>
                  <a:lnTo>
                    <a:pt x="275" y="0"/>
                  </a:lnTo>
                  <a:lnTo>
                    <a:pt x="240" y="0"/>
                  </a:lnTo>
                  <a:lnTo>
                    <a:pt x="240" y="5"/>
                  </a:lnTo>
                  <a:lnTo>
                    <a:pt x="252" y="5"/>
                  </a:lnTo>
                  <a:lnTo>
                    <a:pt x="252" y="122"/>
                  </a:lnTo>
                  <a:lnTo>
                    <a:pt x="12" y="361"/>
                  </a:lnTo>
                  <a:lnTo>
                    <a:pt x="4" y="352"/>
                  </a:lnTo>
                  <a:lnTo>
                    <a:pt x="0" y="356"/>
                  </a:lnTo>
                  <a:lnTo>
                    <a:pt x="24" y="382"/>
                  </a:lnTo>
                  <a:lnTo>
                    <a:pt x="28" y="378"/>
                  </a:ln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9963623D-93A0-4FA5-9C8A-C59B382CB834}"/>
              </a:ext>
            </a:extLst>
          </p:cNvPr>
          <p:cNvGrpSpPr/>
          <p:nvPr/>
        </p:nvGrpSpPr>
        <p:grpSpPr>
          <a:xfrm>
            <a:off x="8248813" y="-89093"/>
            <a:ext cx="1415643" cy="1880090"/>
            <a:chOff x="8248813" y="-89093"/>
            <a:chExt cx="1415643" cy="1880090"/>
          </a:xfrm>
        </p:grpSpPr>
        <p:sp>
          <p:nvSpPr>
            <p:cNvPr id="283" name="PA-任意多边形 68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62505D6A-D85A-4660-AEAF-77CCE585A2E8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 rot="2700000" flipH="1">
              <a:off x="8246302" y="-86582"/>
              <a:ext cx="1420666" cy="1415643"/>
            </a:xfrm>
            <a:custGeom>
              <a:avLst/>
              <a:gdLst>
                <a:gd name="T0" fmla="*/ 14 w 622"/>
                <a:gd name="T1" fmla="*/ 112 h 622"/>
                <a:gd name="T2" fmla="*/ 27 w 622"/>
                <a:gd name="T3" fmla="*/ 99 h 622"/>
                <a:gd name="T4" fmla="*/ 18 w 622"/>
                <a:gd name="T5" fmla="*/ 86 h 622"/>
                <a:gd name="T6" fmla="*/ 18 w 622"/>
                <a:gd name="T7" fmla="*/ 19 h 622"/>
                <a:gd name="T8" fmla="*/ 341 w 622"/>
                <a:gd name="T9" fmla="*/ 343 h 622"/>
                <a:gd name="T10" fmla="*/ 341 w 622"/>
                <a:gd name="T11" fmla="*/ 281 h 622"/>
                <a:gd name="T12" fmla="*/ 455 w 622"/>
                <a:gd name="T13" fmla="*/ 394 h 622"/>
                <a:gd name="T14" fmla="*/ 455 w 622"/>
                <a:gd name="T15" fmla="*/ 460 h 622"/>
                <a:gd name="T16" fmla="*/ 596 w 622"/>
                <a:gd name="T17" fmla="*/ 601 h 622"/>
                <a:gd name="T18" fmla="*/ 598 w 622"/>
                <a:gd name="T19" fmla="*/ 617 h 622"/>
                <a:gd name="T20" fmla="*/ 617 w 622"/>
                <a:gd name="T21" fmla="*/ 617 h 622"/>
                <a:gd name="T22" fmla="*/ 617 w 622"/>
                <a:gd name="T23" fmla="*/ 597 h 622"/>
                <a:gd name="T24" fmla="*/ 601 w 622"/>
                <a:gd name="T25" fmla="*/ 595 h 622"/>
                <a:gd name="T26" fmla="*/ 463 w 622"/>
                <a:gd name="T27" fmla="*/ 457 h 622"/>
                <a:gd name="T28" fmla="*/ 463 w 622"/>
                <a:gd name="T29" fmla="*/ 391 h 622"/>
                <a:gd name="T30" fmla="*/ 333 w 622"/>
                <a:gd name="T31" fmla="*/ 261 h 622"/>
                <a:gd name="T32" fmla="*/ 333 w 622"/>
                <a:gd name="T33" fmla="*/ 324 h 622"/>
                <a:gd name="T34" fmla="*/ 10 w 622"/>
                <a:gd name="T35" fmla="*/ 0 h 622"/>
                <a:gd name="T36" fmla="*/ 10 w 622"/>
                <a:gd name="T37" fmla="*/ 86 h 622"/>
                <a:gd name="T38" fmla="*/ 0 w 622"/>
                <a:gd name="T39" fmla="*/ 99 h 622"/>
                <a:gd name="T40" fmla="*/ 14 w 622"/>
                <a:gd name="T41" fmla="*/ 1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2" h="622">
                  <a:moveTo>
                    <a:pt x="14" y="112"/>
                  </a:moveTo>
                  <a:cubicBezTo>
                    <a:pt x="21" y="112"/>
                    <a:pt x="27" y="106"/>
                    <a:pt x="27" y="99"/>
                  </a:cubicBezTo>
                  <a:cubicBezTo>
                    <a:pt x="27" y="92"/>
                    <a:pt x="23" y="87"/>
                    <a:pt x="18" y="86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41" y="343"/>
                    <a:pt x="341" y="343"/>
                    <a:pt x="341" y="343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455" y="394"/>
                    <a:pt x="455" y="394"/>
                    <a:pt x="455" y="394"/>
                  </a:cubicBezTo>
                  <a:cubicBezTo>
                    <a:pt x="455" y="460"/>
                    <a:pt x="455" y="460"/>
                    <a:pt x="455" y="460"/>
                  </a:cubicBezTo>
                  <a:cubicBezTo>
                    <a:pt x="596" y="601"/>
                    <a:pt x="596" y="601"/>
                    <a:pt x="596" y="601"/>
                  </a:cubicBezTo>
                  <a:cubicBezTo>
                    <a:pt x="593" y="606"/>
                    <a:pt x="594" y="612"/>
                    <a:pt x="598" y="617"/>
                  </a:cubicBezTo>
                  <a:cubicBezTo>
                    <a:pt x="603" y="622"/>
                    <a:pt x="612" y="622"/>
                    <a:pt x="617" y="617"/>
                  </a:cubicBezTo>
                  <a:cubicBezTo>
                    <a:pt x="622" y="611"/>
                    <a:pt x="622" y="603"/>
                    <a:pt x="617" y="597"/>
                  </a:cubicBezTo>
                  <a:cubicBezTo>
                    <a:pt x="613" y="593"/>
                    <a:pt x="606" y="592"/>
                    <a:pt x="601" y="595"/>
                  </a:cubicBezTo>
                  <a:cubicBezTo>
                    <a:pt x="463" y="457"/>
                    <a:pt x="463" y="457"/>
                    <a:pt x="463" y="457"/>
                  </a:cubicBezTo>
                  <a:cubicBezTo>
                    <a:pt x="463" y="391"/>
                    <a:pt x="463" y="391"/>
                    <a:pt x="463" y="391"/>
                  </a:cubicBezTo>
                  <a:cubicBezTo>
                    <a:pt x="333" y="261"/>
                    <a:pt x="333" y="261"/>
                    <a:pt x="333" y="261"/>
                  </a:cubicBezTo>
                  <a:cubicBezTo>
                    <a:pt x="333" y="324"/>
                    <a:pt x="333" y="324"/>
                    <a:pt x="333" y="32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4" y="87"/>
                    <a:pt x="0" y="92"/>
                    <a:pt x="0" y="99"/>
                  </a:cubicBezTo>
                  <a:cubicBezTo>
                    <a:pt x="0" y="106"/>
                    <a:pt x="6" y="112"/>
                    <a:pt x="14" y="112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4" name="PA-任意多边形 67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F02B1936-472A-45B6-BBB5-51EF1E0D1BE8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 rot="5400000" flipH="1" flipV="1">
              <a:off x="8538316" y="1241305"/>
              <a:ext cx="460169" cy="639216"/>
            </a:xfrm>
            <a:custGeom>
              <a:avLst/>
              <a:gdLst>
                <a:gd name="T0" fmla="*/ 28 w 275"/>
                <a:gd name="T1" fmla="*/ 378 h 382"/>
                <a:gd name="T2" fmla="*/ 20 w 275"/>
                <a:gd name="T3" fmla="*/ 370 h 382"/>
                <a:gd name="T4" fmla="*/ 263 w 275"/>
                <a:gd name="T5" fmla="*/ 128 h 382"/>
                <a:gd name="T6" fmla="*/ 263 w 275"/>
                <a:gd name="T7" fmla="*/ 5 h 382"/>
                <a:gd name="T8" fmla="*/ 275 w 275"/>
                <a:gd name="T9" fmla="*/ 5 h 382"/>
                <a:gd name="T10" fmla="*/ 275 w 275"/>
                <a:gd name="T11" fmla="*/ 0 h 382"/>
                <a:gd name="T12" fmla="*/ 240 w 275"/>
                <a:gd name="T13" fmla="*/ 0 h 382"/>
                <a:gd name="T14" fmla="*/ 240 w 275"/>
                <a:gd name="T15" fmla="*/ 5 h 382"/>
                <a:gd name="T16" fmla="*/ 252 w 275"/>
                <a:gd name="T17" fmla="*/ 5 h 382"/>
                <a:gd name="T18" fmla="*/ 252 w 275"/>
                <a:gd name="T19" fmla="*/ 122 h 382"/>
                <a:gd name="T20" fmla="*/ 12 w 275"/>
                <a:gd name="T21" fmla="*/ 361 h 382"/>
                <a:gd name="T22" fmla="*/ 4 w 275"/>
                <a:gd name="T23" fmla="*/ 352 h 382"/>
                <a:gd name="T24" fmla="*/ 0 w 275"/>
                <a:gd name="T25" fmla="*/ 356 h 382"/>
                <a:gd name="T26" fmla="*/ 24 w 275"/>
                <a:gd name="T27" fmla="*/ 382 h 382"/>
                <a:gd name="T28" fmla="*/ 28 w 275"/>
                <a:gd name="T29" fmla="*/ 37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5" h="382">
                  <a:moveTo>
                    <a:pt x="28" y="378"/>
                  </a:moveTo>
                  <a:lnTo>
                    <a:pt x="20" y="370"/>
                  </a:lnTo>
                  <a:lnTo>
                    <a:pt x="263" y="128"/>
                  </a:lnTo>
                  <a:lnTo>
                    <a:pt x="263" y="5"/>
                  </a:lnTo>
                  <a:lnTo>
                    <a:pt x="275" y="5"/>
                  </a:lnTo>
                  <a:lnTo>
                    <a:pt x="275" y="0"/>
                  </a:lnTo>
                  <a:lnTo>
                    <a:pt x="240" y="0"/>
                  </a:lnTo>
                  <a:lnTo>
                    <a:pt x="240" y="5"/>
                  </a:lnTo>
                  <a:lnTo>
                    <a:pt x="252" y="5"/>
                  </a:lnTo>
                  <a:lnTo>
                    <a:pt x="252" y="122"/>
                  </a:lnTo>
                  <a:lnTo>
                    <a:pt x="12" y="361"/>
                  </a:lnTo>
                  <a:lnTo>
                    <a:pt x="4" y="352"/>
                  </a:lnTo>
                  <a:lnTo>
                    <a:pt x="0" y="356"/>
                  </a:lnTo>
                  <a:lnTo>
                    <a:pt x="24" y="382"/>
                  </a:lnTo>
                  <a:lnTo>
                    <a:pt x="28" y="378"/>
                  </a:ln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0646" y="926925"/>
            <a:ext cx="8816854" cy="593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99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 descr="图片包含 电子产品, 电路&#10;&#10;描述已自动生成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9EF96E4-4A3F-477A-950F-F5883BF0E5F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A-图片 4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C4A5BAB9-B430-4E2B-9AD5-D34D8D2D7F9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alphaModFix amt="49000"/>
          </a:blip>
          <a:stretch>
            <a:fillRect/>
          </a:stretch>
        </p:blipFill>
        <p:spPr>
          <a:xfrm>
            <a:off x="-13466177" y="4978013"/>
            <a:ext cx="39124353" cy="1879987"/>
          </a:xfrm>
          <a:prstGeom prst="rect">
            <a:avLst/>
          </a:prstGeom>
        </p:spPr>
      </p:pic>
      <p:sp>
        <p:nvSpPr>
          <p:cNvPr id="277" name="矩形 276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F55B56A7-0983-4930-8518-1F2C234B1A47}"/>
              </a:ext>
            </a:extLst>
          </p:cNvPr>
          <p:cNvSpPr/>
          <p:nvPr/>
        </p:nvSpPr>
        <p:spPr>
          <a:xfrm>
            <a:off x="-884858" y="16034"/>
            <a:ext cx="44186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i="1" spc="600" dirty="0" smtClean="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effectLst>
                  <a:outerShdw blurRad="190500" dist="76200" dir="4800000" algn="ctr" rotWithShape="0">
                    <a:srgbClr val="000000">
                      <a:alpha val="50000"/>
                    </a:srgbClr>
                  </a:outerShdw>
                </a:effectLst>
                <a:latin typeface="+mj-ea"/>
                <a:ea typeface="+mj-ea"/>
              </a:rPr>
              <a:t>项目任务</a:t>
            </a:r>
            <a:endParaRPr lang="zh-CN" altLang="en-US" sz="4000" b="1" i="1" spc="600" dirty="0">
              <a:gradFill>
                <a:gsLst>
                  <a:gs pos="0">
                    <a:schemeClr val="bg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190500" dist="76200" dir="4800000" algn="ctr" rotWithShape="0">
                  <a:srgbClr val="000000">
                    <a:alpha val="50000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94A7743-9E57-4342-888E-0A6E0D14FF5D}"/>
              </a:ext>
            </a:extLst>
          </p:cNvPr>
          <p:cNvGrpSpPr/>
          <p:nvPr/>
        </p:nvGrpSpPr>
        <p:grpSpPr>
          <a:xfrm>
            <a:off x="2232579" y="203006"/>
            <a:ext cx="1415643" cy="1880092"/>
            <a:chOff x="2232579" y="203006"/>
            <a:chExt cx="1415643" cy="1880092"/>
          </a:xfrm>
        </p:grpSpPr>
        <p:sp>
          <p:nvSpPr>
            <p:cNvPr id="279" name="PA-任意多边形 68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3856BA51-355C-47F8-9784-229ED3E921B9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 rot="2700000" flipV="1">
              <a:off x="2230068" y="664943"/>
              <a:ext cx="1420666" cy="1415643"/>
            </a:xfrm>
            <a:custGeom>
              <a:avLst/>
              <a:gdLst>
                <a:gd name="T0" fmla="*/ 14 w 622"/>
                <a:gd name="T1" fmla="*/ 112 h 622"/>
                <a:gd name="T2" fmla="*/ 27 w 622"/>
                <a:gd name="T3" fmla="*/ 99 h 622"/>
                <a:gd name="T4" fmla="*/ 18 w 622"/>
                <a:gd name="T5" fmla="*/ 86 h 622"/>
                <a:gd name="T6" fmla="*/ 18 w 622"/>
                <a:gd name="T7" fmla="*/ 19 h 622"/>
                <a:gd name="T8" fmla="*/ 341 w 622"/>
                <a:gd name="T9" fmla="*/ 343 h 622"/>
                <a:gd name="T10" fmla="*/ 341 w 622"/>
                <a:gd name="T11" fmla="*/ 281 h 622"/>
                <a:gd name="T12" fmla="*/ 455 w 622"/>
                <a:gd name="T13" fmla="*/ 394 h 622"/>
                <a:gd name="T14" fmla="*/ 455 w 622"/>
                <a:gd name="T15" fmla="*/ 460 h 622"/>
                <a:gd name="T16" fmla="*/ 596 w 622"/>
                <a:gd name="T17" fmla="*/ 601 h 622"/>
                <a:gd name="T18" fmla="*/ 598 w 622"/>
                <a:gd name="T19" fmla="*/ 617 h 622"/>
                <a:gd name="T20" fmla="*/ 617 w 622"/>
                <a:gd name="T21" fmla="*/ 617 h 622"/>
                <a:gd name="T22" fmla="*/ 617 w 622"/>
                <a:gd name="T23" fmla="*/ 597 h 622"/>
                <a:gd name="T24" fmla="*/ 601 w 622"/>
                <a:gd name="T25" fmla="*/ 595 h 622"/>
                <a:gd name="T26" fmla="*/ 463 w 622"/>
                <a:gd name="T27" fmla="*/ 457 h 622"/>
                <a:gd name="T28" fmla="*/ 463 w 622"/>
                <a:gd name="T29" fmla="*/ 391 h 622"/>
                <a:gd name="T30" fmla="*/ 333 w 622"/>
                <a:gd name="T31" fmla="*/ 261 h 622"/>
                <a:gd name="T32" fmla="*/ 333 w 622"/>
                <a:gd name="T33" fmla="*/ 324 h 622"/>
                <a:gd name="T34" fmla="*/ 10 w 622"/>
                <a:gd name="T35" fmla="*/ 0 h 622"/>
                <a:gd name="T36" fmla="*/ 10 w 622"/>
                <a:gd name="T37" fmla="*/ 86 h 622"/>
                <a:gd name="T38" fmla="*/ 0 w 622"/>
                <a:gd name="T39" fmla="*/ 99 h 622"/>
                <a:gd name="T40" fmla="*/ 14 w 622"/>
                <a:gd name="T41" fmla="*/ 1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2" h="622">
                  <a:moveTo>
                    <a:pt x="14" y="112"/>
                  </a:moveTo>
                  <a:cubicBezTo>
                    <a:pt x="21" y="112"/>
                    <a:pt x="27" y="106"/>
                    <a:pt x="27" y="99"/>
                  </a:cubicBezTo>
                  <a:cubicBezTo>
                    <a:pt x="27" y="92"/>
                    <a:pt x="23" y="87"/>
                    <a:pt x="18" y="86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41" y="343"/>
                    <a:pt x="341" y="343"/>
                    <a:pt x="341" y="343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455" y="394"/>
                    <a:pt x="455" y="394"/>
                    <a:pt x="455" y="394"/>
                  </a:cubicBezTo>
                  <a:cubicBezTo>
                    <a:pt x="455" y="460"/>
                    <a:pt x="455" y="460"/>
                    <a:pt x="455" y="460"/>
                  </a:cubicBezTo>
                  <a:cubicBezTo>
                    <a:pt x="596" y="601"/>
                    <a:pt x="596" y="601"/>
                    <a:pt x="596" y="601"/>
                  </a:cubicBezTo>
                  <a:cubicBezTo>
                    <a:pt x="593" y="606"/>
                    <a:pt x="594" y="612"/>
                    <a:pt x="598" y="617"/>
                  </a:cubicBezTo>
                  <a:cubicBezTo>
                    <a:pt x="603" y="622"/>
                    <a:pt x="612" y="622"/>
                    <a:pt x="617" y="617"/>
                  </a:cubicBezTo>
                  <a:cubicBezTo>
                    <a:pt x="622" y="611"/>
                    <a:pt x="622" y="603"/>
                    <a:pt x="617" y="597"/>
                  </a:cubicBezTo>
                  <a:cubicBezTo>
                    <a:pt x="613" y="593"/>
                    <a:pt x="606" y="592"/>
                    <a:pt x="601" y="595"/>
                  </a:cubicBezTo>
                  <a:cubicBezTo>
                    <a:pt x="463" y="457"/>
                    <a:pt x="463" y="457"/>
                    <a:pt x="463" y="457"/>
                  </a:cubicBezTo>
                  <a:cubicBezTo>
                    <a:pt x="463" y="391"/>
                    <a:pt x="463" y="391"/>
                    <a:pt x="463" y="391"/>
                  </a:cubicBezTo>
                  <a:cubicBezTo>
                    <a:pt x="333" y="261"/>
                    <a:pt x="333" y="261"/>
                    <a:pt x="333" y="261"/>
                  </a:cubicBezTo>
                  <a:cubicBezTo>
                    <a:pt x="333" y="324"/>
                    <a:pt x="333" y="324"/>
                    <a:pt x="333" y="32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4" y="87"/>
                    <a:pt x="0" y="92"/>
                    <a:pt x="0" y="99"/>
                  </a:cubicBezTo>
                  <a:cubicBezTo>
                    <a:pt x="0" y="106"/>
                    <a:pt x="6" y="112"/>
                    <a:pt x="14" y="112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1" name="PA-任意多边形 67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A745D703-44F8-49D0-9B04-8BE9A5BAEDD0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 rot="5400000">
              <a:off x="2898551" y="113483"/>
              <a:ext cx="460169" cy="639216"/>
            </a:xfrm>
            <a:custGeom>
              <a:avLst/>
              <a:gdLst>
                <a:gd name="T0" fmla="*/ 28 w 275"/>
                <a:gd name="T1" fmla="*/ 378 h 382"/>
                <a:gd name="T2" fmla="*/ 20 w 275"/>
                <a:gd name="T3" fmla="*/ 370 h 382"/>
                <a:gd name="T4" fmla="*/ 263 w 275"/>
                <a:gd name="T5" fmla="*/ 128 h 382"/>
                <a:gd name="T6" fmla="*/ 263 w 275"/>
                <a:gd name="T7" fmla="*/ 5 h 382"/>
                <a:gd name="T8" fmla="*/ 275 w 275"/>
                <a:gd name="T9" fmla="*/ 5 h 382"/>
                <a:gd name="T10" fmla="*/ 275 w 275"/>
                <a:gd name="T11" fmla="*/ 0 h 382"/>
                <a:gd name="T12" fmla="*/ 240 w 275"/>
                <a:gd name="T13" fmla="*/ 0 h 382"/>
                <a:gd name="T14" fmla="*/ 240 w 275"/>
                <a:gd name="T15" fmla="*/ 5 h 382"/>
                <a:gd name="T16" fmla="*/ 252 w 275"/>
                <a:gd name="T17" fmla="*/ 5 h 382"/>
                <a:gd name="T18" fmla="*/ 252 w 275"/>
                <a:gd name="T19" fmla="*/ 122 h 382"/>
                <a:gd name="T20" fmla="*/ 12 w 275"/>
                <a:gd name="T21" fmla="*/ 361 h 382"/>
                <a:gd name="T22" fmla="*/ 4 w 275"/>
                <a:gd name="T23" fmla="*/ 352 h 382"/>
                <a:gd name="T24" fmla="*/ 0 w 275"/>
                <a:gd name="T25" fmla="*/ 356 h 382"/>
                <a:gd name="T26" fmla="*/ 24 w 275"/>
                <a:gd name="T27" fmla="*/ 382 h 382"/>
                <a:gd name="T28" fmla="*/ 28 w 275"/>
                <a:gd name="T29" fmla="*/ 37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5" h="382">
                  <a:moveTo>
                    <a:pt x="28" y="378"/>
                  </a:moveTo>
                  <a:lnTo>
                    <a:pt x="20" y="370"/>
                  </a:lnTo>
                  <a:lnTo>
                    <a:pt x="263" y="128"/>
                  </a:lnTo>
                  <a:lnTo>
                    <a:pt x="263" y="5"/>
                  </a:lnTo>
                  <a:lnTo>
                    <a:pt x="275" y="5"/>
                  </a:lnTo>
                  <a:lnTo>
                    <a:pt x="275" y="0"/>
                  </a:lnTo>
                  <a:lnTo>
                    <a:pt x="240" y="0"/>
                  </a:lnTo>
                  <a:lnTo>
                    <a:pt x="240" y="5"/>
                  </a:lnTo>
                  <a:lnTo>
                    <a:pt x="252" y="5"/>
                  </a:lnTo>
                  <a:lnTo>
                    <a:pt x="252" y="122"/>
                  </a:lnTo>
                  <a:lnTo>
                    <a:pt x="12" y="361"/>
                  </a:lnTo>
                  <a:lnTo>
                    <a:pt x="4" y="352"/>
                  </a:lnTo>
                  <a:lnTo>
                    <a:pt x="0" y="356"/>
                  </a:lnTo>
                  <a:lnTo>
                    <a:pt x="24" y="382"/>
                  </a:lnTo>
                  <a:lnTo>
                    <a:pt x="28" y="378"/>
                  </a:ln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9963623D-93A0-4FA5-9C8A-C59B382CB834}"/>
              </a:ext>
            </a:extLst>
          </p:cNvPr>
          <p:cNvGrpSpPr/>
          <p:nvPr/>
        </p:nvGrpSpPr>
        <p:grpSpPr>
          <a:xfrm>
            <a:off x="8248813" y="-89093"/>
            <a:ext cx="1415643" cy="1880090"/>
            <a:chOff x="8248813" y="-89093"/>
            <a:chExt cx="1415643" cy="1880090"/>
          </a:xfrm>
        </p:grpSpPr>
        <p:sp>
          <p:nvSpPr>
            <p:cNvPr id="283" name="PA-任意多边形 68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62505D6A-D85A-4660-AEAF-77CCE585A2E8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 rot="2700000" flipH="1">
              <a:off x="8246302" y="-86582"/>
              <a:ext cx="1420666" cy="1415643"/>
            </a:xfrm>
            <a:custGeom>
              <a:avLst/>
              <a:gdLst>
                <a:gd name="T0" fmla="*/ 14 w 622"/>
                <a:gd name="T1" fmla="*/ 112 h 622"/>
                <a:gd name="T2" fmla="*/ 27 w 622"/>
                <a:gd name="T3" fmla="*/ 99 h 622"/>
                <a:gd name="T4" fmla="*/ 18 w 622"/>
                <a:gd name="T5" fmla="*/ 86 h 622"/>
                <a:gd name="T6" fmla="*/ 18 w 622"/>
                <a:gd name="T7" fmla="*/ 19 h 622"/>
                <a:gd name="T8" fmla="*/ 341 w 622"/>
                <a:gd name="T9" fmla="*/ 343 h 622"/>
                <a:gd name="T10" fmla="*/ 341 w 622"/>
                <a:gd name="T11" fmla="*/ 281 h 622"/>
                <a:gd name="T12" fmla="*/ 455 w 622"/>
                <a:gd name="T13" fmla="*/ 394 h 622"/>
                <a:gd name="T14" fmla="*/ 455 w 622"/>
                <a:gd name="T15" fmla="*/ 460 h 622"/>
                <a:gd name="T16" fmla="*/ 596 w 622"/>
                <a:gd name="T17" fmla="*/ 601 h 622"/>
                <a:gd name="T18" fmla="*/ 598 w 622"/>
                <a:gd name="T19" fmla="*/ 617 h 622"/>
                <a:gd name="T20" fmla="*/ 617 w 622"/>
                <a:gd name="T21" fmla="*/ 617 h 622"/>
                <a:gd name="T22" fmla="*/ 617 w 622"/>
                <a:gd name="T23" fmla="*/ 597 h 622"/>
                <a:gd name="T24" fmla="*/ 601 w 622"/>
                <a:gd name="T25" fmla="*/ 595 h 622"/>
                <a:gd name="T26" fmla="*/ 463 w 622"/>
                <a:gd name="T27" fmla="*/ 457 h 622"/>
                <a:gd name="T28" fmla="*/ 463 w 622"/>
                <a:gd name="T29" fmla="*/ 391 h 622"/>
                <a:gd name="T30" fmla="*/ 333 w 622"/>
                <a:gd name="T31" fmla="*/ 261 h 622"/>
                <a:gd name="T32" fmla="*/ 333 w 622"/>
                <a:gd name="T33" fmla="*/ 324 h 622"/>
                <a:gd name="T34" fmla="*/ 10 w 622"/>
                <a:gd name="T35" fmla="*/ 0 h 622"/>
                <a:gd name="T36" fmla="*/ 10 w 622"/>
                <a:gd name="T37" fmla="*/ 86 h 622"/>
                <a:gd name="T38" fmla="*/ 0 w 622"/>
                <a:gd name="T39" fmla="*/ 99 h 622"/>
                <a:gd name="T40" fmla="*/ 14 w 622"/>
                <a:gd name="T41" fmla="*/ 1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2" h="622">
                  <a:moveTo>
                    <a:pt x="14" y="112"/>
                  </a:moveTo>
                  <a:cubicBezTo>
                    <a:pt x="21" y="112"/>
                    <a:pt x="27" y="106"/>
                    <a:pt x="27" y="99"/>
                  </a:cubicBezTo>
                  <a:cubicBezTo>
                    <a:pt x="27" y="92"/>
                    <a:pt x="23" y="87"/>
                    <a:pt x="18" y="86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41" y="343"/>
                    <a:pt x="341" y="343"/>
                    <a:pt x="341" y="343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455" y="394"/>
                    <a:pt x="455" y="394"/>
                    <a:pt x="455" y="394"/>
                  </a:cubicBezTo>
                  <a:cubicBezTo>
                    <a:pt x="455" y="460"/>
                    <a:pt x="455" y="460"/>
                    <a:pt x="455" y="460"/>
                  </a:cubicBezTo>
                  <a:cubicBezTo>
                    <a:pt x="596" y="601"/>
                    <a:pt x="596" y="601"/>
                    <a:pt x="596" y="601"/>
                  </a:cubicBezTo>
                  <a:cubicBezTo>
                    <a:pt x="593" y="606"/>
                    <a:pt x="594" y="612"/>
                    <a:pt x="598" y="617"/>
                  </a:cubicBezTo>
                  <a:cubicBezTo>
                    <a:pt x="603" y="622"/>
                    <a:pt x="612" y="622"/>
                    <a:pt x="617" y="617"/>
                  </a:cubicBezTo>
                  <a:cubicBezTo>
                    <a:pt x="622" y="611"/>
                    <a:pt x="622" y="603"/>
                    <a:pt x="617" y="597"/>
                  </a:cubicBezTo>
                  <a:cubicBezTo>
                    <a:pt x="613" y="593"/>
                    <a:pt x="606" y="592"/>
                    <a:pt x="601" y="595"/>
                  </a:cubicBezTo>
                  <a:cubicBezTo>
                    <a:pt x="463" y="457"/>
                    <a:pt x="463" y="457"/>
                    <a:pt x="463" y="457"/>
                  </a:cubicBezTo>
                  <a:cubicBezTo>
                    <a:pt x="463" y="391"/>
                    <a:pt x="463" y="391"/>
                    <a:pt x="463" y="391"/>
                  </a:cubicBezTo>
                  <a:cubicBezTo>
                    <a:pt x="333" y="261"/>
                    <a:pt x="333" y="261"/>
                    <a:pt x="333" y="261"/>
                  </a:cubicBezTo>
                  <a:cubicBezTo>
                    <a:pt x="333" y="324"/>
                    <a:pt x="333" y="324"/>
                    <a:pt x="333" y="32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4" y="87"/>
                    <a:pt x="0" y="92"/>
                    <a:pt x="0" y="99"/>
                  </a:cubicBezTo>
                  <a:cubicBezTo>
                    <a:pt x="0" y="106"/>
                    <a:pt x="6" y="112"/>
                    <a:pt x="14" y="112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4" name="PA-任意多边形 67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F02B1936-472A-45B6-BBB5-51EF1E0D1BE8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 rot="5400000" flipH="1" flipV="1">
              <a:off x="8538316" y="1241305"/>
              <a:ext cx="460169" cy="639216"/>
            </a:xfrm>
            <a:custGeom>
              <a:avLst/>
              <a:gdLst>
                <a:gd name="T0" fmla="*/ 28 w 275"/>
                <a:gd name="T1" fmla="*/ 378 h 382"/>
                <a:gd name="T2" fmla="*/ 20 w 275"/>
                <a:gd name="T3" fmla="*/ 370 h 382"/>
                <a:gd name="T4" fmla="*/ 263 w 275"/>
                <a:gd name="T5" fmla="*/ 128 h 382"/>
                <a:gd name="T6" fmla="*/ 263 w 275"/>
                <a:gd name="T7" fmla="*/ 5 h 382"/>
                <a:gd name="T8" fmla="*/ 275 w 275"/>
                <a:gd name="T9" fmla="*/ 5 h 382"/>
                <a:gd name="T10" fmla="*/ 275 w 275"/>
                <a:gd name="T11" fmla="*/ 0 h 382"/>
                <a:gd name="T12" fmla="*/ 240 w 275"/>
                <a:gd name="T13" fmla="*/ 0 h 382"/>
                <a:gd name="T14" fmla="*/ 240 w 275"/>
                <a:gd name="T15" fmla="*/ 5 h 382"/>
                <a:gd name="T16" fmla="*/ 252 w 275"/>
                <a:gd name="T17" fmla="*/ 5 h 382"/>
                <a:gd name="T18" fmla="*/ 252 w 275"/>
                <a:gd name="T19" fmla="*/ 122 h 382"/>
                <a:gd name="T20" fmla="*/ 12 w 275"/>
                <a:gd name="T21" fmla="*/ 361 h 382"/>
                <a:gd name="T22" fmla="*/ 4 w 275"/>
                <a:gd name="T23" fmla="*/ 352 h 382"/>
                <a:gd name="T24" fmla="*/ 0 w 275"/>
                <a:gd name="T25" fmla="*/ 356 h 382"/>
                <a:gd name="T26" fmla="*/ 24 w 275"/>
                <a:gd name="T27" fmla="*/ 382 h 382"/>
                <a:gd name="T28" fmla="*/ 28 w 275"/>
                <a:gd name="T29" fmla="*/ 37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5" h="382">
                  <a:moveTo>
                    <a:pt x="28" y="378"/>
                  </a:moveTo>
                  <a:lnTo>
                    <a:pt x="20" y="370"/>
                  </a:lnTo>
                  <a:lnTo>
                    <a:pt x="263" y="128"/>
                  </a:lnTo>
                  <a:lnTo>
                    <a:pt x="263" y="5"/>
                  </a:lnTo>
                  <a:lnTo>
                    <a:pt x="275" y="5"/>
                  </a:lnTo>
                  <a:lnTo>
                    <a:pt x="275" y="0"/>
                  </a:lnTo>
                  <a:lnTo>
                    <a:pt x="240" y="0"/>
                  </a:lnTo>
                  <a:lnTo>
                    <a:pt x="240" y="5"/>
                  </a:lnTo>
                  <a:lnTo>
                    <a:pt x="252" y="5"/>
                  </a:lnTo>
                  <a:lnTo>
                    <a:pt x="252" y="122"/>
                  </a:lnTo>
                  <a:lnTo>
                    <a:pt x="12" y="361"/>
                  </a:lnTo>
                  <a:lnTo>
                    <a:pt x="4" y="352"/>
                  </a:lnTo>
                  <a:lnTo>
                    <a:pt x="0" y="356"/>
                  </a:lnTo>
                  <a:lnTo>
                    <a:pt x="24" y="382"/>
                  </a:lnTo>
                  <a:lnTo>
                    <a:pt x="28" y="378"/>
                  </a:ln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211" y="890891"/>
            <a:ext cx="11149845" cy="557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31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 descr="图片包含 电子产品, 电路&#10;&#10;描述已自动生成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9EF96E4-4A3F-477A-950F-F5883BF0E5F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A-图片 4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C4A5BAB9-B430-4E2B-9AD5-D34D8D2D7F9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alphaModFix amt="49000"/>
          </a:blip>
          <a:stretch>
            <a:fillRect/>
          </a:stretch>
        </p:blipFill>
        <p:spPr>
          <a:xfrm>
            <a:off x="-13466177" y="4978013"/>
            <a:ext cx="39124353" cy="1879987"/>
          </a:xfrm>
          <a:prstGeom prst="rect">
            <a:avLst/>
          </a:prstGeom>
        </p:spPr>
      </p:pic>
      <p:sp>
        <p:nvSpPr>
          <p:cNvPr id="277" name="矩形 276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F55B56A7-0983-4930-8518-1F2C234B1A47}"/>
              </a:ext>
            </a:extLst>
          </p:cNvPr>
          <p:cNvSpPr/>
          <p:nvPr/>
        </p:nvSpPr>
        <p:spPr>
          <a:xfrm>
            <a:off x="-884858" y="16034"/>
            <a:ext cx="44186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i="1" spc="600" dirty="0" smtClean="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effectLst>
                  <a:outerShdw blurRad="190500" dist="76200" dir="4800000" algn="ctr" rotWithShape="0">
                    <a:srgbClr val="000000">
                      <a:alpha val="50000"/>
                    </a:srgbClr>
                  </a:outerShdw>
                </a:effectLst>
                <a:latin typeface="+mj-ea"/>
                <a:ea typeface="+mj-ea"/>
              </a:rPr>
              <a:t>项目版本</a:t>
            </a:r>
            <a:endParaRPr lang="zh-CN" altLang="en-US" sz="4000" b="1" i="1" spc="600" dirty="0">
              <a:gradFill>
                <a:gsLst>
                  <a:gs pos="0">
                    <a:schemeClr val="bg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190500" dist="76200" dir="4800000" algn="ctr" rotWithShape="0">
                  <a:srgbClr val="000000">
                    <a:alpha val="50000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94A7743-9E57-4342-888E-0A6E0D14FF5D}"/>
              </a:ext>
            </a:extLst>
          </p:cNvPr>
          <p:cNvGrpSpPr/>
          <p:nvPr/>
        </p:nvGrpSpPr>
        <p:grpSpPr>
          <a:xfrm>
            <a:off x="2232579" y="203006"/>
            <a:ext cx="1415643" cy="1880092"/>
            <a:chOff x="2232579" y="203006"/>
            <a:chExt cx="1415643" cy="1880092"/>
          </a:xfrm>
        </p:grpSpPr>
        <p:sp>
          <p:nvSpPr>
            <p:cNvPr id="279" name="PA-任意多边形 68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3856BA51-355C-47F8-9784-229ED3E921B9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 rot="2700000" flipV="1">
              <a:off x="2230068" y="664943"/>
              <a:ext cx="1420666" cy="1415643"/>
            </a:xfrm>
            <a:custGeom>
              <a:avLst/>
              <a:gdLst>
                <a:gd name="T0" fmla="*/ 14 w 622"/>
                <a:gd name="T1" fmla="*/ 112 h 622"/>
                <a:gd name="T2" fmla="*/ 27 w 622"/>
                <a:gd name="T3" fmla="*/ 99 h 622"/>
                <a:gd name="T4" fmla="*/ 18 w 622"/>
                <a:gd name="T5" fmla="*/ 86 h 622"/>
                <a:gd name="T6" fmla="*/ 18 w 622"/>
                <a:gd name="T7" fmla="*/ 19 h 622"/>
                <a:gd name="T8" fmla="*/ 341 w 622"/>
                <a:gd name="T9" fmla="*/ 343 h 622"/>
                <a:gd name="T10" fmla="*/ 341 w 622"/>
                <a:gd name="T11" fmla="*/ 281 h 622"/>
                <a:gd name="T12" fmla="*/ 455 w 622"/>
                <a:gd name="T13" fmla="*/ 394 h 622"/>
                <a:gd name="T14" fmla="*/ 455 w 622"/>
                <a:gd name="T15" fmla="*/ 460 h 622"/>
                <a:gd name="T16" fmla="*/ 596 w 622"/>
                <a:gd name="T17" fmla="*/ 601 h 622"/>
                <a:gd name="T18" fmla="*/ 598 w 622"/>
                <a:gd name="T19" fmla="*/ 617 h 622"/>
                <a:gd name="T20" fmla="*/ 617 w 622"/>
                <a:gd name="T21" fmla="*/ 617 h 622"/>
                <a:gd name="T22" fmla="*/ 617 w 622"/>
                <a:gd name="T23" fmla="*/ 597 h 622"/>
                <a:gd name="T24" fmla="*/ 601 w 622"/>
                <a:gd name="T25" fmla="*/ 595 h 622"/>
                <a:gd name="T26" fmla="*/ 463 w 622"/>
                <a:gd name="T27" fmla="*/ 457 h 622"/>
                <a:gd name="T28" fmla="*/ 463 w 622"/>
                <a:gd name="T29" fmla="*/ 391 h 622"/>
                <a:gd name="T30" fmla="*/ 333 w 622"/>
                <a:gd name="T31" fmla="*/ 261 h 622"/>
                <a:gd name="T32" fmla="*/ 333 w 622"/>
                <a:gd name="T33" fmla="*/ 324 h 622"/>
                <a:gd name="T34" fmla="*/ 10 w 622"/>
                <a:gd name="T35" fmla="*/ 0 h 622"/>
                <a:gd name="T36" fmla="*/ 10 w 622"/>
                <a:gd name="T37" fmla="*/ 86 h 622"/>
                <a:gd name="T38" fmla="*/ 0 w 622"/>
                <a:gd name="T39" fmla="*/ 99 h 622"/>
                <a:gd name="T40" fmla="*/ 14 w 622"/>
                <a:gd name="T41" fmla="*/ 1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2" h="622">
                  <a:moveTo>
                    <a:pt x="14" y="112"/>
                  </a:moveTo>
                  <a:cubicBezTo>
                    <a:pt x="21" y="112"/>
                    <a:pt x="27" y="106"/>
                    <a:pt x="27" y="99"/>
                  </a:cubicBezTo>
                  <a:cubicBezTo>
                    <a:pt x="27" y="92"/>
                    <a:pt x="23" y="87"/>
                    <a:pt x="18" y="86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41" y="343"/>
                    <a:pt x="341" y="343"/>
                    <a:pt x="341" y="343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455" y="394"/>
                    <a:pt x="455" y="394"/>
                    <a:pt x="455" y="394"/>
                  </a:cubicBezTo>
                  <a:cubicBezTo>
                    <a:pt x="455" y="460"/>
                    <a:pt x="455" y="460"/>
                    <a:pt x="455" y="460"/>
                  </a:cubicBezTo>
                  <a:cubicBezTo>
                    <a:pt x="596" y="601"/>
                    <a:pt x="596" y="601"/>
                    <a:pt x="596" y="601"/>
                  </a:cubicBezTo>
                  <a:cubicBezTo>
                    <a:pt x="593" y="606"/>
                    <a:pt x="594" y="612"/>
                    <a:pt x="598" y="617"/>
                  </a:cubicBezTo>
                  <a:cubicBezTo>
                    <a:pt x="603" y="622"/>
                    <a:pt x="612" y="622"/>
                    <a:pt x="617" y="617"/>
                  </a:cubicBezTo>
                  <a:cubicBezTo>
                    <a:pt x="622" y="611"/>
                    <a:pt x="622" y="603"/>
                    <a:pt x="617" y="597"/>
                  </a:cubicBezTo>
                  <a:cubicBezTo>
                    <a:pt x="613" y="593"/>
                    <a:pt x="606" y="592"/>
                    <a:pt x="601" y="595"/>
                  </a:cubicBezTo>
                  <a:cubicBezTo>
                    <a:pt x="463" y="457"/>
                    <a:pt x="463" y="457"/>
                    <a:pt x="463" y="457"/>
                  </a:cubicBezTo>
                  <a:cubicBezTo>
                    <a:pt x="463" y="391"/>
                    <a:pt x="463" y="391"/>
                    <a:pt x="463" y="391"/>
                  </a:cubicBezTo>
                  <a:cubicBezTo>
                    <a:pt x="333" y="261"/>
                    <a:pt x="333" y="261"/>
                    <a:pt x="333" y="261"/>
                  </a:cubicBezTo>
                  <a:cubicBezTo>
                    <a:pt x="333" y="324"/>
                    <a:pt x="333" y="324"/>
                    <a:pt x="333" y="32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4" y="87"/>
                    <a:pt x="0" y="92"/>
                    <a:pt x="0" y="99"/>
                  </a:cubicBezTo>
                  <a:cubicBezTo>
                    <a:pt x="0" y="106"/>
                    <a:pt x="6" y="112"/>
                    <a:pt x="14" y="112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1" name="PA-任意多边形 67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A745D703-44F8-49D0-9B04-8BE9A5BAEDD0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 rot="5400000">
              <a:off x="2898551" y="113483"/>
              <a:ext cx="460169" cy="639216"/>
            </a:xfrm>
            <a:custGeom>
              <a:avLst/>
              <a:gdLst>
                <a:gd name="T0" fmla="*/ 28 w 275"/>
                <a:gd name="T1" fmla="*/ 378 h 382"/>
                <a:gd name="T2" fmla="*/ 20 w 275"/>
                <a:gd name="T3" fmla="*/ 370 h 382"/>
                <a:gd name="T4" fmla="*/ 263 w 275"/>
                <a:gd name="T5" fmla="*/ 128 h 382"/>
                <a:gd name="T6" fmla="*/ 263 w 275"/>
                <a:gd name="T7" fmla="*/ 5 h 382"/>
                <a:gd name="T8" fmla="*/ 275 w 275"/>
                <a:gd name="T9" fmla="*/ 5 h 382"/>
                <a:gd name="T10" fmla="*/ 275 w 275"/>
                <a:gd name="T11" fmla="*/ 0 h 382"/>
                <a:gd name="T12" fmla="*/ 240 w 275"/>
                <a:gd name="T13" fmla="*/ 0 h 382"/>
                <a:gd name="T14" fmla="*/ 240 w 275"/>
                <a:gd name="T15" fmla="*/ 5 h 382"/>
                <a:gd name="T16" fmla="*/ 252 w 275"/>
                <a:gd name="T17" fmla="*/ 5 h 382"/>
                <a:gd name="T18" fmla="*/ 252 w 275"/>
                <a:gd name="T19" fmla="*/ 122 h 382"/>
                <a:gd name="T20" fmla="*/ 12 w 275"/>
                <a:gd name="T21" fmla="*/ 361 h 382"/>
                <a:gd name="T22" fmla="*/ 4 w 275"/>
                <a:gd name="T23" fmla="*/ 352 h 382"/>
                <a:gd name="T24" fmla="*/ 0 w 275"/>
                <a:gd name="T25" fmla="*/ 356 h 382"/>
                <a:gd name="T26" fmla="*/ 24 w 275"/>
                <a:gd name="T27" fmla="*/ 382 h 382"/>
                <a:gd name="T28" fmla="*/ 28 w 275"/>
                <a:gd name="T29" fmla="*/ 37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5" h="382">
                  <a:moveTo>
                    <a:pt x="28" y="378"/>
                  </a:moveTo>
                  <a:lnTo>
                    <a:pt x="20" y="370"/>
                  </a:lnTo>
                  <a:lnTo>
                    <a:pt x="263" y="128"/>
                  </a:lnTo>
                  <a:lnTo>
                    <a:pt x="263" y="5"/>
                  </a:lnTo>
                  <a:lnTo>
                    <a:pt x="275" y="5"/>
                  </a:lnTo>
                  <a:lnTo>
                    <a:pt x="275" y="0"/>
                  </a:lnTo>
                  <a:lnTo>
                    <a:pt x="240" y="0"/>
                  </a:lnTo>
                  <a:lnTo>
                    <a:pt x="240" y="5"/>
                  </a:lnTo>
                  <a:lnTo>
                    <a:pt x="252" y="5"/>
                  </a:lnTo>
                  <a:lnTo>
                    <a:pt x="252" y="122"/>
                  </a:lnTo>
                  <a:lnTo>
                    <a:pt x="12" y="361"/>
                  </a:lnTo>
                  <a:lnTo>
                    <a:pt x="4" y="352"/>
                  </a:lnTo>
                  <a:lnTo>
                    <a:pt x="0" y="356"/>
                  </a:lnTo>
                  <a:lnTo>
                    <a:pt x="24" y="382"/>
                  </a:lnTo>
                  <a:lnTo>
                    <a:pt x="28" y="378"/>
                  </a:ln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9963623D-93A0-4FA5-9C8A-C59B382CB834}"/>
              </a:ext>
            </a:extLst>
          </p:cNvPr>
          <p:cNvGrpSpPr/>
          <p:nvPr/>
        </p:nvGrpSpPr>
        <p:grpSpPr>
          <a:xfrm>
            <a:off x="8248813" y="-89093"/>
            <a:ext cx="1415643" cy="1880090"/>
            <a:chOff x="8248813" y="-89093"/>
            <a:chExt cx="1415643" cy="1880090"/>
          </a:xfrm>
        </p:grpSpPr>
        <p:sp>
          <p:nvSpPr>
            <p:cNvPr id="283" name="PA-任意多边形 68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62505D6A-D85A-4660-AEAF-77CCE585A2E8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 rot="2700000" flipH="1">
              <a:off x="8246302" y="-86582"/>
              <a:ext cx="1420666" cy="1415643"/>
            </a:xfrm>
            <a:custGeom>
              <a:avLst/>
              <a:gdLst>
                <a:gd name="T0" fmla="*/ 14 w 622"/>
                <a:gd name="T1" fmla="*/ 112 h 622"/>
                <a:gd name="T2" fmla="*/ 27 w 622"/>
                <a:gd name="T3" fmla="*/ 99 h 622"/>
                <a:gd name="T4" fmla="*/ 18 w 622"/>
                <a:gd name="T5" fmla="*/ 86 h 622"/>
                <a:gd name="T6" fmla="*/ 18 w 622"/>
                <a:gd name="T7" fmla="*/ 19 h 622"/>
                <a:gd name="T8" fmla="*/ 341 w 622"/>
                <a:gd name="T9" fmla="*/ 343 h 622"/>
                <a:gd name="T10" fmla="*/ 341 w 622"/>
                <a:gd name="T11" fmla="*/ 281 h 622"/>
                <a:gd name="T12" fmla="*/ 455 w 622"/>
                <a:gd name="T13" fmla="*/ 394 h 622"/>
                <a:gd name="T14" fmla="*/ 455 w 622"/>
                <a:gd name="T15" fmla="*/ 460 h 622"/>
                <a:gd name="T16" fmla="*/ 596 w 622"/>
                <a:gd name="T17" fmla="*/ 601 h 622"/>
                <a:gd name="T18" fmla="*/ 598 w 622"/>
                <a:gd name="T19" fmla="*/ 617 h 622"/>
                <a:gd name="T20" fmla="*/ 617 w 622"/>
                <a:gd name="T21" fmla="*/ 617 h 622"/>
                <a:gd name="T22" fmla="*/ 617 w 622"/>
                <a:gd name="T23" fmla="*/ 597 h 622"/>
                <a:gd name="T24" fmla="*/ 601 w 622"/>
                <a:gd name="T25" fmla="*/ 595 h 622"/>
                <a:gd name="T26" fmla="*/ 463 w 622"/>
                <a:gd name="T27" fmla="*/ 457 h 622"/>
                <a:gd name="T28" fmla="*/ 463 w 622"/>
                <a:gd name="T29" fmla="*/ 391 h 622"/>
                <a:gd name="T30" fmla="*/ 333 w 622"/>
                <a:gd name="T31" fmla="*/ 261 h 622"/>
                <a:gd name="T32" fmla="*/ 333 w 622"/>
                <a:gd name="T33" fmla="*/ 324 h 622"/>
                <a:gd name="T34" fmla="*/ 10 w 622"/>
                <a:gd name="T35" fmla="*/ 0 h 622"/>
                <a:gd name="T36" fmla="*/ 10 w 622"/>
                <a:gd name="T37" fmla="*/ 86 h 622"/>
                <a:gd name="T38" fmla="*/ 0 w 622"/>
                <a:gd name="T39" fmla="*/ 99 h 622"/>
                <a:gd name="T40" fmla="*/ 14 w 622"/>
                <a:gd name="T41" fmla="*/ 1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2" h="622">
                  <a:moveTo>
                    <a:pt x="14" y="112"/>
                  </a:moveTo>
                  <a:cubicBezTo>
                    <a:pt x="21" y="112"/>
                    <a:pt x="27" y="106"/>
                    <a:pt x="27" y="99"/>
                  </a:cubicBezTo>
                  <a:cubicBezTo>
                    <a:pt x="27" y="92"/>
                    <a:pt x="23" y="87"/>
                    <a:pt x="18" y="86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41" y="343"/>
                    <a:pt x="341" y="343"/>
                    <a:pt x="341" y="343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455" y="394"/>
                    <a:pt x="455" y="394"/>
                    <a:pt x="455" y="394"/>
                  </a:cubicBezTo>
                  <a:cubicBezTo>
                    <a:pt x="455" y="460"/>
                    <a:pt x="455" y="460"/>
                    <a:pt x="455" y="460"/>
                  </a:cubicBezTo>
                  <a:cubicBezTo>
                    <a:pt x="596" y="601"/>
                    <a:pt x="596" y="601"/>
                    <a:pt x="596" y="601"/>
                  </a:cubicBezTo>
                  <a:cubicBezTo>
                    <a:pt x="593" y="606"/>
                    <a:pt x="594" y="612"/>
                    <a:pt x="598" y="617"/>
                  </a:cubicBezTo>
                  <a:cubicBezTo>
                    <a:pt x="603" y="622"/>
                    <a:pt x="612" y="622"/>
                    <a:pt x="617" y="617"/>
                  </a:cubicBezTo>
                  <a:cubicBezTo>
                    <a:pt x="622" y="611"/>
                    <a:pt x="622" y="603"/>
                    <a:pt x="617" y="597"/>
                  </a:cubicBezTo>
                  <a:cubicBezTo>
                    <a:pt x="613" y="593"/>
                    <a:pt x="606" y="592"/>
                    <a:pt x="601" y="595"/>
                  </a:cubicBezTo>
                  <a:cubicBezTo>
                    <a:pt x="463" y="457"/>
                    <a:pt x="463" y="457"/>
                    <a:pt x="463" y="457"/>
                  </a:cubicBezTo>
                  <a:cubicBezTo>
                    <a:pt x="463" y="391"/>
                    <a:pt x="463" y="391"/>
                    <a:pt x="463" y="391"/>
                  </a:cubicBezTo>
                  <a:cubicBezTo>
                    <a:pt x="333" y="261"/>
                    <a:pt x="333" y="261"/>
                    <a:pt x="333" y="261"/>
                  </a:cubicBezTo>
                  <a:cubicBezTo>
                    <a:pt x="333" y="324"/>
                    <a:pt x="333" y="324"/>
                    <a:pt x="333" y="32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4" y="87"/>
                    <a:pt x="0" y="92"/>
                    <a:pt x="0" y="99"/>
                  </a:cubicBezTo>
                  <a:cubicBezTo>
                    <a:pt x="0" y="106"/>
                    <a:pt x="6" y="112"/>
                    <a:pt x="14" y="112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4" name="PA-任意多边形 67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F02B1936-472A-45B6-BBB5-51EF1E0D1BE8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 rot="5400000" flipH="1" flipV="1">
              <a:off x="8538316" y="1241305"/>
              <a:ext cx="460169" cy="639216"/>
            </a:xfrm>
            <a:custGeom>
              <a:avLst/>
              <a:gdLst>
                <a:gd name="T0" fmla="*/ 28 w 275"/>
                <a:gd name="T1" fmla="*/ 378 h 382"/>
                <a:gd name="T2" fmla="*/ 20 w 275"/>
                <a:gd name="T3" fmla="*/ 370 h 382"/>
                <a:gd name="T4" fmla="*/ 263 w 275"/>
                <a:gd name="T5" fmla="*/ 128 h 382"/>
                <a:gd name="T6" fmla="*/ 263 w 275"/>
                <a:gd name="T7" fmla="*/ 5 h 382"/>
                <a:gd name="T8" fmla="*/ 275 w 275"/>
                <a:gd name="T9" fmla="*/ 5 h 382"/>
                <a:gd name="T10" fmla="*/ 275 w 275"/>
                <a:gd name="T11" fmla="*/ 0 h 382"/>
                <a:gd name="T12" fmla="*/ 240 w 275"/>
                <a:gd name="T13" fmla="*/ 0 h 382"/>
                <a:gd name="T14" fmla="*/ 240 w 275"/>
                <a:gd name="T15" fmla="*/ 5 h 382"/>
                <a:gd name="T16" fmla="*/ 252 w 275"/>
                <a:gd name="T17" fmla="*/ 5 h 382"/>
                <a:gd name="T18" fmla="*/ 252 w 275"/>
                <a:gd name="T19" fmla="*/ 122 h 382"/>
                <a:gd name="T20" fmla="*/ 12 w 275"/>
                <a:gd name="T21" fmla="*/ 361 h 382"/>
                <a:gd name="T22" fmla="*/ 4 w 275"/>
                <a:gd name="T23" fmla="*/ 352 h 382"/>
                <a:gd name="T24" fmla="*/ 0 w 275"/>
                <a:gd name="T25" fmla="*/ 356 h 382"/>
                <a:gd name="T26" fmla="*/ 24 w 275"/>
                <a:gd name="T27" fmla="*/ 382 h 382"/>
                <a:gd name="T28" fmla="*/ 28 w 275"/>
                <a:gd name="T29" fmla="*/ 37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5" h="382">
                  <a:moveTo>
                    <a:pt x="28" y="378"/>
                  </a:moveTo>
                  <a:lnTo>
                    <a:pt x="20" y="370"/>
                  </a:lnTo>
                  <a:lnTo>
                    <a:pt x="263" y="128"/>
                  </a:lnTo>
                  <a:lnTo>
                    <a:pt x="263" y="5"/>
                  </a:lnTo>
                  <a:lnTo>
                    <a:pt x="275" y="5"/>
                  </a:lnTo>
                  <a:lnTo>
                    <a:pt x="275" y="0"/>
                  </a:lnTo>
                  <a:lnTo>
                    <a:pt x="240" y="0"/>
                  </a:lnTo>
                  <a:lnTo>
                    <a:pt x="240" y="5"/>
                  </a:lnTo>
                  <a:lnTo>
                    <a:pt x="252" y="5"/>
                  </a:lnTo>
                  <a:lnTo>
                    <a:pt x="252" y="122"/>
                  </a:lnTo>
                  <a:lnTo>
                    <a:pt x="12" y="361"/>
                  </a:lnTo>
                  <a:lnTo>
                    <a:pt x="4" y="352"/>
                  </a:lnTo>
                  <a:lnTo>
                    <a:pt x="0" y="356"/>
                  </a:lnTo>
                  <a:lnTo>
                    <a:pt x="24" y="382"/>
                  </a:lnTo>
                  <a:lnTo>
                    <a:pt x="28" y="378"/>
                  </a:ln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57093" y="830147"/>
            <a:ext cx="8906364" cy="596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52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 descr="图片包含 电子产品, 电路&#10;&#10;描述已自动生成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9EF96E4-4A3F-477A-950F-F5883BF0E5F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A-图片 4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C4A5BAB9-B430-4E2B-9AD5-D34D8D2D7F9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alphaModFix amt="49000"/>
          </a:blip>
          <a:stretch>
            <a:fillRect/>
          </a:stretch>
        </p:blipFill>
        <p:spPr>
          <a:xfrm>
            <a:off x="-13466177" y="4978013"/>
            <a:ext cx="39124353" cy="1879987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0F1B99C6-C3F1-4BA4-8E7B-5E572A68AC7C}"/>
              </a:ext>
            </a:extLst>
          </p:cNvPr>
          <p:cNvGrpSpPr/>
          <p:nvPr/>
        </p:nvGrpSpPr>
        <p:grpSpPr>
          <a:xfrm>
            <a:off x="393702" y="4226403"/>
            <a:ext cx="11404598" cy="922596"/>
            <a:chOff x="2507333" y="4397389"/>
            <a:chExt cx="7177335" cy="580624"/>
          </a:xfrm>
        </p:grpSpPr>
        <p:sp>
          <p:nvSpPr>
            <p:cNvPr id="281" name="PA_任意多边形 83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1FF24E58-AF82-406A-8EBC-9B3D876A996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flipH="1">
              <a:off x="3942615" y="4397389"/>
              <a:ext cx="5742053" cy="580624"/>
            </a:xfrm>
            <a:custGeom>
              <a:avLst/>
              <a:gdLst>
                <a:gd name="connsiteX0" fmla="*/ 0 w 7639050"/>
                <a:gd name="connsiteY0" fmla="*/ 1924050 h 1924050"/>
                <a:gd name="connsiteX1" fmla="*/ 1943100 w 7639050"/>
                <a:gd name="connsiteY1" fmla="*/ 0 h 1924050"/>
                <a:gd name="connsiteX2" fmla="*/ 3848100 w 7639050"/>
                <a:gd name="connsiteY2" fmla="*/ 1924050 h 1924050"/>
                <a:gd name="connsiteX3" fmla="*/ 5753100 w 7639050"/>
                <a:gd name="connsiteY3" fmla="*/ 0 h 1924050"/>
                <a:gd name="connsiteX4" fmla="*/ 7639050 w 7639050"/>
                <a:gd name="connsiteY4" fmla="*/ 1924050 h 192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39050" h="1924050">
                  <a:moveTo>
                    <a:pt x="0" y="1924050"/>
                  </a:moveTo>
                  <a:cubicBezTo>
                    <a:pt x="650875" y="962025"/>
                    <a:pt x="1301750" y="0"/>
                    <a:pt x="1943100" y="0"/>
                  </a:cubicBezTo>
                  <a:cubicBezTo>
                    <a:pt x="2584450" y="0"/>
                    <a:pt x="3213100" y="1924050"/>
                    <a:pt x="3848100" y="1924050"/>
                  </a:cubicBezTo>
                  <a:cubicBezTo>
                    <a:pt x="4483100" y="1924050"/>
                    <a:pt x="5121275" y="0"/>
                    <a:pt x="5753100" y="0"/>
                  </a:cubicBezTo>
                  <a:cubicBezTo>
                    <a:pt x="6384925" y="0"/>
                    <a:pt x="7011987" y="962025"/>
                    <a:pt x="7639050" y="1924050"/>
                  </a:cubicBezTo>
                </a:path>
              </a:pathLst>
            </a:custGeom>
            <a:noFill/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9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282" name="PA_任意多边形 85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CC2D97CA-6F0D-4DD2-8873-0B96BA2333C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507333" y="4397389"/>
              <a:ext cx="5742053" cy="580624"/>
            </a:xfrm>
            <a:custGeom>
              <a:avLst/>
              <a:gdLst>
                <a:gd name="connsiteX0" fmla="*/ 0 w 7639050"/>
                <a:gd name="connsiteY0" fmla="*/ 1924050 h 1924050"/>
                <a:gd name="connsiteX1" fmla="*/ 1943100 w 7639050"/>
                <a:gd name="connsiteY1" fmla="*/ 0 h 1924050"/>
                <a:gd name="connsiteX2" fmla="*/ 3848100 w 7639050"/>
                <a:gd name="connsiteY2" fmla="*/ 1924050 h 1924050"/>
                <a:gd name="connsiteX3" fmla="*/ 5753100 w 7639050"/>
                <a:gd name="connsiteY3" fmla="*/ 0 h 1924050"/>
                <a:gd name="connsiteX4" fmla="*/ 7639050 w 7639050"/>
                <a:gd name="connsiteY4" fmla="*/ 1924050 h 192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39050" h="1924050">
                  <a:moveTo>
                    <a:pt x="0" y="1924050"/>
                  </a:moveTo>
                  <a:cubicBezTo>
                    <a:pt x="650875" y="962025"/>
                    <a:pt x="1301750" y="0"/>
                    <a:pt x="1943100" y="0"/>
                  </a:cubicBezTo>
                  <a:cubicBezTo>
                    <a:pt x="2584450" y="0"/>
                    <a:pt x="3213100" y="1924050"/>
                    <a:pt x="3848100" y="1924050"/>
                  </a:cubicBezTo>
                  <a:cubicBezTo>
                    <a:pt x="4483100" y="1924050"/>
                    <a:pt x="5121275" y="0"/>
                    <a:pt x="5753100" y="0"/>
                  </a:cubicBezTo>
                  <a:cubicBezTo>
                    <a:pt x="6384925" y="0"/>
                    <a:pt x="7011987" y="962025"/>
                    <a:pt x="7639050" y="1924050"/>
                  </a:cubicBezTo>
                </a:path>
              </a:pathLst>
            </a:custGeom>
            <a:noFill/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9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 Light"/>
                <a:cs typeface="+mn-cs"/>
              </a:endParaRPr>
            </a:p>
          </p:txBody>
        </p:sp>
      </p:grpSp>
      <p:sp>
        <p:nvSpPr>
          <p:cNvPr id="283" name="PA_椭圆 89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44A151F8-AA3A-45DC-A60B-4BBC4536EB3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390251" y="4467895"/>
            <a:ext cx="258978" cy="258978"/>
          </a:xfrm>
          <a:prstGeom prst="ellipse">
            <a:avLst/>
          </a:prstGeom>
          <a:solidFill>
            <a:schemeClr val="accent5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 Light"/>
              <a:cs typeface="+mn-cs"/>
            </a:endParaRPr>
          </a:p>
        </p:txBody>
      </p:sp>
      <p:sp>
        <p:nvSpPr>
          <p:cNvPr id="284" name="PA_椭圆 90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1E9873A6-F5ED-4C09-B8F1-6531B7AB25A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487822" y="4376576"/>
            <a:ext cx="402829" cy="402829"/>
          </a:xfrm>
          <a:prstGeom prst="ellipse">
            <a:avLst/>
          </a:prstGeom>
          <a:solidFill>
            <a:schemeClr val="accent5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 Light"/>
              <a:cs typeface="+mn-cs"/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85EAD250-DE0C-4AEF-B339-0C51F5E2E2DA}"/>
              </a:ext>
            </a:extLst>
          </p:cNvPr>
          <p:cNvSpPr/>
          <p:nvPr/>
        </p:nvSpPr>
        <p:spPr>
          <a:xfrm>
            <a:off x="5080338" y="2419136"/>
            <a:ext cx="20313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spc="600" dirty="0" smtClean="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effectLst>
                  <a:outerShdw blurRad="190500" dist="76200" dir="4800000" algn="ctr" rotWithShape="0">
                    <a:srgbClr val="000000">
                      <a:alpha val="50000"/>
                    </a:srgbClr>
                  </a:outerShdw>
                </a:effectLst>
                <a:latin typeface="演示斜黑体" panose="00000A08000000000000" pitchFamily="50" charset="-122"/>
                <a:ea typeface="演示斜黑体" panose="00000A08000000000000" pitchFamily="50" charset="-122"/>
                <a:sym typeface="+mn-lt"/>
              </a:rPr>
              <a:t>测试</a:t>
            </a:r>
            <a:endParaRPr lang="zh-CN" altLang="en-US" sz="6600" spc="600" dirty="0">
              <a:gradFill>
                <a:gsLst>
                  <a:gs pos="0">
                    <a:schemeClr val="bg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190500" dist="76200" dir="4800000" algn="ctr" rotWithShape="0">
                  <a:srgbClr val="000000">
                    <a:alpha val="50000"/>
                  </a:srgbClr>
                </a:outerShdw>
              </a:effectLst>
              <a:latin typeface="演示斜黑体" panose="00000A08000000000000" pitchFamily="50" charset="-122"/>
              <a:ea typeface="演示斜黑体" panose="00000A08000000000000" pitchFamily="50" charset="-122"/>
              <a:sym typeface="+mn-lt"/>
            </a:endParaRP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2A1DDFA7-91B3-49A9-9FBD-7CDFF6D2163D}"/>
              </a:ext>
            </a:extLst>
          </p:cNvPr>
          <p:cNvSpPr txBox="1"/>
          <p:nvPr/>
        </p:nvSpPr>
        <p:spPr>
          <a:xfrm>
            <a:off x="4073780" y="1580809"/>
            <a:ext cx="40444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i="1" dirty="0">
                <a:gradFill>
                  <a:gsLst>
                    <a:gs pos="40000">
                      <a:schemeClr val="bg1">
                        <a:alpha val="40000"/>
                      </a:schemeClr>
                    </a:gs>
                    <a:gs pos="100000">
                      <a:schemeClr val="bg1">
                        <a:lumMod val="50000"/>
                        <a:alpha val="0"/>
                      </a:schemeClr>
                    </a:gs>
                  </a:gsLst>
                  <a:lin ang="5400000" scaled="1"/>
                </a:gradFill>
                <a:latin typeface="Bebas" pitchFamily="2" charset="0"/>
              </a:rPr>
              <a:t>Part  01</a:t>
            </a:r>
            <a:endParaRPr lang="zh-CN" altLang="en-US" sz="9600" i="1" dirty="0">
              <a:gradFill>
                <a:gsLst>
                  <a:gs pos="40000">
                    <a:schemeClr val="bg1">
                      <a:alpha val="40000"/>
                    </a:schemeClr>
                  </a:gs>
                  <a:gs pos="100000">
                    <a:schemeClr val="bg1">
                      <a:lumMod val="50000"/>
                      <a:alpha val="0"/>
                    </a:schemeClr>
                  </a:gs>
                </a:gsLst>
                <a:lin ang="5400000" scaled="1"/>
              </a:gra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336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 descr="图片包含 电子产品, 电路&#10;&#10;描述已自动生成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9EF96E4-4A3F-477A-950F-F5883BF0E5F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90037" y="0"/>
            <a:ext cx="12192000" cy="6858000"/>
          </a:xfrm>
          <a:prstGeom prst="rect">
            <a:avLst/>
          </a:prstGeom>
        </p:spPr>
      </p:pic>
      <p:pic>
        <p:nvPicPr>
          <p:cNvPr id="4" name="PA-图片 4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C4A5BAB9-B430-4E2B-9AD5-D34D8D2D7F9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alphaModFix amt="49000"/>
          </a:blip>
          <a:stretch>
            <a:fillRect/>
          </a:stretch>
        </p:blipFill>
        <p:spPr>
          <a:xfrm>
            <a:off x="-13466177" y="4978013"/>
            <a:ext cx="39124353" cy="1879987"/>
          </a:xfrm>
          <a:prstGeom prst="rect">
            <a:avLst/>
          </a:prstGeom>
        </p:spPr>
      </p:pic>
      <p:sp>
        <p:nvSpPr>
          <p:cNvPr id="277" name="矩形 276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F55B56A7-0983-4930-8518-1F2C234B1A47}"/>
              </a:ext>
            </a:extLst>
          </p:cNvPr>
          <p:cNvSpPr/>
          <p:nvPr/>
        </p:nvSpPr>
        <p:spPr>
          <a:xfrm>
            <a:off x="-884858" y="16034"/>
            <a:ext cx="39519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i="1" spc="600" dirty="0" smtClean="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effectLst>
                  <a:outerShdw blurRad="190500" dist="76200" dir="4800000" algn="ctr" rotWithShape="0">
                    <a:srgbClr val="000000">
                      <a:alpha val="50000"/>
                    </a:srgbClr>
                  </a:outerShdw>
                </a:effectLst>
                <a:latin typeface="+mj-ea"/>
                <a:ea typeface="+mj-ea"/>
              </a:rPr>
              <a:t>用例库</a:t>
            </a:r>
            <a:endParaRPr lang="zh-CN" altLang="en-US" sz="4000" b="1" i="1" spc="600" dirty="0">
              <a:gradFill>
                <a:gsLst>
                  <a:gs pos="0">
                    <a:schemeClr val="bg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190500" dist="76200" dir="4800000" algn="ctr" rotWithShape="0">
                  <a:srgbClr val="000000">
                    <a:alpha val="50000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94A7743-9E57-4342-888E-0A6E0D14FF5D}"/>
              </a:ext>
            </a:extLst>
          </p:cNvPr>
          <p:cNvGrpSpPr/>
          <p:nvPr/>
        </p:nvGrpSpPr>
        <p:grpSpPr>
          <a:xfrm>
            <a:off x="2232579" y="203006"/>
            <a:ext cx="1415643" cy="1880092"/>
            <a:chOff x="2232579" y="203006"/>
            <a:chExt cx="1415643" cy="1880092"/>
          </a:xfrm>
        </p:grpSpPr>
        <p:sp>
          <p:nvSpPr>
            <p:cNvPr id="279" name="PA-任意多边形 68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3856BA51-355C-47F8-9784-229ED3E921B9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 rot="2700000" flipV="1">
              <a:off x="2230068" y="664943"/>
              <a:ext cx="1420666" cy="1415643"/>
            </a:xfrm>
            <a:custGeom>
              <a:avLst/>
              <a:gdLst>
                <a:gd name="T0" fmla="*/ 14 w 622"/>
                <a:gd name="T1" fmla="*/ 112 h 622"/>
                <a:gd name="T2" fmla="*/ 27 w 622"/>
                <a:gd name="T3" fmla="*/ 99 h 622"/>
                <a:gd name="T4" fmla="*/ 18 w 622"/>
                <a:gd name="T5" fmla="*/ 86 h 622"/>
                <a:gd name="T6" fmla="*/ 18 w 622"/>
                <a:gd name="T7" fmla="*/ 19 h 622"/>
                <a:gd name="T8" fmla="*/ 341 w 622"/>
                <a:gd name="T9" fmla="*/ 343 h 622"/>
                <a:gd name="T10" fmla="*/ 341 w 622"/>
                <a:gd name="T11" fmla="*/ 281 h 622"/>
                <a:gd name="T12" fmla="*/ 455 w 622"/>
                <a:gd name="T13" fmla="*/ 394 h 622"/>
                <a:gd name="T14" fmla="*/ 455 w 622"/>
                <a:gd name="T15" fmla="*/ 460 h 622"/>
                <a:gd name="T16" fmla="*/ 596 w 622"/>
                <a:gd name="T17" fmla="*/ 601 h 622"/>
                <a:gd name="T18" fmla="*/ 598 w 622"/>
                <a:gd name="T19" fmla="*/ 617 h 622"/>
                <a:gd name="T20" fmla="*/ 617 w 622"/>
                <a:gd name="T21" fmla="*/ 617 h 622"/>
                <a:gd name="T22" fmla="*/ 617 w 622"/>
                <a:gd name="T23" fmla="*/ 597 h 622"/>
                <a:gd name="T24" fmla="*/ 601 w 622"/>
                <a:gd name="T25" fmla="*/ 595 h 622"/>
                <a:gd name="T26" fmla="*/ 463 w 622"/>
                <a:gd name="T27" fmla="*/ 457 h 622"/>
                <a:gd name="T28" fmla="*/ 463 w 622"/>
                <a:gd name="T29" fmla="*/ 391 h 622"/>
                <a:gd name="T30" fmla="*/ 333 w 622"/>
                <a:gd name="T31" fmla="*/ 261 h 622"/>
                <a:gd name="T32" fmla="*/ 333 w 622"/>
                <a:gd name="T33" fmla="*/ 324 h 622"/>
                <a:gd name="T34" fmla="*/ 10 w 622"/>
                <a:gd name="T35" fmla="*/ 0 h 622"/>
                <a:gd name="T36" fmla="*/ 10 w 622"/>
                <a:gd name="T37" fmla="*/ 86 h 622"/>
                <a:gd name="T38" fmla="*/ 0 w 622"/>
                <a:gd name="T39" fmla="*/ 99 h 622"/>
                <a:gd name="T40" fmla="*/ 14 w 622"/>
                <a:gd name="T41" fmla="*/ 1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2" h="622">
                  <a:moveTo>
                    <a:pt x="14" y="112"/>
                  </a:moveTo>
                  <a:cubicBezTo>
                    <a:pt x="21" y="112"/>
                    <a:pt x="27" y="106"/>
                    <a:pt x="27" y="99"/>
                  </a:cubicBezTo>
                  <a:cubicBezTo>
                    <a:pt x="27" y="92"/>
                    <a:pt x="23" y="87"/>
                    <a:pt x="18" y="86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41" y="343"/>
                    <a:pt x="341" y="343"/>
                    <a:pt x="341" y="343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455" y="394"/>
                    <a:pt x="455" y="394"/>
                    <a:pt x="455" y="394"/>
                  </a:cubicBezTo>
                  <a:cubicBezTo>
                    <a:pt x="455" y="460"/>
                    <a:pt x="455" y="460"/>
                    <a:pt x="455" y="460"/>
                  </a:cubicBezTo>
                  <a:cubicBezTo>
                    <a:pt x="596" y="601"/>
                    <a:pt x="596" y="601"/>
                    <a:pt x="596" y="601"/>
                  </a:cubicBezTo>
                  <a:cubicBezTo>
                    <a:pt x="593" y="606"/>
                    <a:pt x="594" y="612"/>
                    <a:pt x="598" y="617"/>
                  </a:cubicBezTo>
                  <a:cubicBezTo>
                    <a:pt x="603" y="622"/>
                    <a:pt x="612" y="622"/>
                    <a:pt x="617" y="617"/>
                  </a:cubicBezTo>
                  <a:cubicBezTo>
                    <a:pt x="622" y="611"/>
                    <a:pt x="622" y="603"/>
                    <a:pt x="617" y="597"/>
                  </a:cubicBezTo>
                  <a:cubicBezTo>
                    <a:pt x="613" y="593"/>
                    <a:pt x="606" y="592"/>
                    <a:pt x="601" y="595"/>
                  </a:cubicBezTo>
                  <a:cubicBezTo>
                    <a:pt x="463" y="457"/>
                    <a:pt x="463" y="457"/>
                    <a:pt x="463" y="457"/>
                  </a:cubicBezTo>
                  <a:cubicBezTo>
                    <a:pt x="463" y="391"/>
                    <a:pt x="463" y="391"/>
                    <a:pt x="463" y="391"/>
                  </a:cubicBezTo>
                  <a:cubicBezTo>
                    <a:pt x="333" y="261"/>
                    <a:pt x="333" y="261"/>
                    <a:pt x="333" y="261"/>
                  </a:cubicBezTo>
                  <a:cubicBezTo>
                    <a:pt x="333" y="324"/>
                    <a:pt x="333" y="324"/>
                    <a:pt x="333" y="32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4" y="87"/>
                    <a:pt x="0" y="92"/>
                    <a:pt x="0" y="99"/>
                  </a:cubicBezTo>
                  <a:cubicBezTo>
                    <a:pt x="0" y="106"/>
                    <a:pt x="6" y="112"/>
                    <a:pt x="14" y="112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1" name="PA-任意多边形 67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A745D703-44F8-49D0-9B04-8BE9A5BAEDD0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 rot="5400000">
              <a:off x="2898551" y="113483"/>
              <a:ext cx="460169" cy="639216"/>
            </a:xfrm>
            <a:custGeom>
              <a:avLst/>
              <a:gdLst>
                <a:gd name="T0" fmla="*/ 28 w 275"/>
                <a:gd name="T1" fmla="*/ 378 h 382"/>
                <a:gd name="T2" fmla="*/ 20 w 275"/>
                <a:gd name="T3" fmla="*/ 370 h 382"/>
                <a:gd name="T4" fmla="*/ 263 w 275"/>
                <a:gd name="T5" fmla="*/ 128 h 382"/>
                <a:gd name="T6" fmla="*/ 263 w 275"/>
                <a:gd name="T7" fmla="*/ 5 h 382"/>
                <a:gd name="T8" fmla="*/ 275 w 275"/>
                <a:gd name="T9" fmla="*/ 5 h 382"/>
                <a:gd name="T10" fmla="*/ 275 w 275"/>
                <a:gd name="T11" fmla="*/ 0 h 382"/>
                <a:gd name="T12" fmla="*/ 240 w 275"/>
                <a:gd name="T13" fmla="*/ 0 h 382"/>
                <a:gd name="T14" fmla="*/ 240 w 275"/>
                <a:gd name="T15" fmla="*/ 5 h 382"/>
                <a:gd name="T16" fmla="*/ 252 w 275"/>
                <a:gd name="T17" fmla="*/ 5 h 382"/>
                <a:gd name="T18" fmla="*/ 252 w 275"/>
                <a:gd name="T19" fmla="*/ 122 h 382"/>
                <a:gd name="T20" fmla="*/ 12 w 275"/>
                <a:gd name="T21" fmla="*/ 361 h 382"/>
                <a:gd name="T22" fmla="*/ 4 w 275"/>
                <a:gd name="T23" fmla="*/ 352 h 382"/>
                <a:gd name="T24" fmla="*/ 0 w 275"/>
                <a:gd name="T25" fmla="*/ 356 h 382"/>
                <a:gd name="T26" fmla="*/ 24 w 275"/>
                <a:gd name="T27" fmla="*/ 382 h 382"/>
                <a:gd name="T28" fmla="*/ 28 w 275"/>
                <a:gd name="T29" fmla="*/ 37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5" h="382">
                  <a:moveTo>
                    <a:pt x="28" y="378"/>
                  </a:moveTo>
                  <a:lnTo>
                    <a:pt x="20" y="370"/>
                  </a:lnTo>
                  <a:lnTo>
                    <a:pt x="263" y="128"/>
                  </a:lnTo>
                  <a:lnTo>
                    <a:pt x="263" y="5"/>
                  </a:lnTo>
                  <a:lnTo>
                    <a:pt x="275" y="5"/>
                  </a:lnTo>
                  <a:lnTo>
                    <a:pt x="275" y="0"/>
                  </a:lnTo>
                  <a:lnTo>
                    <a:pt x="240" y="0"/>
                  </a:lnTo>
                  <a:lnTo>
                    <a:pt x="240" y="5"/>
                  </a:lnTo>
                  <a:lnTo>
                    <a:pt x="252" y="5"/>
                  </a:lnTo>
                  <a:lnTo>
                    <a:pt x="252" y="122"/>
                  </a:lnTo>
                  <a:lnTo>
                    <a:pt x="12" y="361"/>
                  </a:lnTo>
                  <a:lnTo>
                    <a:pt x="4" y="352"/>
                  </a:lnTo>
                  <a:lnTo>
                    <a:pt x="0" y="356"/>
                  </a:lnTo>
                  <a:lnTo>
                    <a:pt x="24" y="382"/>
                  </a:lnTo>
                  <a:lnTo>
                    <a:pt x="28" y="378"/>
                  </a:ln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9963623D-93A0-4FA5-9C8A-C59B382CB834}"/>
              </a:ext>
            </a:extLst>
          </p:cNvPr>
          <p:cNvGrpSpPr/>
          <p:nvPr/>
        </p:nvGrpSpPr>
        <p:grpSpPr>
          <a:xfrm>
            <a:off x="8248813" y="-89093"/>
            <a:ext cx="1415643" cy="1880090"/>
            <a:chOff x="8248813" y="-89093"/>
            <a:chExt cx="1415643" cy="1880090"/>
          </a:xfrm>
        </p:grpSpPr>
        <p:sp>
          <p:nvSpPr>
            <p:cNvPr id="283" name="PA-任意多边形 68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62505D6A-D85A-4660-AEAF-77CCE585A2E8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 rot="2700000" flipH="1">
              <a:off x="8246302" y="-86582"/>
              <a:ext cx="1420666" cy="1415643"/>
            </a:xfrm>
            <a:custGeom>
              <a:avLst/>
              <a:gdLst>
                <a:gd name="T0" fmla="*/ 14 w 622"/>
                <a:gd name="T1" fmla="*/ 112 h 622"/>
                <a:gd name="T2" fmla="*/ 27 w 622"/>
                <a:gd name="T3" fmla="*/ 99 h 622"/>
                <a:gd name="T4" fmla="*/ 18 w 622"/>
                <a:gd name="T5" fmla="*/ 86 h 622"/>
                <a:gd name="T6" fmla="*/ 18 w 622"/>
                <a:gd name="T7" fmla="*/ 19 h 622"/>
                <a:gd name="T8" fmla="*/ 341 w 622"/>
                <a:gd name="T9" fmla="*/ 343 h 622"/>
                <a:gd name="T10" fmla="*/ 341 w 622"/>
                <a:gd name="T11" fmla="*/ 281 h 622"/>
                <a:gd name="T12" fmla="*/ 455 w 622"/>
                <a:gd name="T13" fmla="*/ 394 h 622"/>
                <a:gd name="T14" fmla="*/ 455 w 622"/>
                <a:gd name="T15" fmla="*/ 460 h 622"/>
                <a:gd name="T16" fmla="*/ 596 w 622"/>
                <a:gd name="T17" fmla="*/ 601 h 622"/>
                <a:gd name="T18" fmla="*/ 598 w 622"/>
                <a:gd name="T19" fmla="*/ 617 h 622"/>
                <a:gd name="T20" fmla="*/ 617 w 622"/>
                <a:gd name="T21" fmla="*/ 617 h 622"/>
                <a:gd name="T22" fmla="*/ 617 w 622"/>
                <a:gd name="T23" fmla="*/ 597 h 622"/>
                <a:gd name="T24" fmla="*/ 601 w 622"/>
                <a:gd name="T25" fmla="*/ 595 h 622"/>
                <a:gd name="T26" fmla="*/ 463 w 622"/>
                <a:gd name="T27" fmla="*/ 457 h 622"/>
                <a:gd name="T28" fmla="*/ 463 w 622"/>
                <a:gd name="T29" fmla="*/ 391 h 622"/>
                <a:gd name="T30" fmla="*/ 333 w 622"/>
                <a:gd name="T31" fmla="*/ 261 h 622"/>
                <a:gd name="T32" fmla="*/ 333 w 622"/>
                <a:gd name="T33" fmla="*/ 324 h 622"/>
                <a:gd name="T34" fmla="*/ 10 w 622"/>
                <a:gd name="T35" fmla="*/ 0 h 622"/>
                <a:gd name="T36" fmla="*/ 10 w 622"/>
                <a:gd name="T37" fmla="*/ 86 h 622"/>
                <a:gd name="T38" fmla="*/ 0 w 622"/>
                <a:gd name="T39" fmla="*/ 99 h 622"/>
                <a:gd name="T40" fmla="*/ 14 w 622"/>
                <a:gd name="T41" fmla="*/ 1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2" h="622">
                  <a:moveTo>
                    <a:pt x="14" y="112"/>
                  </a:moveTo>
                  <a:cubicBezTo>
                    <a:pt x="21" y="112"/>
                    <a:pt x="27" y="106"/>
                    <a:pt x="27" y="99"/>
                  </a:cubicBezTo>
                  <a:cubicBezTo>
                    <a:pt x="27" y="92"/>
                    <a:pt x="23" y="87"/>
                    <a:pt x="18" y="86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41" y="343"/>
                    <a:pt x="341" y="343"/>
                    <a:pt x="341" y="343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455" y="394"/>
                    <a:pt x="455" y="394"/>
                    <a:pt x="455" y="394"/>
                  </a:cubicBezTo>
                  <a:cubicBezTo>
                    <a:pt x="455" y="460"/>
                    <a:pt x="455" y="460"/>
                    <a:pt x="455" y="460"/>
                  </a:cubicBezTo>
                  <a:cubicBezTo>
                    <a:pt x="596" y="601"/>
                    <a:pt x="596" y="601"/>
                    <a:pt x="596" y="601"/>
                  </a:cubicBezTo>
                  <a:cubicBezTo>
                    <a:pt x="593" y="606"/>
                    <a:pt x="594" y="612"/>
                    <a:pt x="598" y="617"/>
                  </a:cubicBezTo>
                  <a:cubicBezTo>
                    <a:pt x="603" y="622"/>
                    <a:pt x="612" y="622"/>
                    <a:pt x="617" y="617"/>
                  </a:cubicBezTo>
                  <a:cubicBezTo>
                    <a:pt x="622" y="611"/>
                    <a:pt x="622" y="603"/>
                    <a:pt x="617" y="597"/>
                  </a:cubicBezTo>
                  <a:cubicBezTo>
                    <a:pt x="613" y="593"/>
                    <a:pt x="606" y="592"/>
                    <a:pt x="601" y="595"/>
                  </a:cubicBezTo>
                  <a:cubicBezTo>
                    <a:pt x="463" y="457"/>
                    <a:pt x="463" y="457"/>
                    <a:pt x="463" y="457"/>
                  </a:cubicBezTo>
                  <a:cubicBezTo>
                    <a:pt x="463" y="391"/>
                    <a:pt x="463" y="391"/>
                    <a:pt x="463" y="391"/>
                  </a:cubicBezTo>
                  <a:cubicBezTo>
                    <a:pt x="333" y="261"/>
                    <a:pt x="333" y="261"/>
                    <a:pt x="333" y="261"/>
                  </a:cubicBezTo>
                  <a:cubicBezTo>
                    <a:pt x="333" y="324"/>
                    <a:pt x="333" y="324"/>
                    <a:pt x="333" y="32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4" y="87"/>
                    <a:pt x="0" y="92"/>
                    <a:pt x="0" y="99"/>
                  </a:cubicBezTo>
                  <a:cubicBezTo>
                    <a:pt x="0" y="106"/>
                    <a:pt x="6" y="112"/>
                    <a:pt x="14" y="112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4" name="PA-任意多边形 67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F02B1936-472A-45B6-BBB5-51EF1E0D1BE8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 rot="5400000" flipH="1" flipV="1">
              <a:off x="8538316" y="1241305"/>
              <a:ext cx="460169" cy="639216"/>
            </a:xfrm>
            <a:custGeom>
              <a:avLst/>
              <a:gdLst>
                <a:gd name="T0" fmla="*/ 28 w 275"/>
                <a:gd name="T1" fmla="*/ 378 h 382"/>
                <a:gd name="T2" fmla="*/ 20 w 275"/>
                <a:gd name="T3" fmla="*/ 370 h 382"/>
                <a:gd name="T4" fmla="*/ 263 w 275"/>
                <a:gd name="T5" fmla="*/ 128 h 382"/>
                <a:gd name="T6" fmla="*/ 263 w 275"/>
                <a:gd name="T7" fmla="*/ 5 h 382"/>
                <a:gd name="T8" fmla="*/ 275 w 275"/>
                <a:gd name="T9" fmla="*/ 5 h 382"/>
                <a:gd name="T10" fmla="*/ 275 w 275"/>
                <a:gd name="T11" fmla="*/ 0 h 382"/>
                <a:gd name="T12" fmla="*/ 240 w 275"/>
                <a:gd name="T13" fmla="*/ 0 h 382"/>
                <a:gd name="T14" fmla="*/ 240 w 275"/>
                <a:gd name="T15" fmla="*/ 5 h 382"/>
                <a:gd name="T16" fmla="*/ 252 w 275"/>
                <a:gd name="T17" fmla="*/ 5 h 382"/>
                <a:gd name="T18" fmla="*/ 252 w 275"/>
                <a:gd name="T19" fmla="*/ 122 h 382"/>
                <a:gd name="T20" fmla="*/ 12 w 275"/>
                <a:gd name="T21" fmla="*/ 361 h 382"/>
                <a:gd name="T22" fmla="*/ 4 w 275"/>
                <a:gd name="T23" fmla="*/ 352 h 382"/>
                <a:gd name="T24" fmla="*/ 0 w 275"/>
                <a:gd name="T25" fmla="*/ 356 h 382"/>
                <a:gd name="T26" fmla="*/ 24 w 275"/>
                <a:gd name="T27" fmla="*/ 382 h 382"/>
                <a:gd name="T28" fmla="*/ 28 w 275"/>
                <a:gd name="T29" fmla="*/ 37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5" h="382">
                  <a:moveTo>
                    <a:pt x="28" y="378"/>
                  </a:moveTo>
                  <a:lnTo>
                    <a:pt x="20" y="370"/>
                  </a:lnTo>
                  <a:lnTo>
                    <a:pt x="263" y="128"/>
                  </a:lnTo>
                  <a:lnTo>
                    <a:pt x="263" y="5"/>
                  </a:lnTo>
                  <a:lnTo>
                    <a:pt x="275" y="5"/>
                  </a:lnTo>
                  <a:lnTo>
                    <a:pt x="275" y="0"/>
                  </a:lnTo>
                  <a:lnTo>
                    <a:pt x="240" y="0"/>
                  </a:lnTo>
                  <a:lnTo>
                    <a:pt x="240" y="5"/>
                  </a:lnTo>
                  <a:lnTo>
                    <a:pt x="252" y="5"/>
                  </a:lnTo>
                  <a:lnTo>
                    <a:pt x="252" y="122"/>
                  </a:lnTo>
                  <a:lnTo>
                    <a:pt x="12" y="361"/>
                  </a:lnTo>
                  <a:lnTo>
                    <a:pt x="4" y="352"/>
                  </a:lnTo>
                  <a:lnTo>
                    <a:pt x="0" y="356"/>
                  </a:lnTo>
                  <a:lnTo>
                    <a:pt x="24" y="382"/>
                  </a:lnTo>
                  <a:lnTo>
                    <a:pt x="28" y="378"/>
                  </a:ln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5785" y="1640061"/>
            <a:ext cx="11440427" cy="41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56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 descr="图片包含 电子产品, 电路&#10;&#10;描述已自动生成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9EF96E4-4A3F-477A-950F-F5883BF0E5F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90037" y="0"/>
            <a:ext cx="12192000" cy="6858000"/>
          </a:xfrm>
          <a:prstGeom prst="rect">
            <a:avLst/>
          </a:prstGeom>
        </p:spPr>
      </p:pic>
      <p:pic>
        <p:nvPicPr>
          <p:cNvPr id="4" name="PA-图片 4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C4A5BAB9-B430-4E2B-9AD5-D34D8D2D7F9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alphaModFix amt="49000"/>
          </a:blip>
          <a:stretch>
            <a:fillRect/>
          </a:stretch>
        </p:blipFill>
        <p:spPr>
          <a:xfrm>
            <a:off x="-13466177" y="4978013"/>
            <a:ext cx="39124353" cy="1879987"/>
          </a:xfrm>
          <a:prstGeom prst="rect">
            <a:avLst/>
          </a:prstGeom>
        </p:spPr>
      </p:pic>
      <p:sp>
        <p:nvSpPr>
          <p:cNvPr id="277" name="矩形 276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F55B56A7-0983-4930-8518-1F2C234B1A47}"/>
              </a:ext>
            </a:extLst>
          </p:cNvPr>
          <p:cNvSpPr/>
          <p:nvPr/>
        </p:nvSpPr>
        <p:spPr>
          <a:xfrm>
            <a:off x="-589583" y="16034"/>
            <a:ext cx="39519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i="1" spc="600" dirty="0" smtClean="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effectLst>
                  <a:outerShdw blurRad="190500" dist="76200" dir="4800000" algn="ctr" rotWithShape="0">
                    <a:srgbClr val="000000">
                      <a:alpha val="50000"/>
                    </a:srgbClr>
                  </a:outerShdw>
                </a:effectLst>
                <a:latin typeface="+mj-ea"/>
                <a:ea typeface="+mj-ea"/>
              </a:rPr>
              <a:t>测试套件</a:t>
            </a:r>
            <a:endParaRPr lang="zh-CN" altLang="en-US" sz="4000" b="1" i="1" spc="600" dirty="0">
              <a:gradFill>
                <a:gsLst>
                  <a:gs pos="0">
                    <a:schemeClr val="bg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190500" dist="76200" dir="4800000" algn="ctr" rotWithShape="0">
                  <a:srgbClr val="000000">
                    <a:alpha val="50000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94A7743-9E57-4342-888E-0A6E0D14FF5D}"/>
              </a:ext>
            </a:extLst>
          </p:cNvPr>
          <p:cNvGrpSpPr/>
          <p:nvPr/>
        </p:nvGrpSpPr>
        <p:grpSpPr>
          <a:xfrm>
            <a:off x="2232579" y="203006"/>
            <a:ext cx="1415643" cy="1880092"/>
            <a:chOff x="2232579" y="203006"/>
            <a:chExt cx="1415643" cy="1880092"/>
          </a:xfrm>
        </p:grpSpPr>
        <p:sp>
          <p:nvSpPr>
            <p:cNvPr id="279" name="PA-任意多边形 68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3856BA51-355C-47F8-9784-229ED3E921B9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 rot="2700000" flipV="1">
              <a:off x="2230068" y="664943"/>
              <a:ext cx="1420666" cy="1415643"/>
            </a:xfrm>
            <a:custGeom>
              <a:avLst/>
              <a:gdLst>
                <a:gd name="T0" fmla="*/ 14 w 622"/>
                <a:gd name="T1" fmla="*/ 112 h 622"/>
                <a:gd name="T2" fmla="*/ 27 w 622"/>
                <a:gd name="T3" fmla="*/ 99 h 622"/>
                <a:gd name="T4" fmla="*/ 18 w 622"/>
                <a:gd name="T5" fmla="*/ 86 h 622"/>
                <a:gd name="T6" fmla="*/ 18 w 622"/>
                <a:gd name="T7" fmla="*/ 19 h 622"/>
                <a:gd name="T8" fmla="*/ 341 w 622"/>
                <a:gd name="T9" fmla="*/ 343 h 622"/>
                <a:gd name="T10" fmla="*/ 341 w 622"/>
                <a:gd name="T11" fmla="*/ 281 h 622"/>
                <a:gd name="T12" fmla="*/ 455 w 622"/>
                <a:gd name="T13" fmla="*/ 394 h 622"/>
                <a:gd name="T14" fmla="*/ 455 w 622"/>
                <a:gd name="T15" fmla="*/ 460 h 622"/>
                <a:gd name="T16" fmla="*/ 596 w 622"/>
                <a:gd name="T17" fmla="*/ 601 h 622"/>
                <a:gd name="T18" fmla="*/ 598 w 622"/>
                <a:gd name="T19" fmla="*/ 617 h 622"/>
                <a:gd name="T20" fmla="*/ 617 w 622"/>
                <a:gd name="T21" fmla="*/ 617 h 622"/>
                <a:gd name="T22" fmla="*/ 617 w 622"/>
                <a:gd name="T23" fmla="*/ 597 h 622"/>
                <a:gd name="T24" fmla="*/ 601 w 622"/>
                <a:gd name="T25" fmla="*/ 595 h 622"/>
                <a:gd name="T26" fmla="*/ 463 w 622"/>
                <a:gd name="T27" fmla="*/ 457 h 622"/>
                <a:gd name="T28" fmla="*/ 463 w 622"/>
                <a:gd name="T29" fmla="*/ 391 h 622"/>
                <a:gd name="T30" fmla="*/ 333 w 622"/>
                <a:gd name="T31" fmla="*/ 261 h 622"/>
                <a:gd name="T32" fmla="*/ 333 w 622"/>
                <a:gd name="T33" fmla="*/ 324 h 622"/>
                <a:gd name="T34" fmla="*/ 10 w 622"/>
                <a:gd name="T35" fmla="*/ 0 h 622"/>
                <a:gd name="T36" fmla="*/ 10 w 622"/>
                <a:gd name="T37" fmla="*/ 86 h 622"/>
                <a:gd name="T38" fmla="*/ 0 w 622"/>
                <a:gd name="T39" fmla="*/ 99 h 622"/>
                <a:gd name="T40" fmla="*/ 14 w 622"/>
                <a:gd name="T41" fmla="*/ 1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2" h="622">
                  <a:moveTo>
                    <a:pt x="14" y="112"/>
                  </a:moveTo>
                  <a:cubicBezTo>
                    <a:pt x="21" y="112"/>
                    <a:pt x="27" y="106"/>
                    <a:pt x="27" y="99"/>
                  </a:cubicBezTo>
                  <a:cubicBezTo>
                    <a:pt x="27" y="92"/>
                    <a:pt x="23" y="87"/>
                    <a:pt x="18" y="86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41" y="343"/>
                    <a:pt x="341" y="343"/>
                    <a:pt x="341" y="343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455" y="394"/>
                    <a:pt x="455" y="394"/>
                    <a:pt x="455" y="394"/>
                  </a:cubicBezTo>
                  <a:cubicBezTo>
                    <a:pt x="455" y="460"/>
                    <a:pt x="455" y="460"/>
                    <a:pt x="455" y="460"/>
                  </a:cubicBezTo>
                  <a:cubicBezTo>
                    <a:pt x="596" y="601"/>
                    <a:pt x="596" y="601"/>
                    <a:pt x="596" y="601"/>
                  </a:cubicBezTo>
                  <a:cubicBezTo>
                    <a:pt x="593" y="606"/>
                    <a:pt x="594" y="612"/>
                    <a:pt x="598" y="617"/>
                  </a:cubicBezTo>
                  <a:cubicBezTo>
                    <a:pt x="603" y="622"/>
                    <a:pt x="612" y="622"/>
                    <a:pt x="617" y="617"/>
                  </a:cubicBezTo>
                  <a:cubicBezTo>
                    <a:pt x="622" y="611"/>
                    <a:pt x="622" y="603"/>
                    <a:pt x="617" y="597"/>
                  </a:cubicBezTo>
                  <a:cubicBezTo>
                    <a:pt x="613" y="593"/>
                    <a:pt x="606" y="592"/>
                    <a:pt x="601" y="595"/>
                  </a:cubicBezTo>
                  <a:cubicBezTo>
                    <a:pt x="463" y="457"/>
                    <a:pt x="463" y="457"/>
                    <a:pt x="463" y="457"/>
                  </a:cubicBezTo>
                  <a:cubicBezTo>
                    <a:pt x="463" y="391"/>
                    <a:pt x="463" y="391"/>
                    <a:pt x="463" y="391"/>
                  </a:cubicBezTo>
                  <a:cubicBezTo>
                    <a:pt x="333" y="261"/>
                    <a:pt x="333" y="261"/>
                    <a:pt x="333" y="261"/>
                  </a:cubicBezTo>
                  <a:cubicBezTo>
                    <a:pt x="333" y="324"/>
                    <a:pt x="333" y="324"/>
                    <a:pt x="333" y="32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4" y="87"/>
                    <a:pt x="0" y="92"/>
                    <a:pt x="0" y="99"/>
                  </a:cubicBezTo>
                  <a:cubicBezTo>
                    <a:pt x="0" y="106"/>
                    <a:pt x="6" y="112"/>
                    <a:pt x="14" y="112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1" name="PA-任意多边形 67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A745D703-44F8-49D0-9B04-8BE9A5BAEDD0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 rot="5400000">
              <a:off x="2898551" y="113483"/>
              <a:ext cx="460169" cy="639216"/>
            </a:xfrm>
            <a:custGeom>
              <a:avLst/>
              <a:gdLst>
                <a:gd name="T0" fmla="*/ 28 w 275"/>
                <a:gd name="T1" fmla="*/ 378 h 382"/>
                <a:gd name="T2" fmla="*/ 20 w 275"/>
                <a:gd name="T3" fmla="*/ 370 h 382"/>
                <a:gd name="T4" fmla="*/ 263 w 275"/>
                <a:gd name="T5" fmla="*/ 128 h 382"/>
                <a:gd name="T6" fmla="*/ 263 w 275"/>
                <a:gd name="T7" fmla="*/ 5 h 382"/>
                <a:gd name="T8" fmla="*/ 275 w 275"/>
                <a:gd name="T9" fmla="*/ 5 h 382"/>
                <a:gd name="T10" fmla="*/ 275 w 275"/>
                <a:gd name="T11" fmla="*/ 0 h 382"/>
                <a:gd name="T12" fmla="*/ 240 w 275"/>
                <a:gd name="T13" fmla="*/ 0 h 382"/>
                <a:gd name="T14" fmla="*/ 240 w 275"/>
                <a:gd name="T15" fmla="*/ 5 h 382"/>
                <a:gd name="T16" fmla="*/ 252 w 275"/>
                <a:gd name="T17" fmla="*/ 5 h 382"/>
                <a:gd name="T18" fmla="*/ 252 w 275"/>
                <a:gd name="T19" fmla="*/ 122 h 382"/>
                <a:gd name="T20" fmla="*/ 12 w 275"/>
                <a:gd name="T21" fmla="*/ 361 h 382"/>
                <a:gd name="T22" fmla="*/ 4 w 275"/>
                <a:gd name="T23" fmla="*/ 352 h 382"/>
                <a:gd name="T24" fmla="*/ 0 w 275"/>
                <a:gd name="T25" fmla="*/ 356 h 382"/>
                <a:gd name="T26" fmla="*/ 24 w 275"/>
                <a:gd name="T27" fmla="*/ 382 h 382"/>
                <a:gd name="T28" fmla="*/ 28 w 275"/>
                <a:gd name="T29" fmla="*/ 37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5" h="382">
                  <a:moveTo>
                    <a:pt x="28" y="378"/>
                  </a:moveTo>
                  <a:lnTo>
                    <a:pt x="20" y="370"/>
                  </a:lnTo>
                  <a:lnTo>
                    <a:pt x="263" y="128"/>
                  </a:lnTo>
                  <a:lnTo>
                    <a:pt x="263" y="5"/>
                  </a:lnTo>
                  <a:lnTo>
                    <a:pt x="275" y="5"/>
                  </a:lnTo>
                  <a:lnTo>
                    <a:pt x="275" y="0"/>
                  </a:lnTo>
                  <a:lnTo>
                    <a:pt x="240" y="0"/>
                  </a:lnTo>
                  <a:lnTo>
                    <a:pt x="240" y="5"/>
                  </a:lnTo>
                  <a:lnTo>
                    <a:pt x="252" y="5"/>
                  </a:lnTo>
                  <a:lnTo>
                    <a:pt x="252" y="122"/>
                  </a:lnTo>
                  <a:lnTo>
                    <a:pt x="12" y="361"/>
                  </a:lnTo>
                  <a:lnTo>
                    <a:pt x="4" y="352"/>
                  </a:lnTo>
                  <a:lnTo>
                    <a:pt x="0" y="356"/>
                  </a:lnTo>
                  <a:lnTo>
                    <a:pt x="24" y="382"/>
                  </a:lnTo>
                  <a:lnTo>
                    <a:pt x="28" y="378"/>
                  </a:ln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9963623D-93A0-4FA5-9C8A-C59B382CB834}"/>
              </a:ext>
            </a:extLst>
          </p:cNvPr>
          <p:cNvGrpSpPr/>
          <p:nvPr/>
        </p:nvGrpSpPr>
        <p:grpSpPr>
          <a:xfrm>
            <a:off x="8248813" y="-89093"/>
            <a:ext cx="1415643" cy="1880090"/>
            <a:chOff x="8248813" y="-89093"/>
            <a:chExt cx="1415643" cy="1880090"/>
          </a:xfrm>
        </p:grpSpPr>
        <p:sp>
          <p:nvSpPr>
            <p:cNvPr id="283" name="PA-任意多边形 68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62505D6A-D85A-4660-AEAF-77CCE585A2E8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 rot="2700000" flipH="1">
              <a:off x="8246302" y="-86582"/>
              <a:ext cx="1420666" cy="1415643"/>
            </a:xfrm>
            <a:custGeom>
              <a:avLst/>
              <a:gdLst>
                <a:gd name="T0" fmla="*/ 14 w 622"/>
                <a:gd name="T1" fmla="*/ 112 h 622"/>
                <a:gd name="T2" fmla="*/ 27 w 622"/>
                <a:gd name="T3" fmla="*/ 99 h 622"/>
                <a:gd name="T4" fmla="*/ 18 w 622"/>
                <a:gd name="T5" fmla="*/ 86 h 622"/>
                <a:gd name="T6" fmla="*/ 18 w 622"/>
                <a:gd name="T7" fmla="*/ 19 h 622"/>
                <a:gd name="T8" fmla="*/ 341 w 622"/>
                <a:gd name="T9" fmla="*/ 343 h 622"/>
                <a:gd name="T10" fmla="*/ 341 w 622"/>
                <a:gd name="T11" fmla="*/ 281 h 622"/>
                <a:gd name="T12" fmla="*/ 455 w 622"/>
                <a:gd name="T13" fmla="*/ 394 h 622"/>
                <a:gd name="T14" fmla="*/ 455 w 622"/>
                <a:gd name="T15" fmla="*/ 460 h 622"/>
                <a:gd name="T16" fmla="*/ 596 w 622"/>
                <a:gd name="T17" fmla="*/ 601 h 622"/>
                <a:gd name="T18" fmla="*/ 598 w 622"/>
                <a:gd name="T19" fmla="*/ 617 h 622"/>
                <a:gd name="T20" fmla="*/ 617 w 622"/>
                <a:gd name="T21" fmla="*/ 617 h 622"/>
                <a:gd name="T22" fmla="*/ 617 w 622"/>
                <a:gd name="T23" fmla="*/ 597 h 622"/>
                <a:gd name="T24" fmla="*/ 601 w 622"/>
                <a:gd name="T25" fmla="*/ 595 h 622"/>
                <a:gd name="T26" fmla="*/ 463 w 622"/>
                <a:gd name="T27" fmla="*/ 457 h 622"/>
                <a:gd name="T28" fmla="*/ 463 w 622"/>
                <a:gd name="T29" fmla="*/ 391 h 622"/>
                <a:gd name="T30" fmla="*/ 333 w 622"/>
                <a:gd name="T31" fmla="*/ 261 h 622"/>
                <a:gd name="T32" fmla="*/ 333 w 622"/>
                <a:gd name="T33" fmla="*/ 324 h 622"/>
                <a:gd name="T34" fmla="*/ 10 w 622"/>
                <a:gd name="T35" fmla="*/ 0 h 622"/>
                <a:gd name="T36" fmla="*/ 10 w 622"/>
                <a:gd name="T37" fmla="*/ 86 h 622"/>
                <a:gd name="T38" fmla="*/ 0 w 622"/>
                <a:gd name="T39" fmla="*/ 99 h 622"/>
                <a:gd name="T40" fmla="*/ 14 w 622"/>
                <a:gd name="T41" fmla="*/ 1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2" h="622">
                  <a:moveTo>
                    <a:pt x="14" y="112"/>
                  </a:moveTo>
                  <a:cubicBezTo>
                    <a:pt x="21" y="112"/>
                    <a:pt x="27" y="106"/>
                    <a:pt x="27" y="99"/>
                  </a:cubicBezTo>
                  <a:cubicBezTo>
                    <a:pt x="27" y="92"/>
                    <a:pt x="23" y="87"/>
                    <a:pt x="18" y="86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41" y="343"/>
                    <a:pt x="341" y="343"/>
                    <a:pt x="341" y="343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455" y="394"/>
                    <a:pt x="455" y="394"/>
                    <a:pt x="455" y="394"/>
                  </a:cubicBezTo>
                  <a:cubicBezTo>
                    <a:pt x="455" y="460"/>
                    <a:pt x="455" y="460"/>
                    <a:pt x="455" y="460"/>
                  </a:cubicBezTo>
                  <a:cubicBezTo>
                    <a:pt x="596" y="601"/>
                    <a:pt x="596" y="601"/>
                    <a:pt x="596" y="601"/>
                  </a:cubicBezTo>
                  <a:cubicBezTo>
                    <a:pt x="593" y="606"/>
                    <a:pt x="594" y="612"/>
                    <a:pt x="598" y="617"/>
                  </a:cubicBezTo>
                  <a:cubicBezTo>
                    <a:pt x="603" y="622"/>
                    <a:pt x="612" y="622"/>
                    <a:pt x="617" y="617"/>
                  </a:cubicBezTo>
                  <a:cubicBezTo>
                    <a:pt x="622" y="611"/>
                    <a:pt x="622" y="603"/>
                    <a:pt x="617" y="597"/>
                  </a:cubicBezTo>
                  <a:cubicBezTo>
                    <a:pt x="613" y="593"/>
                    <a:pt x="606" y="592"/>
                    <a:pt x="601" y="595"/>
                  </a:cubicBezTo>
                  <a:cubicBezTo>
                    <a:pt x="463" y="457"/>
                    <a:pt x="463" y="457"/>
                    <a:pt x="463" y="457"/>
                  </a:cubicBezTo>
                  <a:cubicBezTo>
                    <a:pt x="463" y="391"/>
                    <a:pt x="463" y="391"/>
                    <a:pt x="463" y="391"/>
                  </a:cubicBezTo>
                  <a:cubicBezTo>
                    <a:pt x="333" y="261"/>
                    <a:pt x="333" y="261"/>
                    <a:pt x="333" y="261"/>
                  </a:cubicBezTo>
                  <a:cubicBezTo>
                    <a:pt x="333" y="324"/>
                    <a:pt x="333" y="324"/>
                    <a:pt x="333" y="32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4" y="87"/>
                    <a:pt x="0" y="92"/>
                    <a:pt x="0" y="99"/>
                  </a:cubicBezTo>
                  <a:cubicBezTo>
                    <a:pt x="0" y="106"/>
                    <a:pt x="6" y="112"/>
                    <a:pt x="14" y="112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4" name="PA-任意多边形 67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F02B1936-472A-45B6-BBB5-51EF1E0D1BE8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 rot="5400000" flipH="1" flipV="1">
              <a:off x="8538316" y="1241305"/>
              <a:ext cx="460169" cy="639216"/>
            </a:xfrm>
            <a:custGeom>
              <a:avLst/>
              <a:gdLst>
                <a:gd name="T0" fmla="*/ 28 w 275"/>
                <a:gd name="T1" fmla="*/ 378 h 382"/>
                <a:gd name="T2" fmla="*/ 20 w 275"/>
                <a:gd name="T3" fmla="*/ 370 h 382"/>
                <a:gd name="T4" fmla="*/ 263 w 275"/>
                <a:gd name="T5" fmla="*/ 128 h 382"/>
                <a:gd name="T6" fmla="*/ 263 w 275"/>
                <a:gd name="T7" fmla="*/ 5 h 382"/>
                <a:gd name="T8" fmla="*/ 275 w 275"/>
                <a:gd name="T9" fmla="*/ 5 h 382"/>
                <a:gd name="T10" fmla="*/ 275 w 275"/>
                <a:gd name="T11" fmla="*/ 0 h 382"/>
                <a:gd name="T12" fmla="*/ 240 w 275"/>
                <a:gd name="T13" fmla="*/ 0 h 382"/>
                <a:gd name="T14" fmla="*/ 240 w 275"/>
                <a:gd name="T15" fmla="*/ 5 h 382"/>
                <a:gd name="T16" fmla="*/ 252 w 275"/>
                <a:gd name="T17" fmla="*/ 5 h 382"/>
                <a:gd name="T18" fmla="*/ 252 w 275"/>
                <a:gd name="T19" fmla="*/ 122 h 382"/>
                <a:gd name="T20" fmla="*/ 12 w 275"/>
                <a:gd name="T21" fmla="*/ 361 h 382"/>
                <a:gd name="T22" fmla="*/ 4 w 275"/>
                <a:gd name="T23" fmla="*/ 352 h 382"/>
                <a:gd name="T24" fmla="*/ 0 w 275"/>
                <a:gd name="T25" fmla="*/ 356 h 382"/>
                <a:gd name="T26" fmla="*/ 24 w 275"/>
                <a:gd name="T27" fmla="*/ 382 h 382"/>
                <a:gd name="T28" fmla="*/ 28 w 275"/>
                <a:gd name="T29" fmla="*/ 37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5" h="382">
                  <a:moveTo>
                    <a:pt x="28" y="378"/>
                  </a:moveTo>
                  <a:lnTo>
                    <a:pt x="20" y="370"/>
                  </a:lnTo>
                  <a:lnTo>
                    <a:pt x="263" y="128"/>
                  </a:lnTo>
                  <a:lnTo>
                    <a:pt x="263" y="5"/>
                  </a:lnTo>
                  <a:lnTo>
                    <a:pt x="275" y="5"/>
                  </a:lnTo>
                  <a:lnTo>
                    <a:pt x="275" y="0"/>
                  </a:lnTo>
                  <a:lnTo>
                    <a:pt x="240" y="0"/>
                  </a:lnTo>
                  <a:lnTo>
                    <a:pt x="240" y="5"/>
                  </a:lnTo>
                  <a:lnTo>
                    <a:pt x="252" y="5"/>
                  </a:lnTo>
                  <a:lnTo>
                    <a:pt x="252" y="122"/>
                  </a:lnTo>
                  <a:lnTo>
                    <a:pt x="12" y="361"/>
                  </a:lnTo>
                  <a:lnTo>
                    <a:pt x="4" y="352"/>
                  </a:lnTo>
                  <a:lnTo>
                    <a:pt x="0" y="356"/>
                  </a:lnTo>
                  <a:lnTo>
                    <a:pt x="24" y="382"/>
                  </a:lnTo>
                  <a:lnTo>
                    <a:pt x="28" y="378"/>
                  </a:ln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524" y="1164490"/>
            <a:ext cx="11505144" cy="432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9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 descr="图片包含 电子产品, 电路&#10;&#10;描述已自动生成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9EF96E4-4A3F-477A-950F-F5883BF0E5F3}"/>
              </a:ext>
            </a:extLst>
          </p:cNvPr>
          <p:cNvPicPr>
            <a:picLocks noChangeAspect="1"/>
          </p:cNvPicPr>
          <p:nvPr/>
        </p:nvPicPr>
        <p:blipFill rotWithShape="1">
          <a:blip r:embed="rId130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A-图片 4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C4A5BAB9-B430-4E2B-9AD5-D34D8D2D7F9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1">
            <a:duotone>
              <a:prstClr val="black"/>
              <a:schemeClr val="accent5">
                <a:tint val="45000"/>
                <a:satMod val="400000"/>
              </a:schemeClr>
            </a:duotone>
            <a:alphaModFix amt="49000"/>
          </a:blip>
          <a:stretch>
            <a:fillRect/>
          </a:stretch>
        </p:blipFill>
        <p:spPr>
          <a:xfrm>
            <a:off x="-13466177" y="4978013"/>
            <a:ext cx="39124353" cy="1879987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5B3B5AE1-3F07-4F2E-B4A0-D765B718F334}"/>
              </a:ext>
            </a:extLst>
          </p:cNvPr>
          <p:cNvGrpSpPr/>
          <p:nvPr/>
        </p:nvGrpSpPr>
        <p:grpSpPr>
          <a:xfrm>
            <a:off x="688628" y="2443985"/>
            <a:ext cx="3347781" cy="1106044"/>
            <a:chOff x="1196628" y="1879987"/>
            <a:chExt cx="3347781" cy="1106044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EDF600F6-7459-49BB-9876-4B8531700451}"/>
                </a:ext>
              </a:extLst>
            </p:cNvPr>
            <p:cNvGrpSpPr/>
            <p:nvPr/>
          </p:nvGrpSpPr>
          <p:grpSpPr>
            <a:xfrm>
              <a:off x="3452656" y="1978423"/>
              <a:ext cx="0" cy="954930"/>
              <a:chOff x="11242040" y="2691815"/>
              <a:chExt cx="0" cy="1641575"/>
            </a:xfrm>
          </p:grpSpPr>
          <p:cxnSp>
            <p:nvCxnSpPr>
              <p:cNvPr id="74" name="PA-直接连接符 48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EEA52F51-D887-48AB-B7C0-2AD5B534A71C}"/>
                  </a:ext>
                </a:extLst>
              </p:cNvPr>
              <p:cNvCxnSpPr>
                <a:cxnSpLocks/>
              </p:cNvCxnSpPr>
              <p:nvPr>
                <p:custDataLst>
                  <p:tags r:id="rId126"/>
                </p:custDataLst>
              </p:nvPr>
            </p:nvCxnSpPr>
            <p:spPr>
              <a:xfrm>
                <a:off x="11242040" y="3591330"/>
                <a:ext cx="0" cy="74206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PA-直接连接符 49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DA33E36E-4322-4DBB-89EC-F41C5DEBBB89}"/>
                  </a:ext>
                </a:extLst>
              </p:cNvPr>
              <p:cNvCxnSpPr>
                <a:cxnSpLocks/>
              </p:cNvCxnSpPr>
              <p:nvPr>
                <p:custDataLst>
                  <p:tags r:id="rId127"/>
                </p:custDataLst>
              </p:nvPr>
            </p:nvCxnSpPr>
            <p:spPr>
              <a:xfrm flipV="1">
                <a:off x="11242040" y="2691815"/>
                <a:ext cx="0" cy="788775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FF491E29-1B4D-4090-B149-2621330F5EDA}"/>
                </a:ext>
              </a:extLst>
            </p:cNvPr>
            <p:cNvGrpSpPr/>
            <p:nvPr/>
          </p:nvGrpSpPr>
          <p:grpSpPr>
            <a:xfrm>
              <a:off x="4264678" y="1889857"/>
              <a:ext cx="49105" cy="936173"/>
              <a:chOff x="11242040" y="2413470"/>
              <a:chExt cx="0" cy="2135347"/>
            </a:xfrm>
          </p:grpSpPr>
          <p:cxnSp>
            <p:nvCxnSpPr>
              <p:cNvPr id="72" name="PA-直接连接符 46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1511B03C-9C9E-4BAF-B53D-C30C98142115}"/>
                  </a:ext>
                </a:extLst>
              </p:cNvPr>
              <p:cNvCxnSpPr/>
              <p:nvPr>
                <p:custDataLst>
                  <p:tags r:id="rId124"/>
                </p:custDataLst>
              </p:nvPr>
            </p:nvCxnSpPr>
            <p:spPr>
              <a:xfrm>
                <a:off x="11242040" y="3481697"/>
                <a:ext cx="0" cy="106712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>
                        <a:alpha val="37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PA-直接连接符 47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22D3FACC-0024-4D62-AD8D-B1E9A1A3266A}"/>
                  </a:ext>
                </a:extLst>
              </p:cNvPr>
              <p:cNvCxnSpPr>
                <a:cxnSpLocks/>
              </p:cNvCxnSpPr>
              <p:nvPr>
                <p:custDataLst>
                  <p:tags r:id="rId125"/>
                </p:custDataLst>
              </p:nvPr>
            </p:nvCxnSpPr>
            <p:spPr>
              <a:xfrm flipV="1">
                <a:off x="11242040" y="2413470"/>
                <a:ext cx="0" cy="106712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>
                        <a:alpha val="37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7B232985-A0C3-4EFD-B77D-795CFC8A48BC}"/>
                </a:ext>
              </a:extLst>
            </p:cNvPr>
            <p:cNvGrpSpPr/>
            <p:nvPr/>
          </p:nvGrpSpPr>
          <p:grpSpPr>
            <a:xfrm>
              <a:off x="2583247" y="1879987"/>
              <a:ext cx="40076" cy="925526"/>
              <a:chOff x="11242040" y="2413470"/>
              <a:chExt cx="0" cy="2135347"/>
            </a:xfrm>
          </p:grpSpPr>
          <p:cxnSp>
            <p:nvCxnSpPr>
              <p:cNvPr id="70" name="PA-直接连接符 44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95A47DF0-7693-40DC-9E60-2B33E0179AF7}"/>
                  </a:ext>
                </a:extLst>
              </p:cNvPr>
              <p:cNvCxnSpPr/>
              <p:nvPr>
                <p:custDataLst>
                  <p:tags r:id="rId122"/>
                </p:custDataLst>
              </p:nvPr>
            </p:nvCxnSpPr>
            <p:spPr>
              <a:xfrm>
                <a:off x="11242040" y="3481697"/>
                <a:ext cx="0" cy="106712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PA-直接连接符 45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66180F9A-B8CB-4DBA-8583-2DA8439B771A}"/>
                  </a:ext>
                </a:extLst>
              </p:cNvPr>
              <p:cNvCxnSpPr>
                <a:cxnSpLocks/>
              </p:cNvCxnSpPr>
              <p:nvPr>
                <p:custDataLst>
                  <p:tags r:id="rId123"/>
                </p:custDataLst>
              </p:nvPr>
            </p:nvCxnSpPr>
            <p:spPr>
              <a:xfrm flipV="1">
                <a:off x="11242040" y="2413470"/>
                <a:ext cx="0" cy="106712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3384E145-EB72-48E2-A3C3-FC774813A586}"/>
                </a:ext>
              </a:extLst>
            </p:cNvPr>
            <p:cNvGrpSpPr/>
            <p:nvPr/>
          </p:nvGrpSpPr>
          <p:grpSpPr>
            <a:xfrm>
              <a:off x="1522213" y="1978558"/>
              <a:ext cx="3022196" cy="1007473"/>
              <a:chOff x="9022782" y="4497576"/>
              <a:chExt cx="5695355" cy="4764947"/>
            </a:xfrm>
          </p:grpSpPr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0A4F4B9F-2EFE-42F7-A1AB-D4B3DD49A181}"/>
                  </a:ext>
                </a:extLst>
              </p:cNvPr>
              <p:cNvGrpSpPr/>
              <p:nvPr/>
            </p:nvGrpSpPr>
            <p:grpSpPr>
              <a:xfrm>
                <a:off x="9022782" y="4497576"/>
                <a:ext cx="5665466" cy="741501"/>
                <a:chOff x="10359117" y="4193068"/>
                <a:chExt cx="3275962" cy="608050"/>
              </a:xfrm>
            </p:grpSpPr>
            <p:sp>
              <p:nvSpPr>
                <p:cNvPr id="68" name="PA-菱形 42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26E031B1-70D2-49CC-A68B-7A99FA81808A}"/>
                    </a:ext>
                  </a:extLst>
                </p:cNvPr>
                <p:cNvSpPr/>
                <p:nvPr>
                  <p:custDataLst>
                    <p:tags r:id="rId120"/>
                  </p:custDataLst>
                </p:nvPr>
              </p:nvSpPr>
              <p:spPr>
                <a:xfrm>
                  <a:off x="10359117" y="4193068"/>
                  <a:ext cx="3275962" cy="608050"/>
                </a:xfrm>
                <a:prstGeom prst="diamond">
                  <a:avLst/>
                </a:prstGeom>
                <a:gradFill>
                  <a:gsLst>
                    <a:gs pos="0">
                      <a:schemeClr val="accent1">
                        <a:alpha val="13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gradFill>
                    <a:gsLst>
                      <a:gs pos="0">
                        <a:schemeClr val="accent1"/>
                      </a:gs>
                      <a:gs pos="89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69" name="PA-菱形 43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54CF17F0-9D53-4D4B-9DC4-9DC864078393}"/>
                    </a:ext>
                  </a:extLst>
                </p:cNvPr>
                <p:cNvSpPr/>
                <p:nvPr>
                  <p:custDataLst>
                    <p:tags r:id="rId121"/>
                  </p:custDataLst>
                </p:nvPr>
              </p:nvSpPr>
              <p:spPr>
                <a:xfrm flipV="1">
                  <a:off x="11179093" y="4321285"/>
                  <a:ext cx="2024222" cy="322752"/>
                </a:xfrm>
                <a:prstGeom prst="diamond">
                  <a:avLst/>
                </a:prstGeom>
                <a:noFill/>
                <a:ln>
                  <a:gradFill>
                    <a:gsLst>
                      <a:gs pos="0">
                        <a:schemeClr val="accent1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E962746E-A05E-440D-89B5-5291030A4A85}"/>
                  </a:ext>
                </a:extLst>
              </p:cNvPr>
              <p:cNvGrpSpPr/>
              <p:nvPr/>
            </p:nvGrpSpPr>
            <p:grpSpPr>
              <a:xfrm flipV="1">
                <a:off x="9052671" y="8521022"/>
                <a:ext cx="5665466" cy="741501"/>
                <a:chOff x="10376400" y="4192385"/>
                <a:chExt cx="3275962" cy="608050"/>
              </a:xfrm>
            </p:grpSpPr>
            <p:sp>
              <p:nvSpPr>
                <p:cNvPr id="66" name="PA-菱形 40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22009361-10E0-47FE-BAD8-3F1005D81E89}"/>
                    </a:ext>
                  </a:extLst>
                </p:cNvPr>
                <p:cNvSpPr/>
                <p:nvPr>
                  <p:custDataLst>
                    <p:tags r:id="rId118"/>
                  </p:custDataLst>
                </p:nvPr>
              </p:nvSpPr>
              <p:spPr>
                <a:xfrm>
                  <a:off x="10376400" y="4192385"/>
                  <a:ext cx="3275962" cy="608050"/>
                </a:xfrm>
                <a:prstGeom prst="diamond">
                  <a:avLst/>
                </a:prstGeom>
                <a:gradFill>
                  <a:gsLst>
                    <a:gs pos="0">
                      <a:schemeClr val="accent1">
                        <a:alpha val="13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gradFill>
                    <a:gsLst>
                      <a:gs pos="0">
                        <a:schemeClr val="accent1"/>
                      </a:gs>
                      <a:gs pos="89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67" name="PA-菱形 41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2BFB828E-B024-43A8-9A41-4C4A602D1E2D}"/>
                    </a:ext>
                  </a:extLst>
                </p:cNvPr>
                <p:cNvSpPr/>
                <p:nvPr>
                  <p:custDataLst>
                    <p:tags r:id="rId119"/>
                  </p:custDataLst>
                </p:nvPr>
              </p:nvSpPr>
              <p:spPr>
                <a:xfrm flipV="1">
                  <a:off x="11179093" y="4321285"/>
                  <a:ext cx="2024222" cy="322752"/>
                </a:xfrm>
                <a:prstGeom prst="diamond">
                  <a:avLst/>
                </a:prstGeom>
                <a:noFill/>
                <a:ln>
                  <a:gradFill>
                    <a:gsLst>
                      <a:gs pos="0">
                        <a:schemeClr val="accent1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9665CE32-675B-40E3-A3FD-76E5BF0EB1C9}"/>
                </a:ext>
              </a:extLst>
            </p:cNvPr>
            <p:cNvGrpSpPr/>
            <p:nvPr/>
          </p:nvGrpSpPr>
          <p:grpSpPr>
            <a:xfrm>
              <a:off x="2252405" y="2036271"/>
              <a:ext cx="49105" cy="936173"/>
              <a:chOff x="11242040" y="2413470"/>
              <a:chExt cx="0" cy="2135347"/>
            </a:xfrm>
          </p:grpSpPr>
          <p:cxnSp>
            <p:nvCxnSpPr>
              <p:cNvPr id="62" name="PA-直接连接符 36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C1F23426-1F90-4ECA-B6BA-696D3B255CF2}"/>
                  </a:ext>
                </a:extLst>
              </p:cNvPr>
              <p:cNvCxnSpPr/>
              <p:nvPr>
                <p:custDataLst>
                  <p:tags r:id="rId116"/>
                </p:custDataLst>
              </p:nvPr>
            </p:nvCxnSpPr>
            <p:spPr>
              <a:xfrm>
                <a:off x="11242040" y="3481697"/>
                <a:ext cx="0" cy="106712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>
                        <a:alpha val="37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PA-直接连接符 37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9C703B3F-D82A-4433-8EDC-02DC1D1EA7CB}"/>
                  </a:ext>
                </a:extLst>
              </p:cNvPr>
              <p:cNvCxnSpPr>
                <a:cxnSpLocks/>
              </p:cNvCxnSpPr>
              <p:nvPr>
                <p:custDataLst>
                  <p:tags r:id="rId117"/>
                </p:custDataLst>
              </p:nvPr>
            </p:nvCxnSpPr>
            <p:spPr>
              <a:xfrm flipV="1">
                <a:off x="11242040" y="2413470"/>
                <a:ext cx="0" cy="106712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>
                        <a:alpha val="37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PA-椭圆 20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0C7F0320-246A-475D-8DDF-9E0A6936FFC3}"/>
                </a:ext>
              </a:extLst>
            </p:cNvPr>
            <p:cNvSpPr/>
            <p:nvPr>
              <p:custDataLst>
                <p:tags r:id="rId107"/>
              </p:custDataLst>
            </p:nvPr>
          </p:nvSpPr>
          <p:spPr>
            <a:xfrm flipV="1">
              <a:off x="4072902" y="2252106"/>
              <a:ext cx="49660" cy="40192"/>
            </a:xfrm>
            <a:prstGeom prst="ellips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5" name="PA-椭圆 2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A9A1229-D510-4CCC-B4CB-CAF09A429A9F}"/>
                </a:ext>
              </a:extLst>
            </p:cNvPr>
            <p:cNvSpPr/>
            <p:nvPr>
              <p:custDataLst>
                <p:tags r:id="rId108"/>
              </p:custDataLst>
            </p:nvPr>
          </p:nvSpPr>
          <p:spPr>
            <a:xfrm flipV="1">
              <a:off x="2300612" y="2807035"/>
              <a:ext cx="39191" cy="31719"/>
            </a:xfrm>
            <a:prstGeom prst="ellips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7" name="PA-椭圆 23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E97AC253-1340-4178-9C6A-E34F950F4087}"/>
                </a:ext>
              </a:extLst>
            </p:cNvPr>
            <p:cNvSpPr/>
            <p:nvPr>
              <p:custDataLst>
                <p:tags r:id="rId109"/>
              </p:custDataLst>
            </p:nvPr>
          </p:nvSpPr>
          <p:spPr>
            <a:xfrm flipV="1">
              <a:off x="2108195" y="2544206"/>
              <a:ext cx="51577" cy="41744"/>
            </a:xfrm>
            <a:prstGeom prst="ellipse">
              <a:avLst/>
            </a:prstGeom>
            <a:ln>
              <a:solidFill>
                <a:schemeClr val="accent1">
                  <a:alpha val="49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8" name="PA-椭圆 24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ACB551E7-89CB-4DCA-A853-3DAE9530F15C}"/>
                </a:ext>
              </a:extLst>
            </p:cNvPr>
            <p:cNvSpPr/>
            <p:nvPr>
              <p:custDataLst>
                <p:tags r:id="rId110"/>
              </p:custDataLst>
            </p:nvPr>
          </p:nvSpPr>
          <p:spPr>
            <a:xfrm flipV="1">
              <a:off x="4377306" y="2403215"/>
              <a:ext cx="51577" cy="41744"/>
            </a:xfrm>
            <a:prstGeom prst="ellipse">
              <a:avLst/>
            </a:prstGeom>
            <a:ln>
              <a:solidFill>
                <a:schemeClr val="accent1">
                  <a:alpha val="49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BE8AEE00-F7E4-46A8-B544-FE6C3BB496BC}"/>
                </a:ext>
              </a:extLst>
            </p:cNvPr>
            <p:cNvGrpSpPr/>
            <p:nvPr/>
          </p:nvGrpSpPr>
          <p:grpSpPr>
            <a:xfrm>
              <a:off x="1196628" y="2250554"/>
              <a:ext cx="3271447" cy="554830"/>
              <a:chOff x="7682469" y="4214044"/>
              <a:chExt cx="7441178" cy="1559281"/>
            </a:xfrm>
          </p:grpSpPr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729111CE-FEFC-48B7-A6DF-2C8930FE6BA0}"/>
                  </a:ext>
                </a:extLst>
              </p:cNvPr>
              <p:cNvGrpSpPr/>
              <p:nvPr/>
            </p:nvGrpSpPr>
            <p:grpSpPr>
              <a:xfrm>
                <a:off x="7682469" y="4945533"/>
                <a:ext cx="526811" cy="827792"/>
                <a:chOff x="7682469" y="4945533"/>
                <a:chExt cx="526811" cy="827792"/>
              </a:xfrm>
            </p:grpSpPr>
            <p:sp>
              <p:nvSpPr>
                <p:cNvPr id="60" name="PA-椭圆 34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5813725B-8036-42A5-A66C-563C8598C5F8}"/>
                    </a:ext>
                  </a:extLst>
                </p:cNvPr>
                <p:cNvSpPr/>
                <p:nvPr>
                  <p:custDataLst>
                    <p:tags r:id="rId114"/>
                  </p:custDataLst>
                </p:nvPr>
              </p:nvSpPr>
              <p:spPr>
                <a:xfrm flipV="1">
                  <a:off x="8120137" y="5684182"/>
                  <a:ext cx="89143" cy="89143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61" name="PA-椭圆 35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E0882CD9-90E5-4E70-AD02-43F8A7D3B36C}"/>
                    </a:ext>
                  </a:extLst>
                </p:cNvPr>
                <p:cNvSpPr/>
                <p:nvPr>
                  <p:custDataLst>
                    <p:tags r:id="rId115"/>
                  </p:custDataLst>
                </p:nvPr>
              </p:nvSpPr>
              <p:spPr>
                <a:xfrm flipV="1">
                  <a:off x="7682469" y="4945533"/>
                  <a:ext cx="117315" cy="117315"/>
                </a:xfrm>
                <a:prstGeom prst="ellipse">
                  <a:avLst/>
                </a:prstGeom>
                <a:ln>
                  <a:solidFill>
                    <a:schemeClr val="accent1">
                      <a:alpha val="49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BCC11412-8F90-4848-BCF4-AEB18AF6CE65}"/>
                  </a:ext>
                </a:extLst>
              </p:cNvPr>
              <p:cNvGrpSpPr/>
              <p:nvPr/>
            </p:nvGrpSpPr>
            <p:grpSpPr>
              <a:xfrm flipH="1" flipV="1">
                <a:off x="8726971" y="4214044"/>
                <a:ext cx="6396676" cy="1347342"/>
                <a:chOff x="18418724" y="4214640"/>
                <a:chExt cx="6396676" cy="1347342"/>
              </a:xfrm>
            </p:grpSpPr>
            <p:sp>
              <p:nvSpPr>
                <p:cNvPr id="58" name="PA-椭圆 31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FC20F267-A468-4705-A8C7-069827317DC2}"/>
                    </a:ext>
                  </a:extLst>
                </p:cNvPr>
                <p:cNvSpPr/>
                <p:nvPr>
                  <p:custDataLst>
                    <p:tags r:id="rId112"/>
                  </p:custDataLst>
                </p:nvPr>
              </p:nvSpPr>
              <p:spPr>
                <a:xfrm flipV="1">
                  <a:off x="18418724" y="4214640"/>
                  <a:ext cx="89143" cy="89142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59" name="PA-椭圆 32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51CFFDDC-F470-44A9-AD8F-513C4FDBB99C}"/>
                    </a:ext>
                  </a:extLst>
                </p:cNvPr>
                <p:cNvSpPr/>
                <p:nvPr>
                  <p:custDataLst>
                    <p:tags r:id="rId113"/>
                  </p:custDataLst>
                </p:nvPr>
              </p:nvSpPr>
              <p:spPr>
                <a:xfrm flipV="1">
                  <a:off x="24698084" y="5444666"/>
                  <a:ext cx="117316" cy="117316"/>
                </a:xfrm>
                <a:prstGeom prst="ellipse">
                  <a:avLst/>
                </a:prstGeom>
                <a:ln>
                  <a:solidFill>
                    <a:schemeClr val="accent1">
                      <a:alpha val="49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629C7AD6-26D5-4780-B4D0-E9A5381055A6}"/>
                </a:ext>
              </a:extLst>
            </p:cNvPr>
            <p:cNvSpPr txBox="1"/>
            <p:nvPr/>
          </p:nvSpPr>
          <p:spPr>
            <a:xfrm>
              <a:off x="2271966" y="1989947"/>
              <a:ext cx="14347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i="1" dirty="0">
                  <a:gradFill>
                    <a:gsLst>
                      <a:gs pos="40000">
                        <a:schemeClr val="bg1">
                          <a:alpha val="40000"/>
                        </a:schemeClr>
                      </a:gs>
                      <a:gs pos="100000">
                        <a:schemeClr val="bg1">
                          <a:lumMod val="50000"/>
                          <a:alpha val="0"/>
                        </a:schemeClr>
                      </a:gs>
                    </a:gsLst>
                    <a:lin ang="5400000" scaled="1"/>
                  </a:gradFill>
                  <a:latin typeface="Bebas" pitchFamily="2" charset="0"/>
                </a:rPr>
                <a:t>Part 01</a:t>
              </a:r>
              <a:endParaRPr lang="zh-CN" altLang="en-US" sz="3200" i="1" dirty="0">
                <a:gradFill>
                  <a:gsLst>
                    <a:gs pos="40000">
                      <a:schemeClr val="bg1">
                        <a:alpha val="40000"/>
                      </a:schemeClr>
                    </a:gs>
                    <a:gs pos="100000">
                      <a:schemeClr val="bg1">
                        <a:lumMod val="50000"/>
                        <a:alpha val="0"/>
                      </a:schemeClr>
                    </a:gs>
                  </a:gsLst>
                  <a:lin ang="5400000" scaled="1"/>
                </a:gradFill>
                <a:latin typeface="Bebas" pitchFamily="2" charset="0"/>
              </a:endParaRPr>
            </a:p>
          </p:txBody>
        </p:sp>
        <p:sp>
          <p:nvSpPr>
            <p:cNvPr id="28" name="PA-矩形 6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E44D12D5-811D-41E2-89E3-3CFDA7440F35}"/>
                </a:ext>
              </a:extLst>
            </p:cNvPr>
            <p:cNvSpPr/>
            <p:nvPr>
              <p:custDataLst>
                <p:tags r:id="rId111"/>
              </p:custDataLst>
            </p:nvPr>
          </p:nvSpPr>
          <p:spPr>
            <a:xfrm>
              <a:off x="1970915" y="2300301"/>
              <a:ext cx="222162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57200"/>
              <a:r>
                <a:rPr lang="zh-CN" altLang="en-US" sz="3200" b="1" dirty="0" smtClean="0">
                  <a:solidFill>
                    <a:srgbClr val="FFFFFF"/>
                  </a:solidFill>
                  <a:effectLst>
                    <a:outerShdw blurRad="190500" dist="76200" dir="4800000" algn="t" rotWithShape="0">
                      <a:prstClr val="black">
                        <a:alpha val="50000"/>
                      </a:prstClr>
                    </a:outerShdw>
                  </a:effectLst>
                  <a:latin typeface="+mj-ea"/>
                  <a:ea typeface="+mj-ea"/>
                </a:rPr>
                <a:t>产品</a:t>
              </a:r>
              <a:endParaRPr lang="zh-CN" altLang="en-US" sz="3200" b="1" dirty="0">
                <a:solidFill>
                  <a:srgbClr val="FFFFFF"/>
                </a:solidFill>
                <a:effectLst>
                  <a:outerShdw blurRad="190500" dist="76200" dir="4800000" algn="t" rotWithShape="0">
                    <a:prstClr val="black">
                      <a:alpha val="50000"/>
                    </a:prstClr>
                  </a:outerShdw>
                </a:effectLst>
                <a:latin typeface="+mj-ea"/>
                <a:ea typeface="+mj-ea"/>
              </a:endParaRP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E6571D94-77EB-4257-AA6C-33FB26AA4F54}"/>
              </a:ext>
            </a:extLst>
          </p:cNvPr>
          <p:cNvGrpSpPr/>
          <p:nvPr/>
        </p:nvGrpSpPr>
        <p:grpSpPr>
          <a:xfrm>
            <a:off x="4282728" y="2443985"/>
            <a:ext cx="3347781" cy="1106044"/>
            <a:chOff x="1196628" y="1879987"/>
            <a:chExt cx="3347781" cy="1106044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C50FFEAB-7AAD-47FE-94D8-0ED88A22C367}"/>
                </a:ext>
              </a:extLst>
            </p:cNvPr>
            <p:cNvGrpSpPr/>
            <p:nvPr/>
          </p:nvGrpSpPr>
          <p:grpSpPr>
            <a:xfrm>
              <a:off x="3452656" y="1978423"/>
              <a:ext cx="0" cy="954930"/>
              <a:chOff x="11242040" y="2691815"/>
              <a:chExt cx="0" cy="1641575"/>
            </a:xfrm>
          </p:grpSpPr>
          <p:cxnSp>
            <p:nvCxnSpPr>
              <p:cNvPr id="141" name="PA-直接连接符 48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B990C205-A887-4D72-9877-73C7A06B82D8}"/>
                  </a:ext>
                </a:extLst>
              </p:cNvPr>
              <p:cNvCxnSpPr>
                <a:cxnSpLocks/>
              </p:cNvCxnSpPr>
              <p:nvPr>
                <p:custDataLst>
                  <p:tags r:id="rId105"/>
                </p:custDataLst>
              </p:nvPr>
            </p:nvCxnSpPr>
            <p:spPr>
              <a:xfrm>
                <a:off x="11242040" y="3591330"/>
                <a:ext cx="0" cy="74206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PA-直接连接符 49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6135313F-2270-4AE3-998C-CC40763EE920}"/>
                  </a:ext>
                </a:extLst>
              </p:cNvPr>
              <p:cNvCxnSpPr>
                <a:cxnSpLocks/>
              </p:cNvCxnSpPr>
              <p:nvPr>
                <p:custDataLst>
                  <p:tags r:id="rId106"/>
                </p:custDataLst>
              </p:nvPr>
            </p:nvCxnSpPr>
            <p:spPr>
              <a:xfrm flipV="1">
                <a:off x="11242040" y="2691815"/>
                <a:ext cx="0" cy="788775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8604CA71-40D5-4598-8B38-E50BC8E700EE}"/>
                </a:ext>
              </a:extLst>
            </p:cNvPr>
            <p:cNvGrpSpPr/>
            <p:nvPr/>
          </p:nvGrpSpPr>
          <p:grpSpPr>
            <a:xfrm>
              <a:off x="4264678" y="1889857"/>
              <a:ext cx="49105" cy="936173"/>
              <a:chOff x="11242040" y="2413470"/>
              <a:chExt cx="0" cy="2135347"/>
            </a:xfrm>
          </p:grpSpPr>
          <p:cxnSp>
            <p:nvCxnSpPr>
              <p:cNvPr id="139" name="PA-直接连接符 46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968BD6EC-0D15-491E-98C6-56681633B241}"/>
                  </a:ext>
                </a:extLst>
              </p:cNvPr>
              <p:cNvCxnSpPr/>
              <p:nvPr>
                <p:custDataLst>
                  <p:tags r:id="rId103"/>
                </p:custDataLst>
              </p:nvPr>
            </p:nvCxnSpPr>
            <p:spPr>
              <a:xfrm>
                <a:off x="11242040" y="3481697"/>
                <a:ext cx="0" cy="106712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>
                        <a:alpha val="37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PA-直接连接符 47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E6A1B6FF-1281-436F-8FB9-199AA134D148}"/>
                  </a:ext>
                </a:extLst>
              </p:cNvPr>
              <p:cNvCxnSpPr>
                <a:cxnSpLocks/>
              </p:cNvCxnSpPr>
              <p:nvPr>
                <p:custDataLst>
                  <p:tags r:id="rId104"/>
                </p:custDataLst>
              </p:nvPr>
            </p:nvCxnSpPr>
            <p:spPr>
              <a:xfrm flipV="1">
                <a:off x="11242040" y="2413470"/>
                <a:ext cx="0" cy="106712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>
                        <a:alpha val="37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C873BE2B-0832-4D39-919E-AE2D9CE177A2}"/>
                </a:ext>
              </a:extLst>
            </p:cNvPr>
            <p:cNvGrpSpPr/>
            <p:nvPr/>
          </p:nvGrpSpPr>
          <p:grpSpPr>
            <a:xfrm>
              <a:off x="2583247" y="1879987"/>
              <a:ext cx="40076" cy="925526"/>
              <a:chOff x="11242040" y="2413470"/>
              <a:chExt cx="0" cy="2135347"/>
            </a:xfrm>
          </p:grpSpPr>
          <p:cxnSp>
            <p:nvCxnSpPr>
              <p:cNvPr id="137" name="PA-直接连接符 44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1B32F036-706A-4DAB-9BD4-5DF96F1D8604}"/>
                  </a:ext>
                </a:extLst>
              </p:cNvPr>
              <p:cNvCxnSpPr/>
              <p:nvPr>
                <p:custDataLst>
                  <p:tags r:id="rId101"/>
                </p:custDataLst>
              </p:nvPr>
            </p:nvCxnSpPr>
            <p:spPr>
              <a:xfrm>
                <a:off x="11242040" y="3481697"/>
                <a:ext cx="0" cy="106712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PA-直接连接符 45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AF801624-7CBF-4420-B38A-ADF46B5D747F}"/>
                  </a:ext>
                </a:extLst>
              </p:cNvPr>
              <p:cNvCxnSpPr>
                <a:cxnSpLocks/>
              </p:cNvCxnSpPr>
              <p:nvPr>
                <p:custDataLst>
                  <p:tags r:id="rId102"/>
                </p:custDataLst>
              </p:nvPr>
            </p:nvCxnSpPr>
            <p:spPr>
              <a:xfrm flipV="1">
                <a:off x="11242040" y="2413470"/>
                <a:ext cx="0" cy="106712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94D19003-4E0A-4282-BE77-734A023BD697}"/>
                </a:ext>
              </a:extLst>
            </p:cNvPr>
            <p:cNvGrpSpPr/>
            <p:nvPr/>
          </p:nvGrpSpPr>
          <p:grpSpPr>
            <a:xfrm>
              <a:off x="1522213" y="1978558"/>
              <a:ext cx="3022196" cy="1007473"/>
              <a:chOff x="9022782" y="4497576"/>
              <a:chExt cx="5695355" cy="4764947"/>
            </a:xfrm>
          </p:grpSpPr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29F393B3-3C94-43DF-81A7-127D5730783F}"/>
                  </a:ext>
                </a:extLst>
              </p:cNvPr>
              <p:cNvGrpSpPr/>
              <p:nvPr/>
            </p:nvGrpSpPr>
            <p:grpSpPr>
              <a:xfrm>
                <a:off x="9022782" y="4497576"/>
                <a:ext cx="5665466" cy="741501"/>
                <a:chOff x="10359117" y="4193068"/>
                <a:chExt cx="3275962" cy="608050"/>
              </a:xfrm>
            </p:grpSpPr>
            <p:sp>
              <p:nvSpPr>
                <p:cNvPr id="135" name="PA-菱形 42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558081D3-7C40-43E7-BC3B-F64CDC6DD477}"/>
                    </a:ext>
                  </a:extLst>
                </p:cNvPr>
                <p:cNvSpPr/>
                <p:nvPr>
                  <p:custDataLst>
                    <p:tags r:id="rId99"/>
                  </p:custDataLst>
                </p:nvPr>
              </p:nvSpPr>
              <p:spPr>
                <a:xfrm>
                  <a:off x="10359117" y="4193068"/>
                  <a:ext cx="3275962" cy="608050"/>
                </a:xfrm>
                <a:prstGeom prst="diamond">
                  <a:avLst/>
                </a:prstGeom>
                <a:gradFill>
                  <a:gsLst>
                    <a:gs pos="0">
                      <a:schemeClr val="accent1">
                        <a:alpha val="13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gradFill>
                    <a:gsLst>
                      <a:gs pos="0">
                        <a:schemeClr val="accent1"/>
                      </a:gs>
                      <a:gs pos="89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36" name="PA-菱形 43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E6162F9A-6BC0-4166-8869-BE031CD1E58D}"/>
                    </a:ext>
                  </a:extLst>
                </p:cNvPr>
                <p:cNvSpPr/>
                <p:nvPr>
                  <p:custDataLst>
                    <p:tags r:id="rId100"/>
                  </p:custDataLst>
                </p:nvPr>
              </p:nvSpPr>
              <p:spPr>
                <a:xfrm flipV="1">
                  <a:off x="11179093" y="4321285"/>
                  <a:ext cx="2024222" cy="322752"/>
                </a:xfrm>
                <a:prstGeom prst="diamond">
                  <a:avLst/>
                </a:prstGeom>
                <a:noFill/>
                <a:ln>
                  <a:gradFill>
                    <a:gsLst>
                      <a:gs pos="0">
                        <a:schemeClr val="accent1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667D88EA-F66E-43B1-A871-4A09674F1954}"/>
                  </a:ext>
                </a:extLst>
              </p:cNvPr>
              <p:cNvGrpSpPr/>
              <p:nvPr/>
            </p:nvGrpSpPr>
            <p:grpSpPr>
              <a:xfrm flipV="1">
                <a:off x="9052671" y="8521022"/>
                <a:ext cx="5665466" cy="741501"/>
                <a:chOff x="10376400" y="4192385"/>
                <a:chExt cx="3275962" cy="608050"/>
              </a:xfrm>
            </p:grpSpPr>
            <p:sp>
              <p:nvSpPr>
                <p:cNvPr id="133" name="PA-菱形 40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23EC642C-812C-4733-A651-C750AF820ECD}"/>
                    </a:ext>
                  </a:extLst>
                </p:cNvPr>
                <p:cNvSpPr/>
                <p:nvPr>
                  <p:custDataLst>
                    <p:tags r:id="rId97"/>
                  </p:custDataLst>
                </p:nvPr>
              </p:nvSpPr>
              <p:spPr>
                <a:xfrm>
                  <a:off x="10376400" y="4192385"/>
                  <a:ext cx="3275962" cy="608050"/>
                </a:xfrm>
                <a:prstGeom prst="diamond">
                  <a:avLst/>
                </a:prstGeom>
                <a:gradFill>
                  <a:gsLst>
                    <a:gs pos="0">
                      <a:schemeClr val="accent1">
                        <a:alpha val="13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gradFill>
                    <a:gsLst>
                      <a:gs pos="0">
                        <a:schemeClr val="accent1"/>
                      </a:gs>
                      <a:gs pos="89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34" name="PA-菱形 41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E4FF1594-E5FF-4865-9F6C-18A82A2F3B68}"/>
                    </a:ext>
                  </a:extLst>
                </p:cNvPr>
                <p:cNvSpPr/>
                <p:nvPr>
                  <p:custDataLst>
                    <p:tags r:id="rId98"/>
                  </p:custDataLst>
                </p:nvPr>
              </p:nvSpPr>
              <p:spPr>
                <a:xfrm flipV="1">
                  <a:off x="11179093" y="4321285"/>
                  <a:ext cx="2024222" cy="322752"/>
                </a:xfrm>
                <a:prstGeom prst="diamond">
                  <a:avLst/>
                </a:prstGeom>
                <a:noFill/>
                <a:ln>
                  <a:gradFill>
                    <a:gsLst>
                      <a:gs pos="0">
                        <a:schemeClr val="accent1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87E5C00F-9EEC-4B2E-AC29-E0E0F9F6959B}"/>
                </a:ext>
              </a:extLst>
            </p:cNvPr>
            <p:cNvGrpSpPr/>
            <p:nvPr/>
          </p:nvGrpSpPr>
          <p:grpSpPr>
            <a:xfrm>
              <a:off x="2252405" y="2036271"/>
              <a:ext cx="49105" cy="936173"/>
              <a:chOff x="11242040" y="2413470"/>
              <a:chExt cx="0" cy="2135347"/>
            </a:xfrm>
          </p:grpSpPr>
          <p:cxnSp>
            <p:nvCxnSpPr>
              <p:cNvPr id="129" name="PA-直接连接符 36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2A7B5C18-16D2-4650-ABC9-B611A4E023B0}"/>
                  </a:ext>
                </a:extLst>
              </p:cNvPr>
              <p:cNvCxnSpPr/>
              <p:nvPr>
                <p:custDataLst>
                  <p:tags r:id="rId95"/>
                </p:custDataLst>
              </p:nvPr>
            </p:nvCxnSpPr>
            <p:spPr>
              <a:xfrm>
                <a:off x="11242040" y="3481697"/>
                <a:ext cx="0" cy="106712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>
                        <a:alpha val="37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PA-直接连接符 37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51338BFF-3DFD-4C4F-9BF5-9B26F9BE5C62}"/>
                  </a:ext>
                </a:extLst>
              </p:cNvPr>
              <p:cNvCxnSpPr>
                <a:cxnSpLocks/>
              </p:cNvCxnSpPr>
              <p:nvPr>
                <p:custDataLst>
                  <p:tags r:id="rId96"/>
                </p:custDataLst>
              </p:nvPr>
            </p:nvCxnSpPr>
            <p:spPr>
              <a:xfrm flipV="1">
                <a:off x="11242040" y="2413470"/>
                <a:ext cx="0" cy="106712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>
                        <a:alpha val="37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PA-椭圆 20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BB61FBA-2EAF-4701-BCDA-3E40014F4685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 flipV="1">
              <a:off x="4072902" y="2252106"/>
              <a:ext cx="49660" cy="40192"/>
            </a:xfrm>
            <a:prstGeom prst="ellips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17" name="PA-椭圆 2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8B10EA93-0F90-4D62-BFD3-F0410A0062A1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 flipV="1">
              <a:off x="2300612" y="2807035"/>
              <a:ext cx="39191" cy="31719"/>
            </a:xfrm>
            <a:prstGeom prst="ellips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18" name="PA-椭圆 23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451A4B1B-1276-4DED-861C-3B1C20E54E85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 flipV="1">
              <a:off x="2108195" y="2544206"/>
              <a:ext cx="51577" cy="41744"/>
            </a:xfrm>
            <a:prstGeom prst="ellipse">
              <a:avLst/>
            </a:prstGeom>
            <a:ln>
              <a:solidFill>
                <a:schemeClr val="accent1">
                  <a:alpha val="49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19" name="PA-椭圆 24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5C4CBD27-8DFC-48ED-9BBD-92359D5D991E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 flipV="1">
              <a:off x="4377306" y="2403215"/>
              <a:ext cx="51577" cy="41744"/>
            </a:xfrm>
            <a:prstGeom prst="ellipse">
              <a:avLst/>
            </a:prstGeom>
            <a:ln>
              <a:solidFill>
                <a:schemeClr val="accent1">
                  <a:alpha val="49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1AB60C59-22A2-4AE7-85F1-91F3176500F7}"/>
                </a:ext>
              </a:extLst>
            </p:cNvPr>
            <p:cNvGrpSpPr/>
            <p:nvPr/>
          </p:nvGrpSpPr>
          <p:grpSpPr>
            <a:xfrm>
              <a:off x="1196628" y="2250554"/>
              <a:ext cx="3271447" cy="554830"/>
              <a:chOff x="7682469" y="4214044"/>
              <a:chExt cx="7441178" cy="1559281"/>
            </a:xfrm>
          </p:grpSpPr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926C037E-D5F3-443C-ADB0-4782C760A06B}"/>
                  </a:ext>
                </a:extLst>
              </p:cNvPr>
              <p:cNvGrpSpPr/>
              <p:nvPr/>
            </p:nvGrpSpPr>
            <p:grpSpPr>
              <a:xfrm>
                <a:off x="7682469" y="4945533"/>
                <a:ext cx="526811" cy="827792"/>
                <a:chOff x="7682469" y="4945533"/>
                <a:chExt cx="526811" cy="827792"/>
              </a:xfrm>
            </p:grpSpPr>
            <p:sp>
              <p:nvSpPr>
                <p:cNvPr id="127" name="PA-椭圆 34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3C89C959-403C-4635-82B2-E6409573DABC}"/>
                    </a:ext>
                  </a:extLst>
                </p:cNvPr>
                <p:cNvSpPr/>
                <p:nvPr>
                  <p:custDataLst>
                    <p:tags r:id="rId93"/>
                  </p:custDataLst>
                </p:nvPr>
              </p:nvSpPr>
              <p:spPr>
                <a:xfrm flipV="1">
                  <a:off x="8120137" y="5684182"/>
                  <a:ext cx="89143" cy="89143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28" name="PA-椭圆 35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9711E56E-81CD-4E20-806B-CC11E1F54837}"/>
                    </a:ext>
                  </a:extLst>
                </p:cNvPr>
                <p:cNvSpPr/>
                <p:nvPr>
                  <p:custDataLst>
                    <p:tags r:id="rId94"/>
                  </p:custDataLst>
                </p:nvPr>
              </p:nvSpPr>
              <p:spPr>
                <a:xfrm flipV="1">
                  <a:off x="7682469" y="4945533"/>
                  <a:ext cx="117315" cy="117315"/>
                </a:xfrm>
                <a:prstGeom prst="ellipse">
                  <a:avLst/>
                </a:prstGeom>
                <a:ln>
                  <a:solidFill>
                    <a:schemeClr val="accent1">
                      <a:alpha val="49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49F3BDDB-B4E0-439E-A0AB-BB09C4DF6143}"/>
                  </a:ext>
                </a:extLst>
              </p:cNvPr>
              <p:cNvGrpSpPr/>
              <p:nvPr/>
            </p:nvGrpSpPr>
            <p:grpSpPr>
              <a:xfrm flipH="1" flipV="1">
                <a:off x="8726971" y="4214044"/>
                <a:ext cx="6396676" cy="1347342"/>
                <a:chOff x="18418724" y="4214640"/>
                <a:chExt cx="6396676" cy="1347342"/>
              </a:xfrm>
            </p:grpSpPr>
            <p:sp>
              <p:nvSpPr>
                <p:cNvPr id="125" name="PA-椭圆 31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42E18CDA-9A64-403F-8B0D-5A6BE57318F1}"/>
                    </a:ext>
                  </a:extLst>
                </p:cNvPr>
                <p:cNvSpPr/>
                <p:nvPr>
                  <p:custDataLst>
                    <p:tags r:id="rId91"/>
                  </p:custDataLst>
                </p:nvPr>
              </p:nvSpPr>
              <p:spPr>
                <a:xfrm flipV="1">
                  <a:off x="18418724" y="4214640"/>
                  <a:ext cx="89143" cy="89142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26" name="PA-椭圆 32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A0719FF4-8E71-4E68-BA8B-2089EB017410}"/>
                    </a:ext>
                  </a:extLst>
                </p:cNvPr>
                <p:cNvSpPr/>
                <p:nvPr>
                  <p:custDataLst>
                    <p:tags r:id="rId92"/>
                  </p:custDataLst>
                </p:nvPr>
              </p:nvSpPr>
              <p:spPr>
                <a:xfrm flipV="1">
                  <a:off x="24698084" y="5444666"/>
                  <a:ext cx="117316" cy="117316"/>
                </a:xfrm>
                <a:prstGeom prst="ellipse">
                  <a:avLst/>
                </a:prstGeom>
                <a:ln>
                  <a:solidFill>
                    <a:schemeClr val="accent1">
                      <a:alpha val="49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</p:grp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4F39B08E-3F8A-4D57-818A-63B5930966BE}"/>
                </a:ext>
              </a:extLst>
            </p:cNvPr>
            <p:cNvSpPr txBox="1"/>
            <p:nvPr/>
          </p:nvSpPr>
          <p:spPr>
            <a:xfrm>
              <a:off x="2233141" y="1989947"/>
              <a:ext cx="15124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i="1" dirty="0">
                  <a:gradFill>
                    <a:gsLst>
                      <a:gs pos="40000">
                        <a:schemeClr val="bg1">
                          <a:alpha val="40000"/>
                        </a:schemeClr>
                      </a:gs>
                      <a:gs pos="100000">
                        <a:schemeClr val="bg1">
                          <a:lumMod val="50000"/>
                          <a:alpha val="0"/>
                        </a:schemeClr>
                      </a:gs>
                    </a:gsLst>
                    <a:lin ang="5400000" scaled="1"/>
                  </a:gradFill>
                  <a:latin typeface="Bebas" pitchFamily="2" charset="0"/>
                </a:rPr>
                <a:t>Part 02</a:t>
              </a:r>
              <a:endParaRPr lang="zh-CN" altLang="en-US" sz="3200" i="1" dirty="0">
                <a:gradFill>
                  <a:gsLst>
                    <a:gs pos="40000">
                      <a:schemeClr val="bg1">
                        <a:alpha val="40000"/>
                      </a:schemeClr>
                    </a:gs>
                    <a:gs pos="100000">
                      <a:schemeClr val="bg1">
                        <a:lumMod val="50000"/>
                        <a:alpha val="0"/>
                      </a:schemeClr>
                    </a:gs>
                  </a:gsLst>
                  <a:lin ang="5400000" scaled="1"/>
                </a:gradFill>
                <a:latin typeface="Bebas" pitchFamily="2" charset="0"/>
              </a:endParaRPr>
            </a:p>
          </p:txBody>
        </p:sp>
        <p:sp>
          <p:nvSpPr>
            <p:cNvPr id="122" name="PA-矩形 6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9A4635B3-B4AC-402B-80B9-A422BF3199EE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1742201" y="2300301"/>
              <a:ext cx="2679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57200"/>
              <a:r>
                <a:rPr lang="zh-CN" altLang="en-US" sz="3200" b="1" dirty="0" smtClean="0">
                  <a:solidFill>
                    <a:srgbClr val="FFFFFF"/>
                  </a:solidFill>
                  <a:effectLst>
                    <a:outerShdw blurRad="190500" dist="76200" dir="4800000" algn="t" rotWithShape="0">
                      <a:prstClr val="black">
                        <a:alpha val="50000"/>
                      </a:prstClr>
                    </a:outerShdw>
                  </a:effectLst>
                  <a:latin typeface="+mj-ea"/>
                  <a:ea typeface="+mj-ea"/>
                </a:rPr>
                <a:t>项目</a:t>
              </a:r>
              <a:endParaRPr lang="zh-CN" altLang="en-US" sz="3200" b="1" dirty="0">
                <a:solidFill>
                  <a:srgbClr val="FFFFFF"/>
                </a:solidFill>
                <a:effectLst>
                  <a:outerShdw blurRad="190500" dist="76200" dir="4800000" algn="t" rotWithShape="0">
                    <a:prstClr val="black">
                      <a:alpha val="50000"/>
                    </a:prstClr>
                  </a:outerShdw>
                </a:effectLst>
                <a:latin typeface="+mj-ea"/>
                <a:ea typeface="+mj-ea"/>
              </a:endParaRP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896095DF-C4C5-4B91-8BE6-3085C14039A2}"/>
              </a:ext>
            </a:extLst>
          </p:cNvPr>
          <p:cNvGrpSpPr/>
          <p:nvPr/>
        </p:nvGrpSpPr>
        <p:grpSpPr>
          <a:xfrm>
            <a:off x="7830006" y="2443985"/>
            <a:ext cx="3347781" cy="1106044"/>
            <a:chOff x="1196628" y="1879987"/>
            <a:chExt cx="3347781" cy="1106044"/>
          </a:xfrm>
        </p:grpSpPr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198141B7-6FDF-4511-A67A-28B4672F3183}"/>
                </a:ext>
              </a:extLst>
            </p:cNvPr>
            <p:cNvGrpSpPr/>
            <p:nvPr/>
          </p:nvGrpSpPr>
          <p:grpSpPr>
            <a:xfrm>
              <a:off x="3452656" y="1978423"/>
              <a:ext cx="0" cy="954930"/>
              <a:chOff x="11242040" y="2691815"/>
              <a:chExt cx="0" cy="1641575"/>
            </a:xfrm>
          </p:grpSpPr>
          <p:cxnSp>
            <p:nvCxnSpPr>
              <p:cNvPr id="174" name="PA-直接连接符 48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A0DAF96D-9ED8-4E5C-B2FF-694378CC5512}"/>
                  </a:ext>
                </a:extLst>
              </p:cNvPr>
              <p:cNvCxnSpPr>
                <a:cxnSpLocks/>
              </p:cNvCxnSpPr>
              <p:nvPr>
                <p:custDataLst>
                  <p:tags r:id="rId84"/>
                </p:custDataLst>
              </p:nvPr>
            </p:nvCxnSpPr>
            <p:spPr>
              <a:xfrm>
                <a:off x="11242040" y="3591330"/>
                <a:ext cx="0" cy="74206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PA-直接连接符 49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65CADDF8-89AA-4F23-82DE-EECC1F46C573}"/>
                  </a:ext>
                </a:extLst>
              </p:cNvPr>
              <p:cNvCxnSpPr>
                <a:cxnSpLocks/>
              </p:cNvCxnSpPr>
              <p:nvPr>
                <p:custDataLst>
                  <p:tags r:id="rId85"/>
                </p:custDataLst>
              </p:nvPr>
            </p:nvCxnSpPr>
            <p:spPr>
              <a:xfrm flipV="1">
                <a:off x="11242040" y="2691815"/>
                <a:ext cx="0" cy="788775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CD68C06-98F6-494B-A6D1-305DFE0EBDF5}"/>
                </a:ext>
              </a:extLst>
            </p:cNvPr>
            <p:cNvGrpSpPr/>
            <p:nvPr/>
          </p:nvGrpSpPr>
          <p:grpSpPr>
            <a:xfrm>
              <a:off x="4264678" y="1889857"/>
              <a:ext cx="49105" cy="936173"/>
              <a:chOff x="11242040" y="2413470"/>
              <a:chExt cx="0" cy="2135347"/>
            </a:xfrm>
          </p:grpSpPr>
          <p:cxnSp>
            <p:nvCxnSpPr>
              <p:cNvPr id="172" name="PA-直接连接符 46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22B998D3-CB73-4244-9B53-A4E883B8042F}"/>
                  </a:ext>
                </a:extLst>
              </p:cNvPr>
              <p:cNvCxnSpPr/>
              <p:nvPr>
                <p:custDataLst>
                  <p:tags r:id="rId82"/>
                </p:custDataLst>
              </p:nvPr>
            </p:nvCxnSpPr>
            <p:spPr>
              <a:xfrm>
                <a:off x="11242040" y="3481697"/>
                <a:ext cx="0" cy="106712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>
                        <a:alpha val="37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PA-直接连接符 47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509CB7D0-3D6B-47C7-9309-08CE83540CC8}"/>
                  </a:ext>
                </a:extLst>
              </p:cNvPr>
              <p:cNvCxnSpPr>
                <a:cxnSpLocks/>
              </p:cNvCxnSpPr>
              <p:nvPr>
                <p:custDataLst>
                  <p:tags r:id="rId83"/>
                </p:custDataLst>
              </p:nvPr>
            </p:nvCxnSpPr>
            <p:spPr>
              <a:xfrm flipV="1">
                <a:off x="11242040" y="2413470"/>
                <a:ext cx="0" cy="106712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>
                        <a:alpha val="37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8CE8E36A-A696-42B1-A1AF-D2597C3998FB}"/>
                </a:ext>
              </a:extLst>
            </p:cNvPr>
            <p:cNvGrpSpPr/>
            <p:nvPr/>
          </p:nvGrpSpPr>
          <p:grpSpPr>
            <a:xfrm>
              <a:off x="2583247" y="1879987"/>
              <a:ext cx="40076" cy="925526"/>
              <a:chOff x="11242040" y="2413470"/>
              <a:chExt cx="0" cy="2135347"/>
            </a:xfrm>
          </p:grpSpPr>
          <p:cxnSp>
            <p:nvCxnSpPr>
              <p:cNvPr id="170" name="PA-直接连接符 44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43BC5666-7614-4666-91CE-A50829FB648E}"/>
                  </a:ext>
                </a:extLst>
              </p:cNvPr>
              <p:cNvCxnSpPr/>
              <p:nvPr>
                <p:custDataLst>
                  <p:tags r:id="rId80"/>
                </p:custDataLst>
              </p:nvPr>
            </p:nvCxnSpPr>
            <p:spPr>
              <a:xfrm>
                <a:off x="11242040" y="3481697"/>
                <a:ext cx="0" cy="106712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PA-直接连接符 45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CA791CF4-B589-4D0D-81BB-4B2D17D36367}"/>
                  </a:ext>
                </a:extLst>
              </p:cNvPr>
              <p:cNvCxnSpPr>
                <a:cxnSpLocks/>
              </p:cNvCxnSpPr>
              <p:nvPr>
                <p:custDataLst>
                  <p:tags r:id="rId81"/>
                </p:custDataLst>
              </p:nvPr>
            </p:nvCxnSpPr>
            <p:spPr>
              <a:xfrm flipV="1">
                <a:off x="11242040" y="2413470"/>
                <a:ext cx="0" cy="106712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1A5EDC15-A35C-4DFD-AD47-017E55AEC562}"/>
                </a:ext>
              </a:extLst>
            </p:cNvPr>
            <p:cNvGrpSpPr/>
            <p:nvPr/>
          </p:nvGrpSpPr>
          <p:grpSpPr>
            <a:xfrm>
              <a:off x="1522213" y="1978558"/>
              <a:ext cx="3022196" cy="1007473"/>
              <a:chOff x="9022782" y="4497576"/>
              <a:chExt cx="5695355" cy="4764947"/>
            </a:xfrm>
          </p:grpSpPr>
          <p:grpSp>
            <p:nvGrpSpPr>
              <p:cNvPr id="164" name="组合 163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8BD60DF2-C535-45AD-A1B3-74F0376A6269}"/>
                  </a:ext>
                </a:extLst>
              </p:cNvPr>
              <p:cNvGrpSpPr/>
              <p:nvPr/>
            </p:nvGrpSpPr>
            <p:grpSpPr>
              <a:xfrm>
                <a:off x="9022782" y="4497576"/>
                <a:ext cx="5665466" cy="741501"/>
                <a:chOff x="10359117" y="4193068"/>
                <a:chExt cx="3275962" cy="608050"/>
              </a:xfrm>
            </p:grpSpPr>
            <p:sp>
              <p:nvSpPr>
                <p:cNvPr id="168" name="PA-菱形 42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050560BC-BA61-4AA2-B3CB-EFBD6710FF99}"/>
                    </a:ext>
                  </a:extLst>
                </p:cNvPr>
                <p:cNvSpPr/>
                <p:nvPr>
                  <p:custDataLst>
                    <p:tags r:id="rId78"/>
                  </p:custDataLst>
                </p:nvPr>
              </p:nvSpPr>
              <p:spPr>
                <a:xfrm>
                  <a:off x="10359117" y="4193068"/>
                  <a:ext cx="3275962" cy="608050"/>
                </a:xfrm>
                <a:prstGeom prst="diamond">
                  <a:avLst/>
                </a:prstGeom>
                <a:gradFill>
                  <a:gsLst>
                    <a:gs pos="0">
                      <a:schemeClr val="accent1">
                        <a:alpha val="13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gradFill>
                    <a:gsLst>
                      <a:gs pos="0">
                        <a:schemeClr val="accent1"/>
                      </a:gs>
                      <a:gs pos="89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69" name="PA-菱形 43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77C4AB00-B258-4813-B44B-E5EF24C90B64}"/>
                    </a:ext>
                  </a:extLst>
                </p:cNvPr>
                <p:cNvSpPr/>
                <p:nvPr>
                  <p:custDataLst>
                    <p:tags r:id="rId79"/>
                  </p:custDataLst>
                </p:nvPr>
              </p:nvSpPr>
              <p:spPr>
                <a:xfrm flipV="1">
                  <a:off x="11179093" y="4321285"/>
                  <a:ext cx="2024222" cy="322752"/>
                </a:xfrm>
                <a:prstGeom prst="diamond">
                  <a:avLst/>
                </a:prstGeom>
                <a:noFill/>
                <a:ln>
                  <a:gradFill>
                    <a:gsLst>
                      <a:gs pos="0">
                        <a:schemeClr val="accent1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grpSp>
            <p:nvGrpSpPr>
              <p:cNvPr id="165" name="组合 164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4AFEFE25-9F30-499F-A343-E8AC6F2A2859}"/>
                  </a:ext>
                </a:extLst>
              </p:cNvPr>
              <p:cNvGrpSpPr/>
              <p:nvPr/>
            </p:nvGrpSpPr>
            <p:grpSpPr>
              <a:xfrm flipV="1">
                <a:off x="9052671" y="8521022"/>
                <a:ext cx="5665466" cy="741501"/>
                <a:chOff x="10376400" y="4192385"/>
                <a:chExt cx="3275962" cy="608050"/>
              </a:xfrm>
            </p:grpSpPr>
            <p:sp>
              <p:nvSpPr>
                <p:cNvPr id="166" name="PA-菱形 40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1C0C0259-B277-489D-989F-32AEDD691899}"/>
                    </a:ext>
                  </a:extLst>
                </p:cNvPr>
                <p:cNvSpPr/>
                <p:nvPr>
                  <p:custDataLst>
                    <p:tags r:id="rId76"/>
                  </p:custDataLst>
                </p:nvPr>
              </p:nvSpPr>
              <p:spPr>
                <a:xfrm>
                  <a:off x="10376400" y="4192385"/>
                  <a:ext cx="3275962" cy="608050"/>
                </a:xfrm>
                <a:prstGeom prst="diamond">
                  <a:avLst/>
                </a:prstGeom>
                <a:gradFill>
                  <a:gsLst>
                    <a:gs pos="0">
                      <a:schemeClr val="accent1">
                        <a:alpha val="13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gradFill>
                    <a:gsLst>
                      <a:gs pos="0">
                        <a:schemeClr val="accent1"/>
                      </a:gs>
                      <a:gs pos="89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67" name="PA-菱形 41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9F408712-E260-4F45-8FE4-B8A6FA99B135}"/>
                    </a:ext>
                  </a:extLst>
                </p:cNvPr>
                <p:cNvSpPr/>
                <p:nvPr>
                  <p:custDataLst>
                    <p:tags r:id="rId77"/>
                  </p:custDataLst>
                </p:nvPr>
              </p:nvSpPr>
              <p:spPr>
                <a:xfrm flipV="1">
                  <a:off x="11179093" y="4321285"/>
                  <a:ext cx="2024222" cy="322752"/>
                </a:xfrm>
                <a:prstGeom prst="diamond">
                  <a:avLst/>
                </a:prstGeom>
                <a:noFill/>
                <a:ln>
                  <a:gradFill>
                    <a:gsLst>
                      <a:gs pos="0">
                        <a:schemeClr val="accent1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CC128A18-A39C-4BF8-B665-B6F8D1B69FE7}"/>
                </a:ext>
              </a:extLst>
            </p:cNvPr>
            <p:cNvGrpSpPr/>
            <p:nvPr/>
          </p:nvGrpSpPr>
          <p:grpSpPr>
            <a:xfrm>
              <a:off x="2252405" y="2036271"/>
              <a:ext cx="49105" cy="936173"/>
              <a:chOff x="11242040" y="2413470"/>
              <a:chExt cx="0" cy="2135347"/>
            </a:xfrm>
          </p:grpSpPr>
          <p:cxnSp>
            <p:nvCxnSpPr>
              <p:cNvPr id="162" name="PA-直接连接符 36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6D46CBA8-6385-4E3C-9019-D68C5EDEC272}"/>
                  </a:ext>
                </a:extLst>
              </p:cNvPr>
              <p:cNvCxnSpPr/>
              <p:nvPr>
                <p:custDataLst>
                  <p:tags r:id="rId74"/>
                </p:custDataLst>
              </p:nvPr>
            </p:nvCxnSpPr>
            <p:spPr>
              <a:xfrm>
                <a:off x="11242040" y="3481697"/>
                <a:ext cx="0" cy="106712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>
                        <a:alpha val="37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PA-直接连接符 37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9FDC2CB5-BB0B-4B6B-95F1-74AFFB7E958D}"/>
                  </a:ext>
                </a:extLst>
              </p:cNvPr>
              <p:cNvCxnSpPr>
                <a:cxnSpLocks/>
              </p:cNvCxnSpPr>
              <p:nvPr>
                <p:custDataLst>
                  <p:tags r:id="rId75"/>
                </p:custDataLst>
              </p:nvPr>
            </p:nvCxnSpPr>
            <p:spPr>
              <a:xfrm flipV="1">
                <a:off x="11242040" y="2413470"/>
                <a:ext cx="0" cy="106712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>
                        <a:alpha val="37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PA-椭圆 20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B4378258-CECF-48E9-BF88-A0FB13972CFA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 flipV="1">
              <a:off x="4072902" y="2252106"/>
              <a:ext cx="49660" cy="40192"/>
            </a:xfrm>
            <a:prstGeom prst="ellips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50" name="PA-椭圆 2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B6B5EEF6-6587-4831-85A0-E1E7DFB6FA74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 flipV="1">
              <a:off x="2300612" y="2807035"/>
              <a:ext cx="39191" cy="31719"/>
            </a:xfrm>
            <a:prstGeom prst="ellips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51" name="PA-椭圆 23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FD6F4C7E-026B-4DA3-8446-55C96D420F8F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 flipV="1">
              <a:off x="2108195" y="2544206"/>
              <a:ext cx="51577" cy="41744"/>
            </a:xfrm>
            <a:prstGeom prst="ellipse">
              <a:avLst/>
            </a:prstGeom>
            <a:ln>
              <a:solidFill>
                <a:schemeClr val="accent1">
                  <a:alpha val="49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52" name="PA-椭圆 24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3588FA87-CEAA-4A24-8591-A4DD54868C85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 flipV="1">
              <a:off x="4377306" y="2403215"/>
              <a:ext cx="51577" cy="41744"/>
            </a:xfrm>
            <a:prstGeom prst="ellipse">
              <a:avLst/>
            </a:prstGeom>
            <a:ln>
              <a:solidFill>
                <a:schemeClr val="accent1">
                  <a:alpha val="49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ACBEB9DC-D3AC-457B-968A-A29B1154D122}"/>
                </a:ext>
              </a:extLst>
            </p:cNvPr>
            <p:cNvGrpSpPr/>
            <p:nvPr/>
          </p:nvGrpSpPr>
          <p:grpSpPr>
            <a:xfrm>
              <a:off x="1196628" y="2250554"/>
              <a:ext cx="3271447" cy="554830"/>
              <a:chOff x="7682469" y="4214044"/>
              <a:chExt cx="7441178" cy="1559281"/>
            </a:xfrm>
          </p:grpSpPr>
          <p:grpSp>
            <p:nvGrpSpPr>
              <p:cNvPr id="156" name="组合 155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989911C9-C4C6-4FB3-8D7D-4665F06FA420}"/>
                  </a:ext>
                </a:extLst>
              </p:cNvPr>
              <p:cNvGrpSpPr/>
              <p:nvPr/>
            </p:nvGrpSpPr>
            <p:grpSpPr>
              <a:xfrm>
                <a:off x="7682469" y="4945533"/>
                <a:ext cx="526811" cy="827792"/>
                <a:chOff x="7682469" y="4945533"/>
                <a:chExt cx="526811" cy="827792"/>
              </a:xfrm>
            </p:grpSpPr>
            <p:sp>
              <p:nvSpPr>
                <p:cNvPr id="160" name="PA-椭圆 34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C47E4079-E66B-4C06-8ED3-7970E8DE58F2}"/>
                    </a:ext>
                  </a:extLst>
                </p:cNvPr>
                <p:cNvSpPr/>
                <p:nvPr>
                  <p:custDataLst>
                    <p:tags r:id="rId72"/>
                  </p:custDataLst>
                </p:nvPr>
              </p:nvSpPr>
              <p:spPr>
                <a:xfrm flipV="1">
                  <a:off x="8120137" y="5684182"/>
                  <a:ext cx="89143" cy="89143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61" name="PA-椭圆 35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1214402B-C3ED-486B-B14B-519495D8B230}"/>
                    </a:ext>
                  </a:extLst>
                </p:cNvPr>
                <p:cNvSpPr/>
                <p:nvPr>
                  <p:custDataLst>
                    <p:tags r:id="rId73"/>
                  </p:custDataLst>
                </p:nvPr>
              </p:nvSpPr>
              <p:spPr>
                <a:xfrm flipV="1">
                  <a:off x="7682469" y="4945533"/>
                  <a:ext cx="117315" cy="117315"/>
                </a:xfrm>
                <a:prstGeom prst="ellipse">
                  <a:avLst/>
                </a:prstGeom>
                <a:ln>
                  <a:solidFill>
                    <a:schemeClr val="accent1">
                      <a:alpha val="49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grpSp>
            <p:nvGrpSpPr>
              <p:cNvPr id="157" name="组合 156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0B7E7D9C-E4AB-448A-BDC7-01C20AB937CC}"/>
                  </a:ext>
                </a:extLst>
              </p:cNvPr>
              <p:cNvGrpSpPr/>
              <p:nvPr/>
            </p:nvGrpSpPr>
            <p:grpSpPr>
              <a:xfrm flipH="1" flipV="1">
                <a:off x="8726971" y="4214044"/>
                <a:ext cx="6396676" cy="1347342"/>
                <a:chOff x="18418724" y="4214640"/>
                <a:chExt cx="6396676" cy="1347342"/>
              </a:xfrm>
            </p:grpSpPr>
            <p:sp>
              <p:nvSpPr>
                <p:cNvPr id="158" name="PA-椭圆 31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3998032F-71C6-4293-86B1-D5C53ED7ADA4}"/>
                    </a:ext>
                  </a:extLst>
                </p:cNvPr>
                <p:cNvSpPr/>
                <p:nvPr>
                  <p:custDataLst>
                    <p:tags r:id="rId70"/>
                  </p:custDataLst>
                </p:nvPr>
              </p:nvSpPr>
              <p:spPr>
                <a:xfrm flipV="1">
                  <a:off x="18418724" y="4214640"/>
                  <a:ext cx="89143" cy="89142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59" name="PA-椭圆 32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6480032F-4A26-4331-BE10-5F437430E404}"/>
                    </a:ext>
                  </a:extLst>
                </p:cNvPr>
                <p:cNvSpPr/>
                <p:nvPr>
                  <p:custDataLst>
                    <p:tags r:id="rId71"/>
                  </p:custDataLst>
                </p:nvPr>
              </p:nvSpPr>
              <p:spPr>
                <a:xfrm flipV="1">
                  <a:off x="24698084" y="5444666"/>
                  <a:ext cx="117316" cy="117316"/>
                </a:xfrm>
                <a:prstGeom prst="ellipse">
                  <a:avLst/>
                </a:prstGeom>
                <a:ln>
                  <a:solidFill>
                    <a:schemeClr val="accent1">
                      <a:alpha val="49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</p:grp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1BC672F9-C284-4EAB-A597-BA09DE2E07E0}"/>
                </a:ext>
              </a:extLst>
            </p:cNvPr>
            <p:cNvSpPr txBox="1"/>
            <p:nvPr/>
          </p:nvSpPr>
          <p:spPr>
            <a:xfrm>
              <a:off x="2236860" y="1989947"/>
              <a:ext cx="15049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i="1" dirty="0">
                  <a:gradFill>
                    <a:gsLst>
                      <a:gs pos="40000">
                        <a:schemeClr val="bg1">
                          <a:alpha val="40000"/>
                        </a:schemeClr>
                      </a:gs>
                      <a:gs pos="100000">
                        <a:schemeClr val="bg1">
                          <a:lumMod val="50000"/>
                          <a:alpha val="0"/>
                        </a:schemeClr>
                      </a:gs>
                    </a:gsLst>
                    <a:lin ang="5400000" scaled="1"/>
                  </a:gradFill>
                  <a:latin typeface="Bebas" pitchFamily="2" charset="0"/>
                </a:rPr>
                <a:t>Part 03</a:t>
              </a:r>
              <a:endParaRPr lang="zh-CN" altLang="en-US" sz="3200" i="1" dirty="0">
                <a:gradFill>
                  <a:gsLst>
                    <a:gs pos="40000">
                      <a:schemeClr val="bg1">
                        <a:alpha val="40000"/>
                      </a:schemeClr>
                    </a:gs>
                    <a:gs pos="100000">
                      <a:schemeClr val="bg1">
                        <a:lumMod val="50000"/>
                        <a:alpha val="0"/>
                      </a:schemeClr>
                    </a:gs>
                  </a:gsLst>
                  <a:lin ang="5400000" scaled="1"/>
                </a:gradFill>
                <a:latin typeface="Bebas" pitchFamily="2" charset="0"/>
              </a:endParaRPr>
            </a:p>
          </p:txBody>
        </p:sp>
        <p:sp>
          <p:nvSpPr>
            <p:cNvPr id="155" name="PA-矩形 6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8BAB0910-DF13-48BF-9A1C-F604788A46EE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1734570" y="2300301"/>
              <a:ext cx="269431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57200"/>
              <a:r>
                <a:rPr lang="zh-CN" altLang="en-US" sz="3200" b="1" dirty="0" smtClean="0">
                  <a:solidFill>
                    <a:srgbClr val="FFFFFF"/>
                  </a:solidFill>
                  <a:effectLst>
                    <a:outerShdw blurRad="190500" dist="76200" dir="4800000" algn="t" rotWithShape="0">
                      <a:prstClr val="black">
                        <a:alpha val="50000"/>
                      </a:prstClr>
                    </a:outerShdw>
                  </a:effectLst>
                  <a:latin typeface="+mj-ea"/>
                  <a:ea typeface="+mj-ea"/>
                </a:rPr>
                <a:t>测试</a:t>
              </a:r>
              <a:endParaRPr lang="zh-CN" altLang="en-US" sz="3200" b="1" dirty="0">
                <a:solidFill>
                  <a:srgbClr val="FFFFFF"/>
                </a:solidFill>
                <a:effectLst>
                  <a:outerShdw blurRad="190500" dist="76200" dir="4800000" algn="t" rotWithShape="0">
                    <a:prstClr val="black">
                      <a:alpha val="50000"/>
                    </a:prstClr>
                  </a:outerShdw>
                </a:effectLst>
                <a:latin typeface="+mj-ea"/>
                <a:ea typeface="+mj-ea"/>
              </a:endParaRPr>
            </a:p>
          </p:txBody>
        </p: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6C64539A-2C46-4DBC-8798-8DDEC6E9B0A1}"/>
              </a:ext>
            </a:extLst>
          </p:cNvPr>
          <p:cNvGrpSpPr/>
          <p:nvPr/>
        </p:nvGrpSpPr>
        <p:grpSpPr>
          <a:xfrm>
            <a:off x="688628" y="4132772"/>
            <a:ext cx="3347781" cy="1106044"/>
            <a:chOff x="1196628" y="1879987"/>
            <a:chExt cx="3347781" cy="1106044"/>
          </a:xfrm>
        </p:grpSpPr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F126FC87-BD32-457E-B3B5-2E33AC063A4E}"/>
                </a:ext>
              </a:extLst>
            </p:cNvPr>
            <p:cNvGrpSpPr/>
            <p:nvPr/>
          </p:nvGrpSpPr>
          <p:grpSpPr>
            <a:xfrm>
              <a:off x="3452656" y="1978423"/>
              <a:ext cx="0" cy="954930"/>
              <a:chOff x="11242040" y="2691815"/>
              <a:chExt cx="0" cy="1641575"/>
            </a:xfrm>
          </p:grpSpPr>
          <p:cxnSp>
            <p:nvCxnSpPr>
              <p:cNvPr id="207" name="PA-直接连接符 48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764F0C5C-AD30-404B-94F1-2F8F69AAD3F1}"/>
                  </a:ext>
                </a:extLst>
              </p:cNvPr>
              <p:cNvCxnSpPr>
                <a:cxnSpLocks/>
              </p:cNvCxnSpPr>
              <p:nvPr>
                <p:custDataLst>
                  <p:tags r:id="rId63"/>
                </p:custDataLst>
              </p:nvPr>
            </p:nvCxnSpPr>
            <p:spPr>
              <a:xfrm>
                <a:off x="11242040" y="3591330"/>
                <a:ext cx="0" cy="74206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PA-直接连接符 49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E357CD75-57EB-4F2B-B4BC-F5BC07F82F89}"/>
                  </a:ext>
                </a:extLst>
              </p:cNvPr>
              <p:cNvCxnSpPr>
                <a:cxnSpLocks/>
              </p:cNvCxnSpPr>
              <p:nvPr>
                <p:custDataLst>
                  <p:tags r:id="rId64"/>
                </p:custDataLst>
              </p:nvPr>
            </p:nvCxnSpPr>
            <p:spPr>
              <a:xfrm flipV="1">
                <a:off x="11242040" y="2691815"/>
                <a:ext cx="0" cy="788775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CC0F7C7D-0A88-476B-859F-BDE39F496EE8}"/>
                </a:ext>
              </a:extLst>
            </p:cNvPr>
            <p:cNvGrpSpPr/>
            <p:nvPr/>
          </p:nvGrpSpPr>
          <p:grpSpPr>
            <a:xfrm>
              <a:off x="4264678" y="1889857"/>
              <a:ext cx="49105" cy="936173"/>
              <a:chOff x="11242040" y="2413470"/>
              <a:chExt cx="0" cy="2135347"/>
            </a:xfrm>
          </p:grpSpPr>
          <p:cxnSp>
            <p:nvCxnSpPr>
              <p:cNvPr id="205" name="PA-直接连接符 46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5FB82728-E2E9-458F-848F-D5ED88F0214A}"/>
                  </a:ext>
                </a:extLst>
              </p:cNvPr>
              <p:cNvCxnSpPr/>
              <p:nvPr>
                <p:custDataLst>
                  <p:tags r:id="rId61"/>
                </p:custDataLst>
              </p:nvPr>
            </p:nvCxnSpPr>
            <p:spPr>
              <a:xfrm>
                <a:off x="11242040" y="3481697"/>
                <a:ext cx="0" cy="106712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>
                        <a:alpha val="37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PA-直接连接符 47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4F2DE5BA-16A0-4E4C-8FAC-DE5E52CC58DD}"/>
                  </a:ext>
                </a:extLst>
              </p:cNvPr>
              <p:cNvCxnSpPr>
                <a:cxnSpLocks/>
              </p:cNvCxnSpPr>
              <p:nvPr>
                <p:custDataLst>
                  <p:tags r:id="rId62"/>
                </p:custDataLst>
              </p:nvPr>
            </p:nvCxnSpPr>
            <p:spPr>
              <a:xfrm flipV="1">
                <a:off x="11242040" y="2413470"/>
                <a:ext cx="0" cy="106712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>
                        <a:alpha val="37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FB299F42-2AB4-4639-94E7-6D2DD8F31BEA}"/>
                </a:ext>
              </a:extLst>
            </p:cNvPr>
            <p:cNvGrpSpPr/>
            <p:nvPr/>
          </p:nvGrpSpPr>
          <p:grpSpPr>
            <a:xfrm>
              <a:off x="2583247" y="1879987"/>
              <a:ext cx="40076" cy="925526"/>
              <a:chOff x="11242040" y="2413470"/>
              <a:chExt cx="0" cy="2135347"/>
            </a:xfrm>
          </p:grpSpPr>
          <p:cxnSp>
            <p:nvCxnSpPr>
              <p:cNvPr id="203" name="PA-直接连接符 44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0DB507F9-9542-4E6D-8AAB-2B28944BDF0A}"/>
                  </a:ext>
                </a:extLst>
              </p:cNvPr>
              <p:cNvCxnSpPr/>
              <p:nvPr>
                <p:custDataLst>
                  <p:tags r:id="rId59"/>
                </p:custDataLst>
              </p:nvPr>
            </p:nvCxnSpPr>
            <p:spPr>
              <a:xfrm>
                <a:off x="11242040" y="3481697"/>
                <a:ext cx="0" cy="106712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PA-直接连接符 45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6298BDEF-E8A1-4D7A-8186-0405A4395BD0}"/>
                  </a:ext>
                </a:extLst>
              </p:cNvPr>
              <p:cNvCxnSpPr>
                <a:cxnSpLocks/>
              </p:cNvCxnSpPr>
              <p:nvPr>
                <p:custDataLst>
                  <p:tags r:id="rId60"/>
                </p:custDataLst>
              </p:nvPr>
            </p:nvCxnSpPr>
            <p:spPr>
              <a:xfrm flipV="1">
                <a:off x="11242040" y="2413470"/>
                <a:ext cx="0" cy="106712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FC3CE192-6551-4AF2-A475-34DC2BD0D77A}"/>
                </a:ext>
              </a:extLst>
            </p:cNvPr>
            <p:cNvGrpSpPr/>
            <p:nvPr/>
          </p:nvGrpSpPr>
          <p:grpSpPr>
            <a:xfrm>
              <a:off x="1522213" y="1978558"/>
              <a:ext cx="3022196" cy="1007473"/>
              <a:chOff x="9022782" y="4497576"/>
              <a:chExt cx="5695355" cy="4764947"/>
            </a:xfrm>
          </p:grpSpPr>
          <p:grpSp>
            <p:nvGrpSpPr>
              <p:cNvPr id="197" name="组合 196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D76FDBDF-C789-4867-BD37-5EC2084AC9F8}"/>
                  </a:ext>
                </a:extLst>
              </p:cNvPr>
              <p:cNvGrpSpPr/>
              <p:nvPr/>
            </p:nvGrpSpPr>
            <p:grpSpPr>
              <a:xfrm>
                <a:off x="9022782" y="4497576"/>
                <a:ext cx="5665466" cy="741501"/>
                <a:chOff x="10359117" y="4193068"/>
                <a:chExt cx="3275962" cy="608050"/>
              </a:xfrm>
            </p:grpSpPr>
            <p:sp>
              <p:nvSpPr>
                <p:cNvPr id="201" name="PA-菱形 42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D874FB8D-82CD-4308-96B3-79F6F53F02AA}"/>
                    </a:ext>
                  </a:extLst>
                </p:cNvPr>
                <p:cNvSpPr/>
                <p:nvPr>
                  <p:custDataLst>
                    <p:tags r:id="rId57"/>
                  </p:custDataLst>
                </p:nvPr>
              </p:nvSpPr>
              <p:spPr>
                <a:xfrm>
                  <a:off x="10359117" y="4193068"/>
                  <a:ext cx="3275962" cy="608050"/>
                </a:xfrm>
                <a:prstGeom prst="diamond">
                  <a:avLst/>
                </a:prstGeom>
                <a:gradFill>
                  <a:gsLst>
                    <a:gs pos="0">
                      <a:schemeClr val="accent1">
                        <a:alpha val="13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gradFill>
                    <a:gsLst>
                      <a:gs pos="0">
                        <a:schemeClr val="accent1"/>
                      </a:gs>
                      <a:gs pos="89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202" name="PA-菱形 43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9BAA74D3-B425-45E7-AF42-767162D1BDF7}"/>
                    </a:ext>
                  </a:extLst>
                </p:cNvPr>
                <p:cNvSpPr/>
                <p:nvPr>
                  <p:custDataLst>
                    <p:tags r:id="rId58"/>
                  </p:custDataLst>
                </p:nvPr>
              </p:nvSpPr>
              <p:spPr>
                <a:xfrm flipV="1">
                  <a:off x="11179093" y="4321285"/>
                  <a:ext cx="2024222" cy="322752"/>
                </a:xfrm>
                <a:prstGeom prst="diamond">
                  <a:avLst/>
                </a:prstGeom>
                <a:noFill/>
                <a:ln>
                  <a:gradFill>
                    <a:gsLst>
                      <a:gs pos="0">
                        <a:schemeClr val="accent1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grpSp>
            <p:nvGrpSpPr>
              <p:cNvPr id="198" name="组合 197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FE89AB99-FBA6-46E6-8751-F8BF29741028}"/>
                  </a:ext>
                </a:extLst>
              </p:cNvPr>
              <p:cNvGrpSpPr/>
              <p:nvPr/>
            </p:nvGrpSpPr>
            <p:grpSpPr>
              <a:xfrm flipV="1">
                <a:off x="9052671" y="8521022"/>
                <a:ext cx="5665466" cy="741501"/>
                <a:chOff x="10376400" y="4192385"/>
                <a:chExt cx="3275962" cy="608050"/>
              </a:xfrm>
            </p:grpSpPr>
            <p:sp>
              <p:nvSpPr>
                <p:cNvPr id="199" name="PA-菱形 40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14E6713F-0000-4335-87E4-21FFC2AD6462}"/>
                    </a:ext>
                  </a:extLst>
                </p:cNvPr>
                <p:cNvSpPr/>
                <p:nvPr>
                  <p:custDataLst>
                    <p:tags r:id="rId55"/>
                  </p:custDataLst>
                </p:nvPr>
              </p:nvSpPr>
              <p:spPr>
                <a:xfrm>
                  <a:off x="10376400" y="4192385"/>
                  <a:ext cx="3275962" cy="608050"/>
                </a:xfrm>
                <a:prstGeom prst="diamond">
                  <a:avLst/>
                </a:prstGeom>
                <a:gradFill>
                  <a:gsLst>
                    <a:gs pos="0">
                      <a:schemeClr val="accent1">
                        <a:alpha val="13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gradFill>
                    <a:gsLst>
                      <a:gs pos="0">
                        <a:schemeClr val="accent1"/>
                      </a:gs>
                      <a:gs pos="89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200" name="PA-菱形 41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7AE4CD5B-8DFC-4D28-A49C-58C11DD01677}"/>
                    </a:ext>
                  </a:extLst>
                </p:cNvPr>
                <p:cNvSpPr/>
                <p:nvPr>
                  <p:custDataLst>
                    <p:tags r:id="rId56"/>
                  </p:custDataLst>
                </p:nvPr>
              </p:nvSpPr>
              <p:spPr>
                <a:xfrm flipV="1">
                  <a:off x="11179093" y="4321285"/>
                  <a:ext cx="2024222" cy="322752"/>
                </a:xfrm>
                <a:prstGeom prst="diamond">
                  <a:avLst/>
                </a:prstGeom>
                <a:noFill/>
                <a:ln>
                  <a:gradFill>
                    <a:gsLst>
                      <a:gs pos="0">
                        <a:schemeClr val="accent1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</p:grpSp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72063B9A-8F56-48D9-A69C-98AE6C284572}"/>
                </a:ext>
              </a:extLst>
            </p:cNvPr>
            <p:cNvGrpSpPr/>
            <p:nvPr/>
          </p:nvGrpSpPr>
          <p:grpSpPr>
            <a:xfrm>
              <a:off x="2252405" y="2036271"/>
              <a:ext cx="49105" cy="936173"/>
              <a:chOff x="11242040" y="2413470"/>
              <a:chExt cx="0" cy="2135347"/>
            </a:xfrm>
          </p:grpSpPr>
          <p:cxnSp>
            <p:nvCxnSpPr>
              <p:cNvPr id="195" name="PA-直接连接符 36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898EA97B-C48F-4941-A102-9E4A6F76B227}"/>
                  </a:ext>
                </a:extLst>
              </p:cNvPr>
              <p:cNvCxnSpPr/>
              <p:nvPr>
                <p:custDataLst>
                  <p:tags r:id="rId53"/>
                </p:custDataLst>
              </p:nvPr>
            </p:nvCxnSpPr>
            <p:spPr>
              <a:xfrm>
                <a:off x="11242040" y="3481697"/>
                <a:ext cx="0" cy="106712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>
                        <a:alpha val="37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PA-直接连接符 37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1509018F-8ADB-4D03-871D-15991E4BC7E4}"/>
                  </a:ext>
                </a:extLst>
              </p:cNvPr>
              <p:cNvCxnSpPr>
                <a:cxnSpLocks/>
              </p:cNvCxnSpPr>
              <p:nvPr>
                <p:custDataLst>
                  <p:tags r:id="rId54"/>
                </p:custDataLst>
              </p:nvPr>
            </p:nvCxnSpPr>
            <p:spPr>
              <a:xfrm flipV="1">
                <a:off x="11242040" y="2413470"/>
                <a:ext cx="0" cy="106712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>
                        <a:alpha val="37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PA-椭圆 20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1ABB461A-5FF4-4EFA-994B-60F54FDF0D36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 flipV="1">
              <a:off x="4072902" y="2252106"/>
              <a:ext cx="49660" cy="40192"/>
            </a:xfrm>
            <a:prstGeom prst="ellips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83" name="PA-椭圆 2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CF033F69-4351-46FA-8081-AB32CDF274BD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 flipV="1">
              <a:off x="2300612" y="2807035"/>
              <a:ext cx="39191" cy="31719"/>
            </a:xfrm>
            <a:prstGeom prst="ellips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84" name="PA-椭圆 23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68386DEA-8BA9-4FF9-BEB8-820B87BC4DC1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 flipV="1">
              <a:off x="2108195" y="2544206"/>
              <a:ext cx="51577" cy="41744"/>
            </a:xfrm>
            <a:prstGeom prst="ellipse">
              <a:avLst/>
            </a:prstGeom>
            <a:ln>
              <a:solidFill>
                <a:schemeClr val="accent1">
                  <a:alpha val="49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85" name="PA-椭圆 24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122C702B-D2DA-4E64-B106-E6FB139CDFD4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 flipV="1">
              <a:off x="4377306" y="2403215"/>
              <a:ext cx="51577" cy="41744"/>
            </a:xfrm>
            <a:prstGeom prst="ellipse">
              <a:avLst/>
            </a:prstGeom>
            <a:ln>
              <a:solidFill>
                <a:schemeClr val="accent1">
                  <a:alpha val="49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E3BE584E-434D-4C19-98DC-D100A9FA6266}"/>
                </a:ext>
              </a:extLst>
            </p:cNvPr>
            <p:cNvGrpSpPr/>
            <p:nvPr/>
          </p:nvGrpSpPr>
          <p:grpSpPr>
            <a:xfrm>
              <a:off x="1196628" y="2250554"/>
              <a:ext cx="3271447" cy="554830"/>
              <a:chOff x="7682469" y="4214044"/>
              <a:chExt cx="7441178" cy="1559281"/>
            </a:xfrm>
          </p:grpSpPr>
          <p:grpSp>
            <p:nvGrpSpPr>
              <p:cNvPr id="189" name="组合 188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2AD77A6B-0F05-4685-BCD7-E35E1307DD5F}"/>
                  </a:ext>
                </a:extLst>
              </p:cNvPr>
              <p:cNvGrpSpPr/>
              <p:nvPr/>
            </p:nvGrpSpPr>
            <p:grpSpPr>
              <a:xfrm>
                <a:off x="7682469" y="4945533"/>
                <a:ext cx="526811" cy="827792"/>
                <a:chOff x="7682469" y="4945533"/>
                <a:chExt cx="526811" cy="827792"/>
              </a:xfrm>
            </p:grpSpPr>
            <p:sp>
              <p:nvSpPr>
                <p:cNvPr id="193" name="PA-椭圆 34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E6FC5ACF-F367-45D3-A7ED-E022797B5C23}"/>
                    </a:ext>
                  </a:extLst>
                </p:cNvPr>
                <p:cNvSpPr/>
                <p:nvPr>
                  <p:custDataLst>
                    <p:tags r:id="rId51"/>
                  </p:custDataLst>
                </p:nvPr>
              </p:nvSpPr>
              <p:spPr>
                <a:xfrm flipV="1">
                  <a:off x="8120137" y="5684182"/>
                  <a:ext cx="89143" cy="89143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94" name="PA-椭圆 35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736ED5F6-8412-46FE-9C41-A642B087EB07}"/>
                    </a:ext>
                  </a:extLst>
                </p:cNvPr>
                <p:cNvSpPr/>
                <p:nvPr>
                  <p:custDataLst>
                    <p:tags r:id="rId52"/>
                  </p:custDataLst>
                </p:nvPr>
              </p:nvSpPr>
              <p:spPr>
                <a:xfrm flipV="1">
                  <a:off x="7682469" y="4945533"/>
                  <a:ext cx="117315" cy="117315"/>
                </a:xfrm>
                <a:prstGeom prst="ellipse">
                  <a:avLst/>
                </a:prstGeom>
                <a:ln>
                  <a:solidFill>
                    <a:schemeClr val="accent1">
                      <a:alpha val="49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grpSp>
            <p:nvGrpSpPr>
              <p:cNvPr id="190" name="组合 189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C0B89D88-EC5E-4166-8C8A-3A2148F19836}"/>
                  </a:ext>
                </a:extLst>
              </p:cNvPr>
              <p:cNvGrpSpPr/>
              <p:nvPr/>
            </p:nvGrpSpPr>
            <p:grpSpPr>
              <a:xfrm flipH="1" flipV="1">
                <a:off x="8726971" y="4214044"/>
                <a:ext cx="6396676" cy="1347342"/>
                <a:chOff x="18418724" y="4214640"/>
                <a:chExt cx="6396676" cy="1347342"/>
              </a:xfrm>
            </p:grpSpPr>
            <p:sp>
              <p:nvSpPr>
                <p:cNvPr id="191" name="PA-椭圆 31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B1053534-32FA-41CE-A306-DDC6775DE478}"/>
                    </a:ext>
                  </a:extLst>
                </p:cNvPr>
                <p:cNvSpPr/>
                <p:nvPr>
                  <p:custDataLst>
                    <p:tags r:id="rId49"/>
                  </p:custDataLst>
                </p:nvPr>
              </p:nvSpPr>
              <p:spPr>
                <a:xfrm flipV="1">
                  <a:off x="18418724" y="4214640"/>
                  <a:ext cx="89143" cy="89142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92" name="PA-椭圆 32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90FB0760-5DE7-4D58-A537-93082120BC21}"/>
                    </a:ext>
                  </a:extLst>
                </p:cNvPr>
                <p:cNvSpPr/>
                <p:nvPr>
                  <p:custDataLst>
                    <p:tags r:id="rId50"/>
                  </p:custDataLst>
                </p:nvPr>
              </p:nvSpPr>
              <p:spPr>
                <a:xfrm flipV="1">
                  <a:off x="24698084" y="5444666"/>
                  <a:ext cx="117316" cy="117316"/>
                </a:xfrm>
                <a:prstGeom prst="ellipse">
                  <a:avLst/>
                </a:prstGeom>
                <a:ln>
                  <a:solidFill>
                    <a:schemeClr val="accent1">
                      <a:alpha val="49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</p:grp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7FED6124-0CC7-4109-A9BE-6522D2BB127C}"/>
                </a:ext>
              </a:extLst>
            </p:cNvPr>
            <p:cNvSpPr txBox="1"/>
            <p:nvPr/>
          </p:nvSpPr>
          <p:spPr>
            <a:xfrm>
              <a:off x="2232051" y="1989947"/>
              <a:ext cx="15145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i="1" dirty="0">
                  <a:gradFill>
                    <a:gsLst>
                      <a:gs pos="40000">
                        <a:schemeClr val="bg1">
                          <a:alpha val="40000"/>
                        </a:schemeClr>
                      </a:gs>
                      <a:gs pos="100000">
                        <a:schemeClr val="bg1">
                          <a:lumMod val="50000"/>
                          <a:alpha val="0"/>
                        </a:schemeClr>
                      </a:gs>
                    </a:gsLst>
                    <a:lin ang="5400000" scaled="1"/>
                  </a:gradFill>
                  <a:latin typeface="Bebas" pitchFamily="2" charset="0"/>
                </a:rPr>
                <a:t>Part 04</a:t>
              </a:r>
              <a:endParaRPr lang="zh-CN" altLang="en-US" sz="3200" i="1" dirty="0">
                <a:gradFill>
                  <a:gsLst>
                    <a:gs pos="40000">
                      <a:schemeClr val="bg1">
                        <a:alpha val="40000"/>
                      </a:schemeClr>
                    </a:gs>
                    <a:gs pos="100000">
                      <a:schemeClr val="bg1">
                        <a:lumMod val="50000"/>
                        <a:alpha val="0"/>
                      </a:schemeClr>
                    </a:gs>
                  </a:gsLst>
                  <a:lin ang="5400000" scaled="1"/>
                </a:gradFill>
                <a:latin typeface="Bebas" pitchFamily="2" charset="0"/>
              </a:endParaRPr>
            </a:p>
          </p:txBody>
        </p:sp>
        <p:sp>
          <p:nvSpPr>
            <p:cNvPr id="188" name="PA-矩形 6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A229BEC8-FAF1-4002-9D44-ECB425961E58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1705245" y="2300301"/>
              <a:ext cx="275296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57200"/>
              <a:r>
                <a:rPr lang="zh-CN" altLang="en-US" sz="3200" b="1" dirty="0" smtClean="0">
                  <a:solidFill>
                    <a:srgbClr val="FFFFFF"/>
                  </a:solidFill>
                  <a:effectLst>
                    <a:outerShdw blurRad="190500" dist="76200" dir="4800000" algn="t" rotWithShape="0">
                      <a:prstClr val="black">
                        <a:alpha val="50000"/>
                      </a:prstClr>
                    </a:outerShdw>
                  </a:effectLst>
                  <a:latin typeface="+mj-ea"/>
                  <a:ea typeface="+mj-ea"/>
                </a:rPr>
                <a:t>办公</a:t>
              </a:r>
              <a:endParaRPr lang="zh-CN" altLang="en-US" sz="3200" b="1" dirty="0">
                <a:solidFill>
                  <a:srgbClr val="FFFFFF"/>
                </a:solidFill>
                <a:effectLst>
                  <a:outerShdw blurRad="190500" dist="76200" dir="4800000" algn="t" rotWithShape="0">
                    <a:prstClr val="black">
                      <a:alpha val="50000"/>
                    </a:prstClr>
                  </a:outerShdw>
                </a:effectLst>
                <a:latin typeface="+mj-ea"/>
                <a:ea typeface="+mj-ea"/>
              </a:endParaRPr>
            </a:p>
          </p:txBody>
        </p:sp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3362A0E4-4BE2-4A62-827D-2FD63DD966A2}"/>
              </a:ext>
            </a:extLst>
          </p:cNvPr>
          <p:cNvGrpSpPr/>
          <p:nvPr/>
        </p:nvGrpSpPr>
        <p:grpSpPr>
          <a:xfrm>
            <a:off x="4282728" y="4132772"/>
            <a:ext cx="3347781" cy="1106044"/>
            <a:chOff x="1196628" y="1879987"/>
            <a:chExt cx="3347781" cy="1106044"/>
          </a:xfrm>
        </p:grpSpPr>
        <p:grpSp>
          <p:nvGrpSpPr>
            <p:cNvPr id="210" name="组合 20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1866CD41-DFC3-46BF-A0FF-99C8C0B39EDD}"/>
                </a:ext>
              </a:extLst>
            </p:cNvPr>
            <p:cNvGrpSpPr/>
            <p:nvPr/>
          </p:nvGrpSpPr>
          <p:grpSpPr>
            <a:xfrm>
              <a:off x="3452656" y="1978423"/>
              <a:ext cx="0" cy="954930"/>
              <a:chOff x="11242040" y="2691815"/>
              <a:chExt cx="0" cy="1641575"/>
            </a:xfrm>
          </p:grpSpPr>
          <p:cxnSp>
            <p:nvCxnSpPr>
              <p:cNvPr id="240" name="PA-直接连接符 48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0556721E-645A-4B7B-9700-E6A0E0ABB3E2}"/>
                  </a:ext>
                </a:extLst>
              </p:cNvPr>
              <p:cNvCxnSpPr>
                <a:cxnSpLocks/>
              </p:cNvCxnSpPr>
              <p:nvPr>
                <p:custDataLst>
                  <p:tags r:id="rId42"/>
                </p:custDataLst>
              </p:nvPr>
            </p:nvCxnSpPr>
            <p:spPr>
              <a:xfrm>
                <a:off x="11242040" y="3591330"/>
                <a:ext cx="0" cy="74206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PA-直接连接符 49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EDB87669-7043-4BB0-9EBF-D259CF0CD748}"/>
                  </a:ext>
                </a:extLst>
              </p:cNvPr>
              <p:cNvCxnSpPr>
                <a:cxnSpLocks/>
              </p:cNvCxnSpPr>
              <p:nvPr>
                <p:custDataLst>
                  <p:tags r:id="rId43"/>
                </p:custDataLst>
              </p:nvPr>
            </p:nvCxnSpPr>
            <p:spPr>
              <a:xfrm flipV="1">
                <a:off x="11242040" y="2691815"/>
                <a:ext cx="0" cy="788775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组合 210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0F5EDC7D-63B8-4D95-9635-1681A597AD13}"/>
                </a:ext>
              </a:extLst>
            </p:cNvPr>
            <p:cNvGrpSpPr/>
            <p:nvPr/>
          </p:nvGrpSpPr>
          <p:grpSpPr>
            <a:xfrm>
              <a:off x="4264678" y="1889857"/>
              <a:ext cx="49105" cy="936173"/>
              <a:chOff x="11242040" y="2413470"/>
              <a:chExt cx="0" cy="2135347"/>
            </a:xfrm>
          </p:grpSpPr>
          <p:cxnSp>
            <p:nvCxnSpPr>
              <p:cNvPr id="238" name="PA-直接连接符 46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D9F85B5E-04A7-440A-97AB-111A7DDD8B4B}"/>
                  </a:ext>
                </a:extLst>
              </p:cNvPr>
              <p:cNvCxnSpPr/>
              <p:nvPr>
                <p:custDataLst>
                  <p:tags r:id="rId40"/>
                </p:custDataLst>
              </p:nvPr>
            </p:nvCxnSpPr>
            <p:spPr>
              <a:xfrm>
                <a:off x="11242040" y="3481697"/>
                <a:ext cx="0" cy="106712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>
                        <a:alpha val="37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PA-直接连接符 47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E84462F1-9C6D-4F2A-9D9B-C50BE738E287}"/>
                  </a:ext>
                </a:extLst>
              </p:cNvPr>
              <p:cNvCxnSpPr>
                <a:cxnSpLocks/>
              </p:cNvCxnSpPr>
              <p:nvPr>
                <p:custDataLst>
                  <p:tags r:id="rId41"/>
                </p:custDataLst>
              </p:nvPr>
            </p:nvCxnSpPr>
            <p:spPr>
              <a:xfrm flipV="1">
                <a:off x="11242040" y="2413470"/>
                <a:ext cx="0" cy="106712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>
                        <a:alpha val="37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C18394AC-A25E-47D7-8FE3-1B99F9FF0B5B}"/>
                </a:ext>
              </a:extLst>
            </p:cNvPr>
            <p:cNvGrpSpPr/>
            <p:nvPr/>
          </p:nvGrpSpPr>
          <p:grpSpPr>
            <a:xfrm>
              <a:off x="2583247" y="1879987"/>
              <a:ext cx="40076" cy="925526"/>
              <a:chOff x="11242040" y="2413470"/>
              <a:chExt cx="0" cy="2135347"/>
            </a:xfrm>
          </p:grpSpPr>
          <p:cxnSp>
            <p:nvCxnSpPr>
              <p:cNvPr id="236" name="PA-直接连接符 44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30789500-FDA2-4295-84AD-5D2567FF5479}"/>
                  </a:ext>
                </a:extLst>
              </p:cNvPr>
              <p:cNvCxnSpPr/>
              <p:nvPr>
                <p:custDataLst>
                  <p:tags r:id="rId38"/>
                </p:custDataLst>
              </p:nvPr>
            </p:nvCxnSpPr>
            <p:spPr>
              <a:xfrm>
                <a:off x="11242040" y="3481697"/>
                <a:ext cx="0" cy="106712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PA-直接连接符 45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0AA921AD-E2A0-4D99-8099-C7B16D38EE30}"/>
                  </a:ext>
                </a:extLst>
              </p:cNvPr>
              <p:cNvCxnSpPr>
                <a:cxnSpLocks/>
              </p:cNvCxnSpPr>
              <p:nvPr>
                <p:custDataLst>
                  <p:tags r:id="rId39"/>
                </p:custDataLst>
              </p:nvPr>
            </p:nvCxnSpPr>
            <p:spPr>
              <a:xfrm flipV="1">
                <a:off x="11242040" y="2413470"/>
                <a:ext cx="0" cy="106712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3" name="组合 212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F3A0DBE4-4E91-45FD-A223-AB4E795671EC}"/>
                </a:ext>
              </a:extLst>
            </p:cNvPr>
            <p:cNvGrpSpPr/>
            <p:nvPr/>
          </p:nvGrpSpPr>
          <p:grpSpPr>
            <a:xfrm>
              <a:off x="1522213" y="1978558"/>
              <a:ext cx="3022196" cy="1007473"/>
              <a:chOff x="9022782" y="4497576"/>
              <a:chExt cx="5695355" cy="4764947"/>
            </a:xfrm>
          </p:grpSpPr>
          <p:grpSp>
            <p:nvGrpSpPr>
              <p:cNvPr id="230" name="组合 229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9B9A2322-2A92-4782-89AA-18C13B9ED88C}"/>
                  </a:ext>
                </a:extLst>
              </p:cNvPr>
              <p:cNvGrpSpPr/>
              <p:nvPr/>
            </p:nvGrpSpPr>
            <p:grpSpPr>
              <a:xfrm>
                <a:off x="9022782" y="4497576"/>
                <a:ext cx="5665466" cy="741501"/>
                <a:chOff x="10359117" y="4193068"/>
                <a:chExt cx="3275962" cy="608050"/>
              </a:xfrm>
            </p:grpSpPr>
            <p:sp>
              <p:nvSpPr>
                <p:cNvPr id="234" name="PA-菱形 42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EE5E11DB-1733-447B-B339-E795DFEB6FA6}"/>
                    </a:ext>
                  </a:extLst>
                </p:cNvPr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10359117" y="4193068"/>
                  <a:ext cx="3275962" cy="608050"/>
                </a:xfrm>
                <a:prstGeom prst="diamond">
                  <a:avLst/>
                </a:prstGeom>
                <a:gradFill>
                  <a:gsLst>
                    <a:gs pos="0">
                      <a:schemeClr val="accent1">
                        <a:alpha val="13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gradFill>
                    <a:gsLst>
                      <a:gs pos="0">
                        <a:schemeClr val="accent1"/>
                      </a:gs>
                      <a:gs pos="89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235" name="PA-菱形 43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FE49E005-4FF5-4C7E-8A75-2A00AD9AA961}"/>
                    </a:ext>
                  </a:extLst>
                </p:cNvPr>
                <p:cNvSpPr/>
                <p:nvPr>
                  <p:custDataLst>
                    <p:tags r:id="rId37"/>
                  </p:custDataLst>
                </p:nvPr>
              </p:nvSpPr>
              <p:spPr>
                <a:xfrm flipV="1">
                  <a:off x="11179093" y="4321285"/>
                  <a:ext cx="2024222" cy="322752"/>
                </a:xfrm>
                <a:prstGeom prst="diamond">
                  <a:avLst/>
                </a:prstGeom>
                <a:noFill/>
                <a:ln>
                  <a:gradFill>
                    <a:gsLst>
                      <a:gs pos="0">
                        <a:schemeClr val="accent1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grpSp>
            <p:nvGrpSpPr>
              <p:cNvPr id="231" name="组合 230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D405CA71-0184-4977-A350-2422C901744A}"/>
                  </a:ext>
                </a:extLst>
              </p:cNvPr>
              <p:cNvGrpSpPr/>
              <p:nvPr/>
            </p:nvGrpSpPr>
            <p:grpSpPr>
              <a:xfrm flipV="1">
                <a:off x="9052671" y="8521022"/>
                <a:ext cx="5665466" cy="741501"/>
                <a:chOff x="10376400" y="4192385"/>
                <a:chExt cx="3275962" cy="608050"/>
              </a:xfrm>
            </p:grpSpPr>
            <p:sp>
              <p:nvSpPr>
                <p:cNvPr id="232" name="PA-菱形 40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15E6012D-7372-4EBC-8E77-A25A48D66999}"/>
                    </a:ext>
                  </a:extLst>
                </p:cNvPr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10376400" y="4192385"/>
                  <a:ext cx="3275962" cy="608050"/>
                </a:xfrm>
                <a:prstGeom prst="diamond">
                  <a:avLst/>
                </a:prstGeom>
                <a:gradFill>
                  <a:gsLst>
                    <a:gs pos="0">
                      <a:schemeClr val="accent1">
                        <a:alpha val="13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gradFill>
                    <a:gsLst>
                      <a:gs pos="0">
                        <a:schemeClr val="accent1"/>
                      </a:gs>
                      <a:gs pos="89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233" name="PA-菱形 41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57636090-83C3-43C3-9C2F-1AE3E087B80D}"/>
                    </a:ext>
                  </a:extLst>
                </p:cNvPr>
                <p:cNvSpPr/>
                <p:nvPr>
                  <p:custDataLst>
                    <p:tags r:id="rId35"/>
                  </p:custDataLst>
                </p:nvPr>
              </p:nvSpPr>
              <p:spPr>
                <a:xfrm flipV="1">
                  <a:off x="11179093" y="4321285"/>
                  <a:ext cx="2024222" cy="322752"/>
                </a:xfrm>
                <a:prstGeom prst="diamond">
                  <a:avLst/>
                </a:prstGeom>
                <a:noFill/>
                <a:ln>
                  <a:gradFill>
                    <a:gsLst>
                      <a:gs pos="0">
                        <a:schemeClr val="accent1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</p:grpSp>
        <p:grpSp>
          <p:nvGrpSpPr>
            <p:cNvPr id="214" name="组合 213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9F85EA24-F84C-4292-A409-38299B222580}"/>
                </a:ext>
              </a:extLst>
            </p:cNvPr>
            <p:cNvGrpSpPr/>
            <p:nvPr/>
          </p:nvGrpSpPr>
          <p:grpSpPr>
            <a:xfrm>
              <a:off x="2252405" y="2036271"/>
              <a:ext cx="49105" cy="936173"/>
              <a:chOff x="11242040" y="2413470"/>
              <a:chExt cx="0" cy="2135347"/>
            </a:xfrm>
          </p:grpSpPr>
          <p:cxnSp>
            <p:nvCxnSpPr>
              <p:cNvPr id="228" name="PA-直接连接符 36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2D9114AF-29E2-430D-BD19-85816A27D41F}"/>
                  </a:ext>
                </a:extLst>
              </p:cNvPr>
              <p:cNvCxnSpPr/>
              <p:nvPr>
                <p:custDataLst>
                  <p:tags r:id="rId32"/>
                </p:custDataLst>
              </p:nvPr>
            </p:nvCxnSpPr>
            <p:spPr>
              <a:xfrm>
                <a:off x="11242040" y="3481697"/>
                <a:ext cx="0" cy="106712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>
                        <a:alpha val="37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PA-直接连接符 37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E1209483-333D-43DA-A9E8-D415D44FC71B}"/>
                  </a:ext>
                </a:extLst>
              </p:cNvPr>
              <p:cNvCxnSpPr>
                <a:cxnSpLocks/>
              </p:cNvCxnSpPr>
              <p:nvPr>
                <p:custDataLst>
                  <p:tags r:id="rId33"/>
                </p:custDataLst>
              </p:nvPr>
            </p:nvCxnSpPr>
            <p:spPr>
              <a:xfrm flipV="1">
                <a:off x="11242040" y="2413470"/>
                <a:ext cx="0" cy="106712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>
                        <a:alpha val="37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PA-椭圆 20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039D7B64-7228-4F25-A5F5-6488D2980B49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 flipV="1">
              <a:off x="4072902" y="2252106"/>
              <a:ext cx="49660" cy="40192"/>
            </a:xfrm>
            <a:prstGeom prst="ellips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16" name="PA-椭圆 2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88378F3F-551D-4908-8FF0-12D286B178E3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 flipV="1">
              <a:off x="2300612" y="2807035"/>
              <a:ext cx="39191" cy="31719"/>
            </a:xfrm>
            <a:prstGeom prst="ellips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17" name="PA-椭圆 23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7F138AA1-4D95-4ED5-88A6-0E8C8E0D3FF4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 flipV="1">
              <a:off x="2108195" y="2544206"/>
              <a:ext cx="51577" cy="41744"/>
            </a:xfrm>
            <a:prstGeom prst="ellipse">
              <a:avLst/>
            </a:prstGeom>
            <a:ln>
              <a:solidFill>
                <a:schemeClr val="accent1">
                  <a:alpha val="49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18" name="PA-椭圆 24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855123D4-EDA4-4D65-848F-0C89BE796D3F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 flipV="1">
              <a:off x="4377306" y="2403215"/>
              <a:ext cx="51577" cy="41744"/>
            </a:xfrm>
            <a:prstGeom prst="ellipse">
              <a:avLst/>
            </a:prstGeom>
            <a:ln>
              <a:solidFill>
                <a:schemeClr val="accent1">
                  <a:alpha val="49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grpSp>
          <p:nvGrpSpPr>
            <p:cNvPr id="219" name="组合 218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C13A641B-8038-433E-B807-89CF1ABC78BC}"/>
                </a:ext>
              </a:extLst>
            </p:cNvPr>
            <p:cNvGrpSpPr/>
            <p:nvPr/>
          </p:nvGrpSpPr>
          <p:grpSpPr>
            <a:xfrm>
              <a:off x="1196628" y="2250554"/>
              <a:ext cx="3271447" cy="554830"/>
              <a:chOff x="7682469" y="4214044"/>
              <a:chExt cx="7441178" cy="1559281"/>
            </a:xfrm>
          </p:grpSpPr>
          <p:grpSp>
            <p:nvGrpSpPr>
              <p:cNvPr id="222" name="组合 221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8F087AEF-7D59-4E43-BBEB-5AD8B5D5513B}"/>
                  </a:ext>
                </a:extLst>
              </p:cNvPr>
              <p:cNvGrpSpPr/>
              <p:nvPr/>
            </p:nvGrpSpPr>
            <p:grpSpPr>
              <a:xfrm>
                <a:off x="7682469" y="4945533"/>
                <a:ext cx="526811" cy="827792"/>
                <a:chOff x="7682469" y="4945533"/>
                <a:chExt cx="526811" cy="827792"/>
              </a:xfrm>
            </p:grpSpPr>
            <p:sp>
              <p:nvSpPr>
                <p:cNvPr id="226" name="PA-椭圆 34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0EFCAB7A-C0C5-4CE8-87F7-43CCFF69C15E}"/>
                    </a:ext>
                  </a:extLst>
                </p:cNvPr>
                <p:cNvSpPr/>
                <p:nvPr>
                  <p:custDataLst>
                    <p:tags r:id="rId30"/>
                  </p:custDataLst>
                </p:nvPr>
              </p:nvSpPr>
              <p:spPr>
                <a:xfrm flipV="1">
                  <a:off x="8120137" y="5684182"/>
                  <a:ext cx="89143" cy="89143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227" name="PA-椭圆 35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D6AF3381-D04C-4ECA-BFD2-F1C78BA1CD94}"/>
                    </a:ext>
                  </a:extLst>
                </p:cNvPr>
                <p:cNvSpPr/>
                <p:nvPr>
                  <p:custDataLst>
                    <p:tags r:id="rId31"/>
                  </p:custDataLst>
                </p:nvPr>
              </p:nvSpPr>
              <p:spPr>
                <a:xfrm flipV="1">
                  <a:off x="7682469" y="4945533"/>
                  <a:ext cx="117315" cy="117315"/>
                </a:xfrm>
                <a:prstGeom prst="ellipse">
                  <a:avLst/>
                </a:prstGeom>
                <a:ln>
                  <a:solidFill>
                    <a:schemeClr val="accent1">
                      <a:alpha val="49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grpSp>
            <p:nvGrpSpPr>
              <p:cNvPr id="223" name="组合 222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7E91C5D5-D74B-4D0E-A461-D0A74D087B9C}"/>
                  </a:ext>
                </a:extLst>
              </p:cNvPr>
              <p:cNvGrpSpPr/>
              <p:nvPr/>
            </p:nvGrpSpPr>
            <p:grpSpPr>
              <a:xfrm flipH="1" flipV="1">
                <a:off x="8726971" y="4214044"/>
                <a:ext cx="6396676" cy="1347342"/>
                <a:chOff x="18418724" y="4214640"/>
                <a:chExt cx="6396676" cy="1347342"/>
              </a:xfrm>
            </p:grpSpPr>
            <p:sp>
              <p:nvSpPr>
                <p:cNvPr id="224" name="PA-椭圆 31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A698BCCE-DB42-4578-BD92-3866B38EF6A5}"/>
                    </a:ext>
                  </a:extLst>
                </p:cNvPr>
                <p:cNvSpPr/>
                <p:nvPr>
                  <p:custDataLst>
                    <p:tags r:id="rId28"/>
                  </p:custDataLst>
                </p:nvPr>
              </p:nvSpPr>
              <p:spPr>
                <a:xfrm flipV="1">
                  <a:off x="18418724" y="4214640"/>
                  <a:ext cx="89143" cy="89142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225" name="PA-椭圆 32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10F9FE96-B3A3-4C54-994F-49AD89992404}"/>
                    </a:ext>
                  </a:extLst>
                </p:cNvPr>
                <p:cNvSpPr/>
                <p:nvPr>
                  <p:custDataLst>
                    <p:tags r:id="rId29"/>
                  </p:custDataLst>
                </p:nvPr>
              </p:nvSpPr>
              <p:spPr>
                <a:xfrm flipV="1">
                  <a:off x="24698084" y="5444666"/>
                  <a:ext cx="117316" cy="117316"/>
                </a:xfrm>
                <a:prstGeom prst="ellipse">
                  <a:avLst/>
                </a:prstGeom>
                <a:ln>
                  <a:solidFill>
                    <a:schemeClr val="accent1">
                      <a:alpha val="49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</p:grp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0019CEC0-B4AC-43F1-910D-676E5B3DD049}"/>
                </a:ext>
              </a:extLst>
            </p:cNvPr>
            <p:cNvSpPr txBox="1"/>
            <p:nvPr/>
          </p:nvSpPr>
          <p:spPr>
            <a:xfrm>
              <a:off x="2236924" y="1989947"/>
              <a:ext cx="15048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i="1" dirty="0">
                  <a:gradFill>
                    <a:gsLst>
                      <a:gs pos="40000">
                        <a:schemeClr val="bg1">
                          <a:alpha val="40000"/>
                        </a:schemeClr>
                      </a:gs>
                      <a:gs pos="100000">
                        <a:schemeClr val="bg1">
                          <a:lumMod val="50000"/>
                          <a:alpha val="0"/>
                        </a:schemeClr>
                      </a:gs>
                    </a:gsLst>
                    <a:lin ang="5400000" scaled="1"/>
                  </a:gradFill>
                  <a:latin typeface="Bebas" pitchFamily="2" charset="0"/>
                </a:rPr>
                <a:t>Part 05</a:t>
              </a:r>
              <a:endParaRPr lang="zh-CN" altLang="en-US" sz="3200" i="1" dirty="0">
                <a:gradFill>
                  <a:gsLst>
                    <a:gs pos="40000">
                      <a:schemeClr val="bg1">
                        <a:alpha val="40000"/>
                      </a:schemeClr>
                    </a:gs>
                    <a:gs pos="100000">
                      <a:schemeClr val="bg1">
                        <a:lumMod val="50000"/>
                        <a:alpha val="0"/>
                      </a:schemeClr>
                    </a:gs>
                  </a:gsLst>
                  <a:lin ang="5400000" scaled="1"/>
                </a:gradFill>
                <a:latin typeface="Bebas" pitchFamily="2" charset="0"/>
              </a:endParaRPr>
            </a:p>
          </p:txBody>
        </p:sp>
        <p:sp>
          <p:nvSpPr>
            <p:cNvPr id="221" name="PA-矩形 6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B9B8E24F-6864-4F8C-AC6C-FFA01AB38A86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1970915" y="2300301"/>
              <a:ext cx="222162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57200"/>
              <a:r>
                <a:rPr lang="zh-CN" altLang="en-US" sz="3200" b="1" dirty="0" smtClean="0">
                  <a:solidFill>
                    <a:srgbClr val="FFFFFF"/>
                  </a:solidFill>
                  <a:effectLst>
                    <a:outerShdw blurRad="190500" dist="76200" dir="4800000" algn="t" rotWithShape="0">
                      <a:prstClr val="black">
                        <a:alpha val="50000"/>
                      </a:prstClr>
                    </a:outerShdw>
                  </a:effectLst>
                  <a:latin typeface="+mj-ea"/>
                  <a:ea typeface="+mj-ea"/>
                </a:rPr>
                <a:t>代码</a:t>
              </a:r>
              <a:r>
                <a:rPr lang="en-US" altLang="zh-CN" sz="3200" b="1" dirty="0" smtClean="0">
                  <a:solidFill>
                    <a:srgbClr val="FFFFFF"/>
                  </a:solidFill>
                  <a:effectLst>
                    <a:outerShdw blurRad="190500" dist="76200" dir="4800000" algn="t" rotWithShape="0">
                      <a:prstClr val="black">
                        <a:alpha val="50000"/>
                      </a:prstClr>
                    </a:outerShdw>
                  </a:effectLst>
                  <a:latin typeface="+mj-ea"/>
                  <a:ea typeface="+mj-ea"/>
                </a:rPr>
                <a:t>/</a:t>
              </a:r>
              <a:r>
                <a:rPr lang="zh-CN" altLang="en-US" sz="3200" b="1" dirty="0" smtClean="0">
                  <a:solidFill>
                    <a:srgbClr val="FFFFFF"/>
                  </a:solidFill>
                  <a:effectLst>
                    <a:outerShdw blurRad="190500" dist="76200" dir="4800000" algn="t" rotWithShape="0">
                      <a:prstClr val="black">
                        <a:alpha val="50000"/>
                      </a:prstClr>
                    </a:outerShdw>
                  </a:effectLst>
                  <a:latin typeface="+mj-ea"/>
                  <a:ea typeface="+mj-ea"/>
                </a:rPr>
                <a:t>运维</a:t>
              </a:r>
              <a:endParaRPr lang="zh-CN" altLang="en-US" sz="3200" b="1" dirty="0">
                <a:solidFill>
                  <a:srgbClr val="FFFFFF"/>
                </a:solidFill>
                <a:effectLst>
                  <a:outerShdw blurRad="190500" dist="76200" dir="4800000" algn="t" rotWithShape="0">
                    <a:prstClr val="black">
                      <a:alpha val="50000"/>
                    </a:prstClr>
                  </a:outerShdw>
                </a:effectLst>
                <a:latin typeface="+mj-ea"/>
                <a:ea typeface="+mj-ea"/>
              </a:endParaRPr>
            </a:p>
          </p:txBody>
        </p:sp>
      </p:grpSp>
      <p:grpSp>
        <p:nvGrpSpPr>
          <p:cNvPr id="242" name="组合 241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64AB2141-B9B3-49A5-B29D-0C462F6C9A32}"/>
              </a:ext>
            </a:extLst>
          </p:cNvPr>
          <p:cNvGrpSpPr/>
          <p:nvPr/>
        </p:nvGrpSpPr>
        <p:grpSpPr>
          <a:xfrm>
            <a:off x="7830006" y="4132772"/>
            <a:ext cx="3347781" cy="1106044"/>
            <a:chOff x="1196628" y="1879987"/>
            <a:chExt cx="3347781" cy="1106044"/>
          </a:xfrm>
        </p:grpSpPr>
        <p:grpSp>
          <p:nvGrpSpPr>
            <p:cNvPr id="243" name="组合 242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D200F9E8-8AD0-4F3E-A022-8CAE160B2221}"/>
                </a:ext>
              </a:extLst>
            </p:cNvPr>
            <p:cNvGrpSpPr/>
            <p:nvPr/>
          </p:nvGrpSpPr>
          <p:grpSpPr>
            <a:xfrm>
              <a:off x="3452656" y="1978423"/>
              <a:ext cx="0" cy="954930"/>
              <a:chOff x="11242040" y="2691815"/>
              <a:chExt cx="0" cy="1641575"/>
            </a:xfrm>
          </p:grpSpPr>
          <p:cxnSp>
            <p:nvCxnSpPr>
              <p:cNvPr id="273" name="PA-直接连接符 48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63EFB08A-1DF6-4520-BDE9-1FF6703AFCF1}"/>
                  </a:ext>
                </a:extLst>
              </p:cNvPr>
              <p:cNvCxnSpPr>
                <a:cxnSpLocks/>
              </p:cNvCxnSpPr>
              <p:nvPr>
                <p:custDataLst>
                  <p:tags r:id="rId21"/>
                </p:custDataLst>
              </p:nvPr>
            </p:nvCxnSpPr>
            <p:spPr>
              <a:xfrm>
                <a:off x="11242040" y="3591330"/>
                <a:ext cx="0" cy="74206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PA-直接连接符 49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FF2C340F-347D-4DEC-8321-60DD6E75DA57}"/>
                  </a:ext>
                </a:extLst>
              </p:cNvPr>
              <p:cNvCxnSpPr>
                <a:cxnSpLocks/>
              </p:cNvCxnSpPr>
              <p:nvPr>
                <p:custDataLst>
                  <p:tags r:id="rId22"/>
                </p:custDataLst>
              </p:nvPr>
            </p:nvCxnSpPr>
            <p:spPr>
              <a:xfrm flipV="1">
                <a:off x="11242040" y="2691815"/>
                <a:ext cx="0" cy="788775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4" name="组合 243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D0EC76AC-F9A0-45A0-B68C-C8510D795FB7}"/>
                </a:ext>
              </a:extLst>
            </p:cNvPr>
            <p:cNvGrpSpPr/>
            <p:nvPr/>
          </p:nvGrpSpPr>
          <p:grpSpPr>
            <a:xfrm>
              <a:off x="4264678" y="1889857"/>
              <a:ext cx="49105" cy="936173"/>
              <a:chOff x="11242040" y="2413470"/>
              <a:chExt cx="0" cy="2135347"/>
            </a:xfrm>
          </p:grpSpPr>
          <p:cxnSp>
            <p:nvCxnSpPr>
              <p:cNvPr id="271" name="PA-直接连接符 46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58EA4E5F-BAF8-4E60-BF65-AB508C221651}"/>
                  </a:ext>
                </a:extLst>
              </p:cNvPr>
              <p:cNvCxnSpPr/>
              <p:nvPr>
                <p:custDataLst>
                  <p:tags r:id="rId19"/>
                </p:custDataLst>
              </p:nvPr>
            </p:nvCxnSpPr>
            <p:spPr>
              <a:xfrm>
                <a:off x="11242040" y="3481697"/>
                <a:ext cx="0" cy="106712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>
                        <a:alpha val="37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PA-直接连接符 47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92AC8CF2-7E98-4E9B-B52D-6F6EDC127755}"/>
                  </a:ext>
                </a:extLst>
              </p:cNvPr>
              <p:cNvCxnSpPr>
                <a:cxnSpLocks/>
              </p:cNvCxnSpPr>
              <p:nvPr>
                <p:custDataLst>
                  <p:tags r:id="rId20"/>
                </p:custDataLst>
              </p:nvPr>
            </p:nvCxnSpPr>
            <p:spPr>
              <a:xfrm flipV="1">
                <a:off x="11242040" y="2413470"/>
                <a:ext cx="0" cy="106712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>
                        <a:alpha val="37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" name="组合 244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3DF8DA08-0016-4D59-9F5A-A9FF3737CE4C}"/>
                </a:ext>
              </a:extLst>
            </p:cNvPr>
            <p:cNvGrpSpPr/>
            <p:nvPr/>
          </p:nvGrpSpPr>
          <p:grpSpPr>
            <a:xfrm>
              <a:off x="2583247" y="1879987"/>
              <a:ext cx="40076" cy="925526"/>
              <a:chOff x="11242040" y="2413470"/>
              <a:chExt cx="0" cy="2135347"/>
            </a:xfrm>
          </p:grpSpPr>
          <p:cxnSp>
            <p:nvCxnSpPr>
              <p:cNvPr id="269" name="PA-直接连接符 44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DE82C4CB-264A-459B-92ED-51F0CE961E99}"/>
                  </a:ext>
                </a:extLst>
              </p:cNvPr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11242040" y="3481697"/>
                <a:ext cx="0" cy="106712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PA-直接连接符 45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965F5CDB-9235-42C3-8BD8-8FD3B8500331}"/>
                  </a:ext>
                </a:extLst>
              </p:cNvPr>
              <p:cNvCxnSpPr>
                <a:cxnSpLocks/>
              </p:cNvCxnSpPr>
              <p:nvPr>
                <p:custDataLst>
                  <p:tags r:id="rId18"/>
                </p:custDataLst>
              </p:nvPr>
            </p:nvCxnSpPr>
            <p:spPr>
              <a:xfrm flipV="1">
                <a:off x="11242040" y="2413470"/>
                <a:ext cx="0" cy="106712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组合 245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4CEBC10A-E045-4114-97AA-5D4FC9352425}"/>
                </a:ext>
              </a:extLst>
            </p:cNvPr>
            <p:cNvGrpSpPr/>
            <p:nvPr/>
          </p:nvGrpSpPr>
          <p:grpSpPr>
            <a:xfrm>
              <a:off x="1522213" y="1978558"/>
              <a:ext cx="3022196" cy="1007473"/>
              <a:chOff x="9022782" y="4497576"/>
              <a:chExt cx="5695355" cy="4764947"/>
            </a:xfrm>
          </p:grpSpPr>
          <p:grpSp>
            <p:nvGrpSpPr>
              <p:cNvPr id="263" name="组合 262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29EA6559-37C8-4436-B5F7-76AA6D512AB8}"/>
                  </a:ext>
                </a:extLst>
              </p:cNvPr>
              <p:cNvGrpSpPr/>
              <p:nvPr/>
            </p:nvGrpSpPr>
            <p:grpSpPr>
              <a:xfrm>
                <a:off x="9022782" y="4497576"/>
                <a:ext cx="5665466" cy="741501"/>
                <a:chOff x="10359117" y="4193068"/>
                <a:chExt cx="3275962" cy="608050"/>
              </a:xfrm>
            </p:grpSpPr>
            <p:sp>
              <p:nvSpPr>
                <p:cNvPr id="267" name="PA-菱形 42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BF1DCA5F-B1DB-4497-906A-46CD01724F75}"/>
                    </a:ext>
                  </a:extLst>
                </p:cNvPr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10359117" y="4193068"/>
                  <a:ext cx="3275962" cy="608050"/>
                </a:xfrm>
                <a:prstGeom prst="diamond">
                  <a:avLst/>
                </a:prstGeom>
                <a:gradFill>
                  <a:gsLst>
                    <a:gs pos="0">
                      <a:schemeClr val="accent1">
                        <a:alpha val="13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gradFill>
                    <a:gsLst>
                      <a:gs pos="0">
                        <a:schemeClr val="accent1"/>
                      </a:gs>
                      <a:gs pos="89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268" name="PA-菱形 43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78943E37-D681-4254-998B-64EB37127EBB}"/>
                    </a:ext>
                  </a:extLst>
                </p:cNvPr>
                <p:cNvSpPr/>
                <p:nvPr>
                  <p:custDataLst>
                    <p:tags r:id="rId16"/>
                  </p:custDataLst>
                </p:nvPr>
              </p:nvSpPr>
              <p:spPr>
                <a:xfrm flipV="1">
                  <a:off x="11179093" y="4321285"/>
                  <a:ext cx="2024222" cy="322752"/>
                </a:xfrm>
                <a:prstGeom prst="diamond">
                  <a:avLst/>
                </a:prstGeom>
                <a:noFill/>
                <a:ln>
                  <a:gradFill>
                    <a:gsLst>
                      <a:gs pos="0">
                        <a:schemeClr val="accent1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grpSp>
            <p:nvGrpSpPr>
              <p:cNvPr id="264" name="组合 263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F51FD0CD-5E8B-47E4-9144-38114E1BB67E}"/>
                  </a:ext>
                </a:extLst>
              </p:cNvPr>
              <p:cNvGrpSpPr/>
              <p:nvPr/>
            </p:nvGrpSpPr>
            <p:grpSpPr>
              <a:xfrm flipV="1">
                <a:off x="9052671" y="8521022"/>
                <a:ext cx="5665466" cy="741501"/>
                <a:chOff x="10376400" y="4192385"/>
                <a:chExt cx="3275962" cy="608050"/>
              </a:xfrm>
            </p:grpSpPr>
            <p:sp>
              <p:nvSpPr>
                <p:cNvPr id="265" name="PA-菱形 40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92D39C0D-13F3-4993-8161-DD708239BD74}"/>
                    </a:ext>
                  </a:extLst>
                </p:cNvPr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10376400" y="4192385"/>
                  <a:ext cx="3275962" cy="608050"/>
                </a:xfrm>
                <a:prstGeom prst="diamond">
                  <a:avLst/>
                </a:prstGeom>
                <a:gradFill>
                  <a:gsLst>
                    <a:gs pos="0">
                      <a:schemeClr val="accent1">
                        <a:alpha val="13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gradFill>
                    <a:gsLst>
                      <a:gs pos="0">
                        <a:schemeClr val="accent1"/>
                      </a:gs>
                      <a:gs pos="89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266" name="PA-菱形 41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F887EFB6-B676-4AC3-BEB3-74180A897274}"/>
                    </a:ext>
                  </a:extLst>
                </p:cNvPr>
                <p:cNvSpPr/>
                <p:nvPr>
                  <p:custDataLst>
                    <p:tags r:id="rId14"/>
                  </p:custDataLst>
                </p:nvPr>
              </p:nvSpPr>
              <p:spPr>
                <a:xfrm flipV="1">
                  <a:off x="11179093" y="4321285"/>
                  <a:ext cx="2024222" cy="322752"/>
                </a:xfrm>
                <a:prstGeom prst="diamond">
                  <a:avLst/>
                </a:prstGeom>
                <a:noFill/>
                <a:ln>
                  <a:gradFill>
                    <a:gsLst>
                      <a:gs pos="0">
                        <a:schemeClr val="accent1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</p:grpSp>
        <p:grpSp>
          <p:nvGrpSpPr>
            <p:cNvPr id="247" name="组合 246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08587E0C-ACDE-41C0-BFB1-A7B4CEE72612}"/>
                </a:ext>
              </a:extLst>
            </p:cNvPr>
            <p:cNvGrpSpPr/>
            <p:nvPr/>
          </p:nvGrpSpPr>
          <p:grpSpPr>
            <a:xfrm>
              <a:off x="2252405" y="2036271"/>
              <a:ext cx="49105" cy="936173"/>
              <a:chOff x="11242040" y="2413470"/>
              <a:chExt cx="0" cy="2135347"/>
            </a:xfrm>
          </p:grpSpPr>
          <p:cxnSp>
            <p:nvCxnSpPr>
              <p:cNvPr id="261" name="PA-直接连接符 36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2103EC5A-79AE-479E-8769-FCB540FD8D40}"/>
                  </a:ext>
                </a:extLst>
              </p:cNvPr>
              <p:cNvCxnSpPr/>
              <p:nvPr>
                <p:custDataLst>
                  <p:tags r:id="rId11"/>
                </p:custDataLst>
              </p:nvPr>
            </p:nvCxnSpPr>
            <p:spPr>
              <a:xfrm>
                <a:off x="11242040" y="3481697"/>
                <a:ext cx="0" cy="106712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>
                        <a:alpha val="37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PA-直接连接符 37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AD7C1810-122A-4A14-A42D-0F1E70BBB97D}"/>
                  </a:ext>
                </a:extLst>
              </p:cNvPr>
              <p:cNvCxnSpPr>
                <a:cxnSpLocks/>
              </p:cNvCxnSpPr>
              <p:nvPr>
                <p:custDataLst>
                  <p:tags r:id="rId12"/>
                </p:custDataLst>
              </p:nvPr>
            </p:nvCxnSpPr>
            <p:spPr>
              <a:xfrm flipV="1">
                <a:off x="11242040" y="2413470"/>
                <a:ext cx="0" cy="1067120"/>
              </a:xfrm>
              <a:prstGeom prst="line">
                <a:avLst/>
              </a:prstGeom>
              <a:ln w="15875">
                <a:gradFill>
                  <a:gsLst>
                    <a:gs pos="0">
                      <a:schemeClr val="accent1">
                        <a:alpha val="37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8" name="PA-椭圆 20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31BC24F6-1556-41EF-B460-561653969D6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flipV="1">
              <a:off x="4072902" y="2252106"/>
              <a:ext cx="49660" cy="40192"/>
            </a:xfrm>
            <a:prstGeom prst="ellips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49" name="PA-椭圆 2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CC8DCFBD-C03F-4FA4-BA47-BE4DFE6E610A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flipV="1">
              <a:off x="2300612" y="2807035"/>
              <a:ext cx="39191" cy="31719"/>
            </a:xfrm>
            <a:prstGeom prst="ellips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50" name="PA-椭圆 23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60295157-D5A1-47F4-BFBD-FD30CC2DCB31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flipV="1">
              <a:off x="2108195" y="2544206"/>
              <a:ext cx="51577" cy="41744"/>
            </a:xfrm>
            <a:prstGeom prst="ellipse">
              <a:avLst/>
            </a:prstGeom>
            <a:ln>
              <a:solidFill>
                <a:schemeClr val="accent1">
                  <a:alpha val="49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51" name="PA-椭圆 24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53D485E-ACBA-4887-A78C-344F3007EEA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377306" y="2403215"/>
              <a:ext cx="51577" cy="41744"/>
            </a:xfrm>
            <a:prstGeom prst="ellipse">
              <a:avLst/>
            </a:prstGeom>
            <a:ln>
              <a:solidFill>
                <a:schemeClr val="accent1">
                  <a:alpha val="49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grpSp>
          <p:nvGrpSpPr>
            <p:cNvPr id="252" name="组合 25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39935F61-62E5-40B9-BAD9-FFB5BBC465D0}"/>
                </a:ext>
              </a:extLst>
            </p:cNvPr>
            <p:cNvGrpSpPr/>
            <p:nvPr/>
          </p:nvGrpSpPr>
          <p:grpSpPr>
            <a:xfrm>
              <a:off x="1196628" y="2250554"/>
              <a:ext cx="3271447" cy="554830"/>
              <a:chOff x="7682469" y="4214044"/>
              <a:chExt cx="7441178" cy="1559281"/>
            </a:xfrm>
          </p:grpSpPr>
          <p:grpSp>
            <p:nvGrpSpPr>
              <p:cNvPr id="255" name="组合 254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92C6C08C-31C5-4515-8717-50779A9D27CA}"/>
                  </a:ext>
                </a:extLst>
              </p:cNvPr>
              <p:cNvGrpSpPr/>
              <p:nvPr/>
            </p:nvGrpSpPr>
            <p:grpSpPr>
              <a:xfrm>
                <a:off x="7682469" y="4945533"/>
                <a:ext cx="526811" cy="827792"/>
                <a:chOff x="7682469" y="4945533"/>
                <a:chExt cx="526811" cy="827792"/>
              </a:xfrm>
            </p:grpSpPr>
            <p:sp>
              <p:nvSpPr>
                <p:cNvPr id="259" name="PA-椭圆 34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67B7997C-2D9C-495E-9EC4-0D4FC69C3D72}"/>
                    </a:ext>
                  </a:extLst>
                </p:cNvPr>
                <p:cNvSpPr/>
                <p:nvPr>
                  <p:custDataLst>
                    <p:tags r:id="rId9"/>
                  </p:custDataLst>
                </p:nvPr>
              </p:nvSpPr>
              <p:spPr>
                <a:xfrm flipV="1">
                  <a:off x="8120137" y="5684182"/>
                  <a:ext cx="89143" cy="89143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260" name="PA-椭圆 35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2156E6B1-AD2E-4D2A-A84C-ADA8638E774A}"/>
                    </a:ext>
                  </a:extLst>
                </p:cNvPr>
                <p:cNvSpPr/>
                <p:nvPr>
                  <p:custDataLst>
                    <p:tags r:id="rId10"/>
                  </p:custDataLst>
                </p:nvPr>
              </p:nvSpPr>
              <p:spPr>
                <a:xfrm flipV="1">
                  <a:off x="7682469" y="4945533"/>
                  <a:ext cx="117315" cy="117315"/>
                </a:xfrm>
                <a:prstGeom prst="ellipse">
                  <a:avLst/>
                </a:prstGeom>
                <a:ln>
                  <a:solidFill>
                    <a:schemeClr val="accent1">
                      <a:alpha val="49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grpSp>
            <p:nvGrpSpPr>
              <p:cNvPr id="256" name="组合 255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0D6B817E-D64B-43D4-A1D3-AC34EDC702B6}"/>
                  </a:ext>
                </a:extLst>
              </p:cNvPr>
              <p:cNvGrpSpPr/>
              <p:nvPr/>
            </p:nvGrpSpPr>
            <p:grpSpPr>
              <a:xfrm flipH="1" flipV="1">
                <a:off x="8726971" y="4214044"/>
                <a:ext cx="6396676" cy="1347342"/>
                <a:chOff x="18418724" y="4214640"/>
                <a:chExt cx="6396676" cy="1347342"/>
              </a:xfrm>
            </p:grpSpPr>
            <p:sp>
              <p:nvSpPr>
                <p:cNvPr id="257" name="PA-椭圆 31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5B0ACFD7-2209-4F3F-A419-B2D9760DC47D}"/>
                    </a:ext>
                  </a:extLst>
                </p:cNvPr>
                <p:cNvSpPr/>
                <p:nvPr>
                  <p:custDataLst>
                    <p:tags r:id="rId7"/>
                  </p:custDataLst>
                </p:nvPr>
              </p:nvSpPr>
              <p:spPr>
                <a:xfrm flipV="1">
                  <a:off x="18418724" y="4214640"/>
                  <a:ext cx="89143" cy="89142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258" name="PA-椭圆 32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:a14="http://schemas.microsoft.com/office/drawing/2010/main" xmlns="" id="{3B76DC52-F02B-4057-B8AA-A3714F261F5B}"/>
                    </a:ext>
                  </a:extLst>
                </p:cNvPr>
                <p:cNvSpPr/>
                <p:nvPr>
                  <p:custDataLst>
                    <p:tags r:id="rId8"/>
                  </p:custDataLst>
                </p:nvPr>
              </p:nvSpPr>
              <p:spPr>
                <a:xfrm flipV="1">
                  <a:off x="24698084" y="5444666"/>
                  <a:ext cx="117316" cy="117316"/>
                </a:xfrm>
                <a:prstGeom prst="ellipse">
                  <a:avLst/>
                </a:prstGeom>
                <a:ln>
                  <a:solidFill>
                    <a:schemeClr val="accent1">
                      <a:alpha val="49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</p:grpSp>
        <p:sp>
          <p:nvSpPr>
            <p:cNvPr id="253" name="文本框 252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6FDD603E-1C9A-406E-A24E-A06C9FB9847C}"/>
                </a:ext>
              </a:extLst>
            </p:cNvPr>
            <p:cNvSpPr txBox="1"/>
            <p:nvPr/>
          </p:nvSpPr>
          <p:spPr>
            <a:xfrm>
              <a:off x="2238303" y="1989947"/>
              <a:ext cx="15020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i="1" dirty="0">
                  <a:gradFill>
                    <a:gsLst>
                      <a:gs pos="40000">
                        <a:schemeClr val="bg1">
                          <a:alpha val="40000"/>
                        </a:schemeClr>
                      </a:gs>
                      <a:gs pos="100000">
                        <a:schemeClr val="bg1">
                          <a:lumMod val="50000"/>
                          <a:alpha val="0"/>
                        </a:schemeClr>
                      </a:gs>
                    </a:gsLst>
                    <a:lin ang="5400000" scaled="1"/>
                  </a:gradFill>
                  <a:latin typeface="Bebas" pitchFamily="2" charset="0"/>
                </a:rPr>
                <a:t>Part 06</a:t>
              </a:r>
              <a:endParaRPr lang="zh-CN" altLang="en-US" sz="3200" i="1" dirty="0">
                <a:gradFill>
                  <a:gsLst>
                    <a:gs pos="40000">
                      <a:schemeClr val="bg1">
                        <a:alpha val="40000"/>
                      </a:schemeClr>
                    </a:gs>
                    <a:gs pos="100000">
                      <a:schemeClr val="bg1">
                        <a:lumMod val="50000"/>
                        <a:alpha val="0"/>
                      </a:schemeClr>
                    </a:gs>
                  </a:gsLst>
                  <a:lin ang="5400000" scaled="1"/>
                </a:gradFill>
                <a:latin typeface="Bebas" pitchFamily="2" charset="0"/>
              </a:endParaRPr>
            </a:p>
          </p:txBody>
        </p:sp>
        <p:sp>
          <p:nvSpPr>
            <p:cNvPr id="254" name="PA-矩形 6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E124E10F-93C0-48EF-B900-6D3DF1E7950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970915" y="2300301"/>
              <a:ext cx="222162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57200"/>
              <a:r>
                <a:rPr lang="zh-CN" altLang="en-US" sz="3200" b="1" dirty="0" smtClean="0">
                  <a:solidFill>
                    <a:srgbClr val="FFFFFF"/>
                  </a:solidFill>
                  <a:effectLst>
                    <a:outerShdw blurRad="190500" dist="76200" dir="4800000" algn="t" rotWithShape="0">
                      <a:prstClr val="black">
                        <a:alpha val="50000"/>
                      </a:prstClr>
                    </a:outerShdw>
                  </a:effectLst>
                  <a:latin typeface="+mj-ea"/>
                  <a:ea typeface="+mj-ea"/>
                </a:rPr>
                <a:t>文档</a:t>
              </a:r>
              <a:endParaRPr lang="zh-CN" altLang="en-US" sz="3200" b="1" dirty="0">
                <a:solidFill>
                  <a:srgbClr val="FFFFFF"/>
                </a:solidFill>
                <a:effectLst>
                  <a:outerShdw blurRad="190500" dist="76200" dir="4800000" algn="t" rotWithShape="0">
                    <a:prstClr val="black">
                      <a:alpha val="50000"/>
                    </a:prstClr>
                  </a:outerShdw>
                </a:effectLst>
                <a:latin typeface="+mj-ea"/>
                <a:ea typeface="+mj-ea"/>
              </a:endParaRPr>
            </a:p>
          </p:txBody>
        </p:sp>
      </p:grpSp>
      <p:sp>
        <p:nvSpPr>
          <p:cNvPr id="276" name="平行四边形 275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E3EF053C-3F24-4DDF-AE15-82C11268CE1D}"/>
              </a:ext>
            </a:extLst>
          </p:cNvPr>
          <p:cNvSpPr/>
          <p:nvPr/>
        </p:nvSpPr>
        <p:spPr>
          <a:xfrm>
            <a:off x="3529950" y="681401"/>
            <a:ext cx="2387600" cy="783461"/>
          </a:xfrm>
          <a:prstGeom prst="parallelogram">
            <a:avLst>
              <a:gd name="adj" fmla="val 16895"/>
            </a:avLst>
          </a:prstGeom>
          <a:gradFill>
            <a:gsLst>
              <a:gs pos="0">
                <a:srgbClr val="11C4FD">
                  <a:alpha val="20000"/>
                </a:srgbClr>
              </a:gs>
              <a:gs pos="52200">
                <a:srgbClr val="4DE7D5">
                  <a:alpha val="16000"/>
                </a:srgbClr>
              </a:gs>
              <a:gs pos="100000">
                <a:srgbClr val="78FFAA">
                  <a:alpha val="0"/>
                </a:srgbClr>
              </a:gs>
            </a:gsLst>
            <a:lin ang="0" scaled="0"/>
          </a:gradFill>
          <a:ln>
            <a:gradFill>
              <a:gsLst>
                <a:gs pos="0">
                  <a:srgbClr val="4DE7D5">
                    <a:alpha val="0"/>
                  </a:srgbClr>
                </a:gs>
                <a:gs pos="100000">
                  <a:srgbClr val="4DE7D5">
                    <a:alpha val="20000"/>
                  </a:srgbClr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平行四边形 277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D6F1BF4B-7B33-4255-B1B6-C4017AD38619}"/>
              </a:ext>
            </a:extLst>
          </p:cNvPr>
          <p:cNvSpPr/>
          <p:nvPr/>
        </p:nvSpPr>
        <p:spPr>
          <a:xfrm>
            <a:off x="6505977" y="1253891"/>
            <a:ext cx="2387600" cy="783461"/>
          </a:xfrm>
          <a:prstGeom prst="parallelogram">
            <a:avLst>
              <a:gd name="adj" fmla="val 16895"/>
            </a:avLst>
          </a:prstGeom>
          <a:gradFill>
            <a:gsLst>
              <a:gs pos="0">
                <a:srgbClr val="11C4FD">
                  <a:alpha val="20000"/>
                </a:srgbClr>
              </a:gs>
              <a:gs pos="52200">
                <a:srgbClr val="4DE7D5">
                  <a:alpha val="16000"/>
                </a:srgbClr>
              </a:gs>
              <a:gs pos="100000">
                <a:srgbClr val="78FFAA">
                  <a:alpha val="0"/>
                </a:srgbClr>
              </a:gs>
            </a:gsLst>
            <a:lin ang="10800000" scaled="0"/>
          </a:gradFill>
          <a:ln>
            <a:gradFill>
              <a:gsLst>
                <a:gs pos="0">
                  <a:srgbClr val="4DE7D5">
                    <a:alpha val="0"/>
                  </a:srgbClr>
                </a:gs>
                <a:gs pos="100000">
                  <a:srgbClr val="4DE7D5">
                    <a:alpha val="2000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A04AC1B5-3FF9-4C3A-A35E-E61645264590}"/>
              </a:ext>
            </a:extLst>
          </p:cNvPr>
          <p:cNvSpPr txBox="1"/>
          <p:nvPr/>
        </p:nvSpPr>
        <p:spPr>
          <a:xfrm>
            <a:off x="4280663" y="661278"/>
            <a:ext cx="36306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i="1" dirty="0">
                <a:gradFill>
                  <a:gsLst>
                    <a:gs pos="40000">
                      <a:schemeClr val="bg1">
                        <a:alpha val="40000"/>
                      </a:schemeClr>
                    </a:gs>
                    <a:gs pos="100000">
                      <a:schemeClr val="bg1">
                        <a:lumMod val="50000"/>
                        <a:alpha val="0"/>
                      </a:schemeClr>
                    </a:gs>
                  </a:gsLst>
                  <a:lin ang="5400000" scaled="1"/>
                </a:gradFill>
                <a:latin typeface="Bebas" pitchFamily="2" charset="0"/>
              </a:rPr>
              <a:t>content</a:t>
            </a:r>
            <a:endParaRPr lang="zh-CN" altLang="en-US" sz="7200" i="1" dirty="0">
              <a:gradFill>
                <a:gsLst>
                  <a:gs pos="40000">
                    <a:schemeClr val="bg1">
                      <a:alpha val="40000"/>
                    </a:schemeClr>
                  </a:gs>
                  <a:gs pos="100000">
                    <a:schemeClr val="bg1">
                      <a:lumMod val="50000"/>
                      <a:alpha val="0"/>
                    </a:schemeClr>
                  </a:gs>
                </a:gsLst>
                <a:lin ang="5400000" scaled="1"/>
              </a:gradFill>
              <a:latin typeface="Bebas" pitchFamily="2" charset="0"/>
            </a:endParaRPr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F55B56A7-0983-4930-8518-1F2C234B1A47}"/>
              </a:ext>
            </a:extLst>
          </p:cNvPr>
          <p:cNvSpPr/>
          <p:nvPr/>
        </p:nvSpPr>
        <p:spPr>
          <a:xfrm>
            <a:off x="5272697" y="911781"/>
            <a:ext cx="16466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spc="300" dirty="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effectLst>
                  <a:outerShdw blurRad="190500" dist="76200" dir="4800000" algn="ctr" rotWithShape="0">
                    <a:srgbClr val="000000">
                      <a:alpha val="50000"/>
                    </a:srgbClr>
                  </a:outerShdw>
                </a:effectLst>
                <a:latin typeface="演示斜黑体" panose="00000A08000000000000" pitchFamily="50" charset="-122"/>
                <a:ea typeface="演示斜黑体" panose="00000A08000000000000" pitchFamily="50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707516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 descr="图片包含 电子产品, 电路&#10;&#10;描述已自动生成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9EF96E4-4A3F-477A-950F-F5883BF0E5F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90037" y="0"/>
            <a:ext cx="12192000" cy="6858000"/>
          </a:xfrm>
          <a:prstGeom prst="rect">
            <a:avLst/>
          </a:prstGeom>
        </p:spPr>
      </p:pic>
      <p:pic>
        <p:nvPicPr>
          <p:cNvPr id="4" name="PA-图片 4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C4A5BAB9-B430-4E2B-9AD5-D34D8D2D7F9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alphaModFix amt="49000"/>
          </a:blip>
          <a:stretch>
            <a:fillRect/>
          </a:stretch>
        </p:blipFill>
        <p:spPr>
          <a:xfrm>
            <a:off x="-13466177" y="4978013"/>
            <a:ext cx="39124353" cy="1879987"/>
          </a:xfrm>
          <a:prstGeom prst="rect">
            <a:avLst/>
          </a:prstGeom>
        </p:spPr>
      </p:pic>
      <p:sp>
        <p:nvSpPr>
          <p:cNvPr id="277" name="矩形 276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F55B56A7-0983-4930-8518-1F2C234B1A47}"/>
              </a:ext>
            </a:extLst>
          </p:cNvPr>
          <p:cNvSpPr/>
          <p:nvPr/>
        </p:nvSpPr>
        <p:spPr>
          <a:xfrm>
            <a:off x="-589583" y="16034"/>
            <a:ext cx="39519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i="1" spc="600" dirty="0" smtClean="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effectLst>
                  <a:outerShdw blurRad="190500" dist="76200" dir="4800000" algn="ctr" rotWithShape="0">
                    <a:srgbClr val="000000">
                      <a:alpha val="50000"/>
                    </a:srgbClr>
                  </a:outerShdw>
                </a:effectLst>
                <a:latin typeface="+mj-ea"/>
                <a:ea typeface="+mj-ea"/>
              </a:rPr>
              <a:t>测试工作</a:t>
            </a:r>
            <a:endParaRPr lang="zh-CN" altLang="en-US" sz="4000" b="1" i="1" spc="600" dirty="0">
              <a:gradFill>
                <a:gsLst>
                  <a:gs pos="0">
                    <a:schemeClr val="bg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190500" dist="76200" dir="4800000" algn="ctr" rotWithShape="0">
                  <a:srgbClr val="000000">
                    <a:alpha val="50000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94A7743-9E57-4342-888E-0A6E0D14FF5D}"/>
              </a:ext>
            </a:extLst>
          </p:cNvPr>
          <p:cNvGrpSpPr/>
          <p:nvPr/>
        </p:nvGrpSpPr>
        <p:grpSpPr>
          <a:xfrm>
            <a:off x="2232579" y="203006"/>
            <a:ext cx="1415643" cy="1880092"/>
            <a:chOff x="2232579" y="203006"/>
            <a:chExt cx="1415643" cy="1880092"/>
          </a:xfrm>
        </p:grpSpPr>
        <p:sp>
          <p:nvSpPr>
            <p:cNvPr id="279" name="PA-任意多边形 68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3856BA51-355C-47F8-9784-229ED3E921B9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 rot="2700000" flipV="1">
              <a:off x="2230068" y="664943"/>
              <a:ext cx="1420666" cy="1415643"/>
            </a:xfrm>
            <a:custGeom>
              <a:avLst/>
              <a:gdLst>
                <a:gd name="T0" fmla="*/ 14 w 622"/>
                <a:gd name="T1" fmla="*/ 112 h 622"/>
                <a:gd name="T2" fmla="*/ 27 w 622"/>
                <a:gd name="T3" fmla="*/ 99 h 622"/>
                <a:gd name="T4" fmla="*/ 18 w 622"/>
                <a:gd name="T5" fmla="*/ 86 h 622"/>
                <a:gd name="T6" fmla="*/ 18 w 622"/>
                <a:gd name="T7" fmla="*/ 19 h 622"/>
                <a:gd name="T8" fmla="*/ 341 w 622"/>
                <a:gd name="T9" fmla="*/ 343 h 622"/>
                <a:gd name="T10" fmla="*/ 341 w 622"/>
                <a:gd name="T11" fmla="*/ 281 h 622"/>
                <a:gd name="T12" fmla="*/ 455 w 622"/>
                <a:gd name="T13" fmla="*/ 394 h 622"/>
                <a:gd name="T14" fmla="*/ 455 w 622"/>
                <a:gd name="T15" fmla="*/ 460 h 622"/>
                <a:gd name="T16" fmla="*/ 596 w 622"/>
                <a:gd name="T17" fmla="*/ 601 h 622"/>
                <a:gd name="T18" fmla="*/ 598 w 622"/>
                <a:gd name="T19" fmla="*/ 617 h 622"/>
                <a:gd name="T20" fmla="*/ 617 w 622"/>
                <a:gd name="T21" fmla="*/ 617 h 622"/>
                <a:gd name="T22" fmla="*/ 617 w 622"/>
                <a:gd name="T23" fmla="*/ 597 h 622"/>
                <a:gd name="T24" fmla="*/ 601 w 622"/>
                <a:gd name="T25" fmla="*/ 595 h 622"/>
                <a:gd name="T26" fmla="*/ 463 w 622"/>
                <a:gd name="T27" fmla="*/ 457 h 622"/>
                <a:gd name="T28" fmla="*/ 463 w 622"/>
                <a:gd name="T29" fmla="*/ 391 h 622"/>
                <a:gd name="T30" fmla="*/ 333 w 622"/>
                <a:gd name="T31" fmla="*/ 261 h 622"/>
                <a:gd name="T32" fmla="*/ 333 w 622"/>
                <a:gd name="T33" fmla="*/ 324 h 622"/>
                <a:gd name="T34" fmla="*/ 10 w 622"/>
                <a:gd name="T35" fmla="*/ 0 h 622"/>
                <a:gd name="T36" fmla="*/ 10 w 622"/>
                <a:gd name="T37" fmla="*/ 86 h 622"/>
                <a:gd name="T38" fmla="*/ 0 w 622"/>
                <a:gd name="T39" fmla="*/ 99 h 622"/>
                <a:gd name="T40" fmla="*/ 14 w 622"/>
                <a:gd name="T41" fmla="*/ 1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2" h="622">
                  <a:moveTo>
                    <a:pt x="14" y="112"/>
                  </a:moveTo>
                  <a:cubicBezTo>
                    <a:pt x="21" y="112"/>
                    <a:pt x="27" y="106"/>
                    <a:pt x="27" y="99"/>
                  </a:cubicBezTo>
                  <a:cubicBezTo>
                    <a:pt x="27" y="92"/>
                    <a:pt x="23" y="87"/>
                    <a:pt x="18" y="86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41" y="343"/>
                    <a:pt x="341" y="343"/>
                    <a:pt x="341" y="343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455" y="394"/>
                    <a:pt x="455" y="394"/>
                    <a:pt x="455" y="394"/>
                  </a:cubicBezTo>
                  <a:cubicBezTo>
                    <a:pt x="455" y="460"/>
                    <a:pt x="455" y="460"/>
                    <a:pt x="455" y="460"/>
                  </a:cubicBezTo>
                  <a:cubicBezTo>
                    <a:pt x="596" y="601"/>
                    <a:pt x="596" y="601"/>
                    <a:pt x="596" y="601"/>
                  </a:cubicBezTo>
                  <a:cubicBezTo>
                    <a:pt x="593" y="606"/>
                    <a:pt x="594" y="612"/>
                    <a:pt x="598" y="617"/>
                  </a:cubicBezTo>
                  <a:cubicBezTo>
                    <a:pt x="603" y="622"/>
                    <a:pt x="612" y="622"/>
                    <a:pt x="617" y="617"/>
                  </a:cubicBezTo>
                  <a:cubicBezTo>
                    <a:pt x="622" y="611"/>
                    <a:pt x="622" y="603"/>
                    <a:pt x="617" y="597"/>
                  </a:cubicBezTo>
                  <a:cubicBezTo>
                    <a:pt x="613" y="593"/>
                    <a:pt x="606" y="592"/>
                    <a:pt x="601" y="595"/>
                  </a:cubicBezTo>
                  <a:cubicBezTo>
                    <a:pt x="463" y="457"/>
                    <a:pt x="463" y="457"/>
                    <a:pt x="463" y="457"/>
                  </a:cubicBezTo>
                  <a:cubicBezTo>
                    <a:pt x="463" y="391"/>
                    <a:pt x="463" y="391"/>
                    <a:pt x="463" y="391"/>
                  </a:cubicBezTo>
                  <a:cubicBezTo>
                    <a:pt x="333" y="261"/>
                    <a:pt x="333" y="261"/>
                    <a:pt x="333" y="261"/>
                  </a:cubicBezTo>
                  <a:cubicBezTo>
                    <a:pt x="333" y="324"/>
                    <a:pt x="333" y="324"/>
                    <a:pt x="333" y="32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4" y="87"/>
                    <a:pt x="0" y="92"/>
                    <a:pt x="0" y="99"/>
                  </a:cubicBezTo>
                  <a:cubicBezTo>
                    <a:pt x="0" y="106"/>
                    <a:pt x="6" y="112"/>
                    <a:pt x="14" y="112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1" name="PA-任意多边形 67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A745D703-44F8-49D0-9B04-8BE9A5BAEDD0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 rot="5400000">
              <a:off x="2898551" y="113483"/>
              <a:ext cx="460169" cy="639216"/>
            </a:xfrm>
            <a:custGeom>
              <a:avLst/>
              <a:gdLst>
                <a:gd name="T0" fmla="*/ 28 w 275"/>
                <a:gd name="T1" fmla="*/ 378 h 382"/>
                <a:gd name="T2" fmla="*/ 20 w 275"/>
                <a:gd name="T3" fmla="*/ 370 h 382"/>
                <a:gd name="T4" fmla="*/ 263 w 275"/>
                <a:gd name="T5" fmla="*/ 128 h 382"/>
                <a:gd name="T6" fmla="*/ 263 w 275"/>
                <a:gd name="T7" fmla="*/ 5 h 382"/>
                <a:gd name="T8" fmla="*/ 275 w 275"/>
                <a:gd name="T9" fmla="*/ 5 h 382"/>
                <a:gd name="T10" fmla="*/ 275 w 275"/>
                <a:gd name="T11" fmla="*/ 0 h 382"/>
                <a:gd name="T12" fmla="*/ 240 w 275"/>
                <a:gd name="T13" fmla="*/ 0 h 382"/>
                <a:gd name="T14" fmla="*/ 240 w 275"/>
                <a:gd name="T15" fmla="*/ 5 h 382"/>
                <a:gd name="T16" fmla="*/ 252 w 275"/>
                <a:gd name="T17" fmla="*/ 5 h 382"/>
                <a:gd name="T18" fmla="*/ 252 w 275"/>
                <a:gd name="T19" fmla="*/ 122 h 382"/>
                <a:gd name="T20" fmla="*/ 12 w 275"/>
                <a:gd name="T21" fmla="*/ 361 h 382"/>
                <a:gd name="T22" fmla="*/ 4 w 275"/>
                <a:gd name="T23" fmla="*/ 352 h 382"/>
                <a:gd name="T24" fmla="*/ 0 w 275"/>
                <a:gd name="T25" fmla="*/ 356 h 382"/>
                <a:gd name="T26" fmla="*/ 24 w 275"/>
                <a:gd name="T27" fmla="*/ 382 h 382"/>
                <a:gd name="T28" fmla="*/ 28 w 275"/>
                <a:gd name="T29" fmla="*/ 37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5" h="382">
                  <a:moveTo>
                    <a:pt x="28" y="378"/>
                  </a:moveTo>
                  <a:lnTo>
                    <a:pt x="20" y="370"/>
                  </a:lnTo>
                  <a:lnTo>
                    <a:pt x="263" y="128"/>
                  </a:lnTo>
                  <a:lnTo>
                    <a:pt x="263" y="5"/>
                  </a:lnTo>
                  <a:lnTo>
                    <a:pt x="275" y="5"/>
                  </a:lnTo>
                  <a:lnTo>
                    <a:pt x="275" y="0"/>
                  </a:lnTo>
                  <a:lnTo>
                    <a:pt x="240" y="0"/>
                  </a:lnTo>
                  <a:lnTo>
                    <a:pt x="240" y="5"/>
                  </a:lnTo>
                  <a:lnTo>
                    <a:pt x="252" y="5"/>
                  </a:lnTo>
                  <a:lnTo>
                    <a:pt x="252" y="122"/>
                  </a:lnTo>
                  <a:lnTo>
                    <a:pt x="12" y="361"/>
                  </a:lnTo>
                  <a:lnTo>
                    <a:pt x="4" y="352"/>
                  </a:lnTo>
                  <a:lnTo>
                    <a:pt x="0" y="356"/>
                  </a:lnTo>
                  <a:lnTo>
                    <a:pt x="24" y="382"/>
                  </a:lnTo>
                  <a:lnTo>
                    <a:pt x="28" y="378"/>
                  </a:ln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9963623D-93A0-4FA5-9C8A-C59B382CB834}"/>
              </a:ext>
            </a:extLst>
          </p:cNvPr>
          <p:cNvGrpSpPr/>
          <p:nvPr/>
        </p:nvGrpSpPr>
        <p:grpSpPr>
          <a:xfrm>
            <a:off x="8248813" y="-89093"/>
            <a:ext cx="1415643" cy="1880090"/>
            <a:chOff x="8248813" y="-89093"/>
            <a:chExt cx="1415643" cy="1880090"/>
          </a:xfrm>
        </p:grpSpPr>
        <p:sp>
          <p:nvSpPr>
            <p:cNvPr id="283" name="PA-任意多边形 68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62505D6A-D85A-4660-AEAF-77CCE585A2E8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 rot="2700000" flipH="1">
              <a:off x="8246302" y="-86582"/>
              <a:ext cx="1420666" cy="1415643"/>
            </a:xfrm>
            <a:custGeom>
              <a:avLst/>
              <a:gdLst>
                <a:gd name="T0" fmla="*/ 14 w 622"/>
                <a:gd name="T1" fmla="*/ 112 h 622"/>
                <a:gd name="T2" fmla="*/ 27 w 622"/>
                <a:gd name="T3" fmla="*/ 99 h 622"/>
                <a:gd name="T4" fmla="*/ 18 w 622"/>
                <a:gd name="T5" fmla="*/ 86 h 622"/>
                <a:gd name="T6" fmla="*/ 18 w 622"/>
                <a:gd name="T7" fmla="*/ 19 h 622"/>
                <a:gd name="T8" fmla="*/ 341 w 622"/>
                <a:gd name="T9" fmla="*/ 343 h 622"/>
                <a:gd name="T10" fmla="*/ 341 w 622"/>
                <a:gd name="T11" fmla="*/ 281 h 622"/>
                <a:gd name="T12" fmla="*/ 455 w 622"/>
                <a:gd name="T13" fmla="*/ 394 h 622"/>
                <a:gd name="T14" fmla="*/ 455 w 622"/>
                <a:gd name="T15" fmla="*/ 460 h 622"/>
                <a:gd name="T16" fmla="*/ 596 w 622"/>
                <a:gd name="T17" fmla="*/ 601 h 622"/>
                <a:gd name="T18" fmla="*/ 598 w 622"/>
                <a:gd name="T19" fmla="*/ 617 h 622"/>
                <a:gd name="T20" fmla="*/ 617 w 622"/>
                <a:gd name="T21" fmla="*/ 617 h 622"/>
                <a:gd name="T22" fmla="*/ 617 w 622"/>
                <a:gd name="T23" fmla="*/ 597 h 622"/>
                <a:gd name="T24" fmla="*/ 601 w 622"/>
                <a:gd name="T25" fmla="*/ 595 h 622"/>
                <a:gd name="T26" fmla="*/ 463 w 622"/>
                <a:gd name="T27" fmla="*/ 457 h 622"/>
                <a:gd name="T28" fmla="*/ 463 w 622"/>
                <a:gd name="T29" fmla="*/ 391 h 622"/>
                <a:gd name="T30" fmla="*/ 333 w 622"/>
                <a:gd name="T31" fmla="*/ 261 h 622"/>
                <a:gd name="T32" fmla="*/ 333 w 622"/>
                <a:gd name="T33" fmla="*/ 324 h 622"/>
                <a:gd name="T34" fmla="*/ 10 w 622"/>
                <a:gd name="T35" fmla="*/ 0 h 622"/>
                <a:gd name="T36" fmla="*/ 10 w 622"/>
                <a:gd name="T37" fmla="*/ 86 h 622"/>
                <a:gd name="T38" fmla="*/ 0 w 622"/>
                <a:gd name="T39" fmla="*/ 99 h 622"/>
                <a:gd name="T40" fmla="*/ 14 w 622"/>
                <a:gd name="T41" fmla="*/ 1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2" h="622">
                  <a:moveTo>
                    <a:pt x="14" y="112"/>
                  </a:moveTo>
                  <a:cubicBezTo>
                    <a:pt x="21" y="112"/>
                    <a:pt x="27" y="106"/>
                    <a:pt x="27" y="99"/>
                  </a:cubicBezTo>
                  <a:cubicBezTo>
                    <a:pt x="27" y="92"/>
                    <a:pt x="23" y="87"/>
                    <a:pt x="18" y="86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41" y="343"/>
                    <a:pt x="341" y="343"/>
                    <a:pt x="341" y="343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455" y="394"/>
                    <a:pt x="455" y="394"/>
                    <a:pt x="455" y="394"/>
                  </a:cubicBezTo>
                  <a:cubicBezTo>
                    <a:pt x="455" y="460"/>
                    <a:pt x="455" y="460"/>
                    <a:pt x="455" y="460"/>
                  </a:cubicBezTo>
                  <a:cubicBezTo>
                    <a:pt x="596" y="601"/>
                    <a:pt x="596" y="601"/>
                    <a:pt x="596" y="601"/>
                  </a:cubicBezTo>
                  <a:cubicBezTo>
                    <a:pt x="593" y="606"/>
                    <a:pt x="594" y="612"/>
                    <a:pt x="598" y="617"/>
                  </a:cubicBezTo>
                  <a:cubicBezTo>
                    <a:pt x="603" y="622"/>
                    <a:pt x="612" y="622"/>
                    <a:pt x="617" y="617"/>
                  </a:cubicBezTo>
                  <a:cubicBezTo>
                    <a:pt x="622" y="611"/>
                    <a:pt x="622" y="603"/>
                    <a:pt x="617" y="597"/>
                  </a:cubicBezTo>
                  <a:cubicBezTo>
                    <a:pt x="613" y="593"/>
                    <a:pt x="606" y="592"/>
                    <a:pt x="601" y="595"/>
                  </a:cubicBezTo>
                  <a:cubicBezTo>
                    <a:pt x="463" y="457"/>
                    <a:pt x="463" y="457"/>
                    <a:pt x="463" y="457"/>
                  </a:cubicBezTo>
                  <a:cubicBezTo>
                    <a:pt x="463" y="391"/>
                    <a:pt x="463" y="391"/>
                    <a:pt x="463" y="391"/>
                  </a:cubicBezTo>
                  <a:cubicBezTo>
                    <a:pt x="333" y="261"/>
                    <a:pt x="333" y="261"/>
                    <a:pt x="333" y="261"/>
                  </a:cubicBezTo>
                  <a:cubicBezTo>
                    <a:pt x="333" y="324"/>
                    <a:pt x="333" y="324"/>
                    <a:pt x="333" y="32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4" y="87"/>
                    <a:pt x="0" y="92"/>
                    <a:pt x="0" y="99"/>
                  </a:cubicBezTo>
                  <a:cubicBezTo>
                    <a:pt x="0" y="106"/>
                    <a:pt x="6" y="112"/>
                    <a:pt x="14" y="112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4" name="PA-任意多边形 67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F02B1936-472A-45B6-BBB5-51EF1E0D1BE8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 rot="5400000" flipH="1" flipV="1">
              <a:off x="8538316" y="1241305"/>
              <a:ext cx="460169" cy="639216"/>
            </a:xfrm>
            <a:custGeom>
              <a:avLst/>
              <a:gdLst>
                <a:gd name="T0" fmla="*/ 28 w 275"/>
                <a:gd name="T1" fmla="*/ 378 h 382"/>
                <a:gd name="T2" fmla="*/ 20 w 275"/>
                <a:gd name="T3" fmla="*/ 370 h 382"/>
                <a:gd name="T4" fmla="*/ 263 w 275"/>
                <a:gd name="T5" fmla="*/ 128 h 382"/>
                <a:gd name="T6" fmla="*/ 263 w 275"/>
                <a:gd name="T7" fmla="*/ 5 h 382"/>
                <a:gd name="T8" fmla="*/ 275 w 275"/>
                <a:gd name="T9" fmla="*/ 5 h 382"/>
                <a:gd name="T10" fmla="*/ 275 w 275"/>
                <a:gd name="T11" fmla="*/ 0 h 382"/>
                <a:gd name="T12" fmla="*/ 240 w 275"/>
                <a:gd name="T13" fmla="*/ 0 h 382"/>
                <a:gd name="T14" fmla="*/ 240 w 275"/>
                <a:gd name="T15" fmla="*/ 5 h 382"/>
                <a:gd name="T16" fmla="*/ 252 w 275"/>
                <a:gd name="T17" fmla="*/ 5 h 382"/>
                <a:gd name="T18" fmla="*/ 252 w 275"/>
                <a:gd name="T19" fmla="*/ 122 h 382"/>
                <a:gd name="T20" fmla="*/ 12 w 275"/>
                <a:gd name="T21" fmla="*/ 361 h 382"/>
                <a:gd name="T22" fmla="*/ 4 w 275"/>
                <a:gd name="T23" fmla="*/ 352 h 382"/>
                <a:gd name="T24" fmla="*/ 0 w 275"/>
                <a:gd name="T25" fmla="*/ 356 h 382"/>
                <a:gd name="T26" fmla="*/ 24 w 275"/>
                <a:gd name="T27" fmla="*/ 382 h 382"/>
                <a:gd name="T28" fmla="*/ 28 w 275"/>
                <a:gd name="T29" fmla="*/ 37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5" h="382">
                  <a:moveTo>
                    <a:pt x="28" y="378"/>
                  </a:moveTo>
                  <a:lnTo>
                    <a:pt x="20" y="370"/>
                  </a:lnTo>
                  <a:lnTo>
                    <a:pt x="263" y="128"/>
                  </a:lnTo>
                  <a:lnTo>
                    <a:pt x="263" y="5"/>
                  </a:lnTo>
                  <a:lnTo>
                    <a:pt x="275" y="5"/>
                  </a:lnTo>
                  <a:lnTo>
                    <a:pt x="275" y="0"/>
                  </a:lnTo>
                  <a:lnTo>
                    <a:pt x="240" y="0"/>
                  </a:lnTo>
                  <a:lnTo>
                    <a:pt x="240" y="5"/>
                  </a:lnTo>
                  <a:lnTo>
                    <a:pt x="252" y="5"/>
                  </a:lnTo>
                  <a:lnTo>
                    <a:pt x="252" y="122"/>
                  </a:lnTo>
                  <a:lnTo>
                    <a:pt x="12" y="361"/>
                  </a:lnTo>
                  <a:lnTo>
                    <a:pt x="4" y="352"/>
                  </a:lnTo>
                  <a:lnTo>
                    <a:pt x="0" y="356"/>
                  </a:lnTo>
                  <a:lnTo>
                    <a:pt x="24" y="382"/>
                  </a:lnTo>
                  <a:lnTo>
                    <a:pt x="28" y="378"/>
                  </a:ln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28635" y="84565"/>
            <a:ext cx="8323614" cy="659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53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 descr="图片包含 电子产品, 电路&#10;&#10;描述已自动生成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9EF96E4-4A3F-477A-950F-F5883BF0E5F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90037" y="0"/>
            <a:ext cx="12192000" cy="6858000"/>
          </a:xfrm>
          <a:prstGeom prst="rect">
            <a:avLst/>
          </a:prstGeom>
        </p:spPr>
      </p:pic>
      <p:pic>
        <p:nvPicPr>
          <p:cNvPr id="4" name="PA-图片 4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C4A5BAB9-B430-4E2B-9AD5-D34D8D2D7F9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alphaModFix amt="49000"/>
          </a:blip>
          <a:stretch>
            <a:fillRect/>
          </a:stretch>
        </p:blipFill>
        <p:spPr>
          <a:xfrm>
            <a:off x="-13466177" y="4978013"/>
            <a:ext cx="39124353" cy="1879987"/>
          </a:xfrm>
          <a:prstGeom prst="rect">
            <a:avLst/>
          </a:prstGeom>
        </p:spPr>
      </p:pic>
      <p:sp>
        <p:nvSpPr>
          <p:cNvPr id="277" name="矩形 276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F55B56A7-0983-4930-8518-1F2C234B1A47}"/>
              </a:ext>
            </a:extLst>
          </p:cNvPr>
          <p:cNvSpPr/>
          <p:nvPr/>
        </p:nvSpPr>
        <p:spPr>
          <a:xfrm>
            <a:off x="-589583" y="16034"/>
            <a:ext cx="39519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i="1" spc="600" dirty="0" smtClean="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effectLst>
                  <a:outerShdw blurRad="190500" dist="76200" dir="4800000" algn="ctr" rotWithShape="0">
                    <a:srgbClr val="000000">
                      <a:alpha val="50000"/>
                    </a:srgbClr>
                  </a:outerShdw>
                </a:effectLst>
                <a:latin typeface="+mj-ea"/>
                <a:ea typeface="+mj-ea"/>
              </a:rPr>
              <a:t>测试任务</a:t>
            </a:r>
            <a:endParaRPr lang="zh-CN" altLang="en-US" sz="4000" b="1" i="1" spc="600" dirty="0">
              <a:gradFill>
                <a:gsLst>
                  <a:gs pos="0">
                    <a:schemeClr val="bg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190500" dist="76200" dir="4800000" algn="ctr" rotWithShape="0">
                  <a:srgbClr val="000000">
                    <a:alpha val="50000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94A7743-9E57-4342-888E-0A6E0D14FF5D}"/>
              </a:ext>
            </a:extLst>
          </p:cNvPr>
          <p:cNvGrpSpPr/>
          <p:nvPr/>
        </p:nvGrpSpPr>
        <p:grpSpPr>
          <a:xfrm>
            <a:off x="2232579" y="203006"/>
            <a:ext cx="1415643" cy="1880092"/>
            <a:chOff x="2232579" y="203006"/>
            <a:chExt cx="1415643" cy="1880092"/>
          </a:xfrm>
        </p:grpSpPr>
        <p:sp>
          <p:nvSpPr>
            <p:cNvPr id="279" name="PA-任意多边形 68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3856BA51-355C-47F8-9784-229ED3E921B9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 rot="2700000" flipV="1">
              <a:off x="2230068" y="664943"/>
              <a:ext cx="1420666" cy="1415643"/>
            </a:xfrm>
            <a:custGeom>
              <a:avLst/>
              <a:gdLst>
                <a:gd name="T0" fmla="*/ 14 w 622"/>
                <a:gd name="T1" fmla="*/ 112 h 622"/>
                <a:gd name="T2" fmla="*/ 27 w 622"/>
                <a:gd name="T3" fmla="*/ 99 h 622"/>
                <a:gd name="T4" fmla="*/ 18 w 622"/>
                <a:gd name="T5" fmla="*/ 86 h 622"/>
                <a:gd name="T6" fmla="*/ 18 w 622"/>
                <a:gd name="T7" fmla="*/ 19 h 622"/>
                <a:gd name="T8" fmla="*/ 341 w 622"/>
                <a:gd name="T9" fmla="*/ 343 h 622"/>
                <a:gd name="T10" fmla="*/ 341 w 622"/>
                <a:gd name="T11" fmla="*/ 281 h 622"/>
                <a:gd name="T12" fmla="*/ 455 w 622"/>
                <a:gd name="T13" fmla="*/ 394 h 622"/>
                <a:gd name="T14" fmla="*/ 455 w 622"/>
                <a:gd name="T15" fmla="*/ 460 h 622"/>
                <a:gd name="T16" fmla="*/ 596 w 622"/>
                <a:gd name="T17" fmla="*/ 601 h 622"/>
                <a:gd name="T18" fmla="*/ 598 w 622"/>
                <a:gd name="T19" fmla="*/ 617 h 622"/>
                <a:gd name="T20" fmla="*/ 617 w 622"/>
                <a:gd name="T21" fmla="*/ 617 h 622"/>
                <a:gd name="T22" fmla="*/ 617 w 622"/>
                <a:gd name="T23" fmla="*/ 597 h 622"/>
                <a:gd name="T24" fmla="*/ 601 w 622"/>
                <a:gd name="T25" fmla="*/ 595 h 622"/>
                <a:gd name="T26" fmla="*/ 463 w 622"/>
                <a:gd name="T27" fmla="*/ 457 h 622"/>
                <a:gd name="T28" fmla="*/ 463 w 622"/>
                <a:gd name="T29" fmla="*/ 391 h 622"/>
                <a:gd name="T30" fmla="*/ 333 w 622"/>
                <a:gd name="T31" fmla="*/ 261 h 622"/>
                <a:gd name="T32" fmla="*/ 333 w 622"/>
                <a:gd name="T33" fmla="*/ 324 h 622"/>
                <a:gd name="T34" fmla="*/ 10 w 622"/>
                <a:gd name="T35" fmla="*/ 0 h 622"/>
                <a:gd name="T36" fmla="*/ 10 w 622"/>
                <a:gd name="T37" fmla="*/ 86 h 622"/>
                <a:gd name="T38" fmla="*/ 0 w 622"/>
                <a:gd name="T39" fmla="*/ 99 h 622"/>
                <a:gd name="T40" fmla="*/ 14 w 622"/>
                <a:gd name="T41" fmla="*/ 1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2" h="622">
                  <a:moveTo>
                    <a:pt x="14" y="112"/>
                  </a:moveTo>
                  <a:cubicBezTo>
                    <a:pt x="21" y="112"/>
                    <a:pt x="27" y="106"/>
                    <a:pt x="27" y="99"/>
                  </a:cubicBezTo>
                  <a:cubicBezTo>
                    <a:pt x="27" y="92"/>
                    <a:pt x="23" y="87"/>
                    <a:pt x="18" y="86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41" y="343"/>
                    <a:pt x="341" y="343"/>
                    <a:pt x="341" y="343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455" y="394"/>
                    <a:pt x="455" y="394"/>
                    <a:pt x="455" y="394"/>
                  </a:cubicBezTo>
                  <a:cubicBezTo>
                    <a:pt x="455" y="460"/>
                    <a:pt x="455" y="460"/>
                    <a:pt x="455" y="460"/>
                  </a:cubicBezTo>
                  <a:cubicBezTo>
                    <a:pt x="596" y="601"/>
                    <a:pt x="596" y="601"/>
                    <a:pt x="596" y="601"/>
                  </a:cubicBezTo>
                  <a:cubicBezTo>
                    <a:pt x="593" y="606"/>
                    <a:pt x="594" y="612"/>
                    <a:pt x="598" y="617"/>
                  </a:cubicBezTo>
                  <a:cubicBezTo>
                    <a:pt x="603" y="622"/>
                    <a:pt x="612" y="622"/>
                    <a:pt x="617" y="617"/>
                  </a:cubicBezTo>
                  <a:cubicBezTo>
                    <a:pt x="622" y="611"/>
                    <a:pt x="622" y="603"/>
                    <a:pt x="617" y="597"/>
                  </a:cubicBezTo>
                  <a:cubicBezTo>
                    <a:pt x="613" y="593"/>
                    <a:pt x="606" y="592"/>
                    <a:pt x="601" y="595"/>
                  </a:cubicBezTo>
                  <a:cubicBezTo>
                    <a:pt x="463" y="457"/>
                    <a:pt x="463" y="457"/>
                    <a:pt x="463" y="457"/>
                  </a:cubicBezTo>
                  <a:cubicBezTo>
                    <a:pt x="463" y="391"/>
                    <a:pt x="463" y="391"/>
                    <a:pt x="463" y="391"/>
                  </a:cubicBezTo>
                  <a:cubicBezTo>
                    <a:pt x="333" y="261"/>
                    <a:pt x="333" y="261"/>
                    <a:pt x="333" y="261"/>
                  </a:cubicBezTo>
                  <a:cubicBezTo>
                    <a:pt x="333" y="324"/>
                    <a:pt x="333" y="324"/>
                    <a:pt x="333" y="32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4" y="87"/>
                    <a:pt x="0" y="92"/>
                    <a:pt x="0" y="99"/>
                  </a:cubicBezTo>
                  <a:cubicBezTo>
                    <a:pt x="0" y="106"/>
                    <a:pt x="6" y="112"/>
                    <a:pt x="14" y="112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1" name="PA-任意多边形 67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A745D703-44F8-49D0-9B04-8BE9A5BAEDD0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 rot="5400000">
              <a:off x="2898551" y="113483"/>
              <a:ext cx="460169" cy="639216"/>
            </a:xfrm>
            <a:custGeom>
              <a:avLst/>
              <a:gdLst>
                <a:gd name="T0" fmla="*/ 28 w 275"/>
                <a:gd name="T1" fmla="*/ 378 h 382"/>
                <a:gd name="T2" fmla="*/ 20 w 275"/>
                <a:gd name="T3" fmla="*/ 370 h 382"/>
                <a:gd name="T4" fmla="*/ 263 w 275"/>
                <a:gd name="T5" fmla="*/ 128 h 382"/>
                <a:gd name="T6" fmla="*/ 263 w 275"/>
                <a:gd name="T7" fmla="*/ 5 h 382"/>
                <a:gd name="T8" fmla="*/ 275 w 275"/>
                <a:gd name="T9" fmla="*/ 5 h 382"/>
                <a:gd name="T10" fmla="*/ 275 w 275"/>
                <a:gd name="T11" fmla="*/ 0 h 382"/>
                <a:gd name="T12" fmla="*/ 240 w 275"/>
                <a:gd name="T13" fmla="*/ 0 h 382"/>
                <a:gd name="T14" fmla="*/ 240 w 275"/>
                <a:gd name="T15" fmla="*/ 5 h 382"/>
                <a:gd name="T16" fmla="*/ 252 w 275"/>
                <a:gd name="T17" fmla="*/ 5 h 382"/>
                <a:gd name="T18" fmla="*/ 252 w 275"/>
                <a:gd name="T19" fmla="*/ 122 h 382"/>
                <a:gd name="T20" fmla="*/ 12 w 275"/>
                <a:gd name="T21" fmla="*/ 361 h 382"/>
                <a:gd name="T22" fmla="*/ 4 w 275"/>
                <a:gd name="T23" fmla="*/ 352 h 382"/>
                <a:gd name="T24" fmla="*/ 0 w 275"/>
                <a:gd name="T25" fmla="*/ 356 h 382"/>
                <a:gd name="T26" fmla="*/ 24 w 275"/>
                <a:gd name="T27" fmla="*/ 382 h 382"/>
                <a:gd name="T28" fmla="*/ 28 w 275"/>
                <a:gd name="T29" fmla="*/ 37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5" h="382">
                  <a:moveTo>
                    <a:pt x="28" y="378"/>
                  </a:moveTo>
                  <a:lnTo>
                    <a:pt x="20" y="370"/>
                  </a:lnTo>
                  <a:lnTo>
                    <a:pt x="263" y="128"/>
                  </a:lnTo>
                  <a:lnTo>
                    <a:pt x="263" y="5"/>
                  </a:lnTo>
                  <a:lnTo>
                    <a:pt x="275" y="5"/>
                  </a:lnTo>
                  <a:lnTo>
                    <a:pt x="275" y="0"/>
                  </a:lnTo>
                  <a:lnTo>
                    <a:pt x="240" y="0"/>
                  </a:lnTo>
                  <a:lnTo>
                    <a:pt x="240" y="5"/>
                  </a:lnTo>
                  <a:lnTo>
                    <a:pt x="252" y="5"/>
                  </a:lnTo>
                  <a:lnTo>
                    <a:pt x="252" y="122"/>
                  </a:lnTo>
                  <a:lnTo>
                    <a:pt x="12" y="361"/>
                  </a:lnTo>
                  <a:lnTo>
                    <a:pt x="4" y="352"/>
                  </a:lnTo>
                  <a:lnTo>
                    <a:pt x="0" y="356"/>
                  </a:lnTo>
                  <a:lnTo>
                    <a:pt x="24" y="382"/>
                  </a:lnTo>
                  <a:lnTo>
                    <a:pt x="28" y="378"/>
                  </a:ln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9963623D-93A0-4FA5-9C8A-C59B382CB834}"/>
              </a:ext>
            </a:extLst>
          </p:cNvPr>
          <p:cNvGrpSpPr/>
          <p:nvPr/>
        </p:nvGrpSpPr>
        <p:grpSpPr>
          <a:xfrm>
            <a:off x="8248813" y="-89093"/>
            <a:ext cx="1415643" cy="1880090"/>
            <a:chOff x="8248813" y="-89093"/>
            <a:chExt cx="1415643" cy="1880090"/>
          </a:xfrm>
        </p:grpSpPr>
        <p:sp>
          <p:nvSpPr>
            <p:cNvPr id="283" name="PA-任意多边形 68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62505D6A-D85A-4660-AEAF-77CCE585A2E8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 rot="2700000" flipH="1">
              <a:off x="8246302" y="-86582"/>
              <a:ext cx="1420666" cy="1415643"/>
            </a:xfrm>
            <a:custGeom>
              <a:avLst/>
              <a:gdLst>
                <a:gd name="T0" fmla="*/ 14 w 622"/>
                <a:gd name="T1" fmla="*/ 112 h 622"/>
                <a:gd name="T2" fmla="*/ 27 w 622"/>
                <a:gd name="T3" fmla="*/ 99 h 622"/>
                <a:gd name="T4" fmla="*/ 18 w 622"/>
                <a:gd name="T5" fmla="*/ 86 h 622"/>
                <a:gd name="T6" fmla="*/ 18 w 622"/>
                <a:gd name="T7" fmla="*/ 19 h 622"/>
                <a:gd name="T8" fmla="*/ 341 w 622"/>
                <a:gd name="T9" fmla="*/ 343 h 622"/>
                <a:gd name="T10" fmla="*/ 341 w 622"/>
                <a:gd name="T11" fmla="*/ 281 h 622"/>
                <a:gd name="T12" fmla="*/ 455 w 622"/>
                <a:gd name="T13" fmla="*/ 394 h 622"/>
                <a:gd name="T14" fmla="*/ 455 w 622"/>
                <a:gd name="T15" fmla="*/ 460 h 622"/>
                <a:gd name="T16" fmla="*/ 596 w 622"/>
                <a:gd name="T17" fmla="*/ 601 h 622"/>
                <a:gd name="T18" fmla="*/ 598 w 622"/>
                <a:gd name="T19" fmla="*/ 617 h 622"/>
                <a:gd name="T20" fmla="*/ 617 w 622"/>
                <a:gd name="T21" fmla="*/ 617 h 622"/>
                <a:gd name="T22" fmla="*/ 617 w 622"/>
                <a:gd name="T23" fmla="*/ 597 h 622"/>
                <a:gd name="T24" fmla="*/ 601 w 622"/>
                <a:gd name="T25" fmla="*/ 595 h 622"/>
                <a:gd name="T26" fmla="*/ 463 w 622"/>
                <a:gd name="T27" fmla="*/ 457 h 622"/>
                <a:gd name="T28" fmla="*/ 463 w 622"/>
                <a:gd name="T29" fmla="*/ 391 h 622"/>
                <a:gd name="T30" fmla="*/ 333 w 622"/>
                <a:gd name="T31" fmla="*/ 261 h 622"/>
                <a:gd name="T32" fmla="*/ 333 w 622"/>
                <a:gd name="T33" fmla="*/ 324 h 622"/>
                <a:gd name="T34" fmla="*/ 10 w 622"/>
                <a:gd name="T35" fmla="*/ 0 h 622"/>
                <a:gd name="T36" fmla="*/ 10 w 622"/>
                <a:gd name="T37" fmla="*/ 86 h 622"/>
                <a:gd name="T38" fmla="*/ 0 w 622"/>
                <a:gd name="T39" fmla="*/ 99 h 622"/>
                <a:gd name="T40" fmla="*/ 14 w 622"/>
                <a:gd name="T41" fmla="*/ 1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2" h="622">
                  <a:moveTo>
                    <a:pt x="14" y="112"/>
                  </a:moveTo>
                  <a:cubicBezTo>
                    <a:pt x="21" y="112"/>
                    <a:pt x="27" y="106"/>
                    <a:pt x="27" y="99"/>
                  </a:cubicBezTo>
                  <a:cubicBezTo>
                    <a:pt x="27" y="92"/>
                    <a:pt x="23" y="87"/>
                    <a:pt x="18" y="86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41" y="343"/>
                    <a:pt x="341" y="343"/>
                    <a:pt x="341" y="343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455" y="394"/>
                    <a:pt x="455" y="394"/>
                    <a:pt x="455" y="394"/>
                  </a:cubicBezTo>
                  <a:cubicBezTo>
                    <a:pt x="455" y="460"/>
                    <a:pt x="455" y="460"/>
                    <a:pt x="455" y="460"/>
                  </a:cubicBezTo>
                  <a:cubicBezTo>
                    <a:pt x="596" y="601"/>
                    <a:pt x="596" y="601"/>
                    <a:pt x="596" y="601"/>
                  </a:cubicBezTo>
                  <a:cubicBezTo>
                    <a:pt x="593" y="606"/>
                    <a:pt x="594" y="612"/>
                    <a:pt x="598" y="617"/>
                  </a:cubicBezTo>
                  <a:cubicBezTo>
                    <a:pt x="603" y="622"/>
                    <a:pt x="612" y="622"/>
                    <a:pt x="617" y="617"/>
                  </a:cubicBezTo>
                  <a:cubicBezTo>
                    <a:pt x="622" y="611"/>
                    <a:pt x="622" y="603"/>
                    <a:pt x="617" y="597"/>
                  </a:cubicBezTo>
                  <a:cubicBezTo>
                    <a:pt x="613" y="593"/>
                    <a:pt x="606" y="592"/>
                    <a:pt x="601" y="595"/>
                  </a:cubicBezTo>
                  <a:cubicBezTo>
                    <a:pt x="463" y="457"/>
                    <a:pt x="463" y="457"/>
                    <a:pt x="463" y="457"/>
                  </a:cubicBezTo>
                  <a:cubicBezTo>
                    <a:pt x="463" y="391"/>
                    <a:pt x="463" y="391"/>
                    <a:pt x="463" y="391"/>
                  </a:cubicBezTo>
                  <a:cubicBezTo>
                    <a:pt x="333" y="261"/>
                    <a:pt x="333" y="261"/>
                    <a:pt x="333" y="261"/>
                  </a:cubicBezTo>
                  <a:cubicBezTo>
                    <a:pt x="333" y="324"/>
                    <a:pt x="333" y="324"/>
                    <a:pt x="333" y="32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4" y="87"/>
                    <a:pt x="0" y="92"/>
                    <a:pt x="0" y="99"/>
                  </a:cubicBezTo>
                  <a:cubicBezTo>
                    <a:pt x="0" y="106"/>
                    <a:pt x="6" y="112"/>
                    <a:pt x="14" y="112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4" name="PA-任意多边形 67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F02B1936-472A-45B6-BBB5-51EF1E0D1BE8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 rot="5400000" flipH="1" flipV="1">
              <a:off x="8538316" y="1241305"/>
              <a:ext cx="460169" cy="639216"/>
            </a:xfrm>
            <a:custGeom>
              <a:avLst/>
              <a:gdLst>
                <a:gd name="T0" fmla="*/ 28 w 275"/>
                <a:gd name="T1" fmla="*/ 378 h 382"/>
                <a:gd name="T2" fmla="*/ 20 w 275"/>
                <a:gd name="T3" fmla="*/ 370 h 382"/>
                <a:gd name="T4" fmla="*/ 263 w 275"/>
                <a:gd name="T5" fmla="*/ 128 h 382"/>
                <a:gd name="T6" fmla="*/ 263 w 275"/>
                <a:gd name="T7" fmla="*/ 5 h 382"/>
                <a:gd name="T8" fmla="*/ 275 w 275"/>
                <a:gd name="T9" fmla="*/ 5 h 382"/>
                <a:gd name="T10" fmla="*/ 275 w 275"/>
                <a:gd name="T11" fmla="*/ 0 h 382"/>
                <a:gd name="T12" fmla="*/ 240 w 275"/>
                <a:gd name="T13" fmla="*/ 0 h 382"/>
                <a:gd name="T14" fmla="*/ 240 w 275"/>
                <a:gd name="T15" fmla="*/ 5 h 382"/>
                <a:gd name="T16" fmla="*/ 252 w 275"/>
                <a:gd name="T17" fmla="*/ 5 h 382"/>
                <a:gd name="T18" fmla="*/ 252 w 275"/>
                <a:gd name="T19" fmla="*/ 122 h 382"/>
                <a:gd name="T20" fmla="*/ 12 w 275"/>
                <a:gd name="T21" fmla="*/ 361 h 382"/>
                <a:gd name="T22" fmla="*/ 4 w 275"/>
                <a:gd name="T23" fmla="*/ 352 h 382"/>
                <a:gd name="T24" fmla="*/ 0 w 275"/>
                <a:gd name="T25" fmla="*/ 356 h 382"/>
                <a:gd name="T26" fmla="*/ 24 w 275"/>
                <a:gd name="T27" fmla="*/ 382 h 382"/>
                <a:gd name="T28" fmla="*/ 28 w 275"/>
                <a:gd name="T29" fmla="*/ 37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5" h="382">
                  <a:moveTo>
                    <a:pt x="28" y="378"/>
                  </a:moveTo>
                  <a:lnTo>
                    <a:pt x="20" y="370"/>
                  </a:lnTo>
                  <a:lnTo>
                    <a:pt x="263" y="128"/>
                  </a:lnTo>
                  <a:lnTo>
                    <a:pt x="263" y="5"/>
                  </a:lnTo>
                  <a:lnTo>
                    <a:pt x="275" y="5"/>
                  </a:lnTo>
                  <a:lnTo>
                    <a:pt x="275" y="0"/>
                  </a:lnTo>
                  <a:lnTo>
                    <a:pt x="240" y="0"/>
                  </a:lnTo>
                  <a:lnTo>
                    <a:pt x="240" y="5"/>
                  </a:lnTo>
                  <a:lnTo>
                    <a:pt x="252" y="5"/>
                  </a:lnTo>
                  <a:lnTo>
                    <a:pt x="252" y="122"/>
                  </a:lnTo>
                  <a:lnTo>
                    <a:pt x="12" y="361"/>
                  </a:lnTo>
                  <a:lnTo>
                    <a:pt x="4" y="352"/>
                  </a:lnTo>
                  <a:lnTo>
                    <a:pt x="0" y="356"/>
                  </a:lnTo>
                  <a:lnTo>
                    <a:pt x="24" y="382"/>
                  </a:lnTo>
                  <a:lnTo>
                    <a:pt x="28" y="378"/>
                  </a:ln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0339" y="799208"/>
            <a:ext cx="10127269" cy="598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70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 descr="图片包含 电子产品, 电路&#10;&#10;描述已自动生成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9EF96E4-4A3F-477A-950F-F5883BF0E5F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A-图片 4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C4A5BAB9-B430-4E2B-9AD5-D34D8D2D7F9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duotone>
              <a:prstClr val="black"/>
              <a:schemeClr val="accent5">
                <a:tint val="45000"/>
                <a:satMod val="400000"/>
              </a:schemeClr>
            </a:duotone>
            <a:alphaModFix amt="49000"/>
          </a:blip>
          <a:stretch>
            <a:fillRect/>
          </a:stretch>
        </p:blipFill>
        <p:spPr>
          <a:xfrm>
            <a:off x="-13466177" y="4978013"/>
            <a:ext cx="39124353" cy="1879987"/>
          </a:xfrm>
          <a:prstGeom prst="rect">
            <a:avLst/>
          </a:prstGeom>
        </p:spPr>
      </p:pic>
      <p:grpSp>
        <p:nvGrpSpPr>
          <p:cNvPr id="48" name="组合 47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2CFE3B4A-CC7B-43F6-897D-DEEF677085FB}"/>
              </a:ext>
            </a:extLst>
          </p:cNvPr>
          <p:cNvGrpSpPr/>
          <p:nvPr/>
        </p:nvGrpSpPr>
        <p:grpSpPr>
          <a:xfrm flipH="1" flipV="1">
            <a:off x="3919977" y="5844326"/>
            <a:ext cx="435826" cy="129762"/>
            <a:chOff x="17373964" y="1296713"/>
            <a:chExt cx="961399" cy="286244"/>
          </a:xfrm>
        </p:grpSpPr>
        <p:sp>
          <p:nvSpPr>
            <p:cNvPr id="49" name="PA-平行四边形 585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FD43E98F-A83D-4460-96CB-71EEA6CBF55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H="1">
              <a:off x="17373964" y="1296713"/>
              <a:ext cx="318347" cy="286244"/>
            </a:xfrm>
            <a:prstGeom prst="parallelogram">
              <a:avLst>
                <a:gd name="adj" fmla="val 64387"/>
              </a:avLst>
            </a:prstGeom>
            <a:solidFill>
              <a:srgbClr val="0F6FC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endParaRPr>
            </a:p>
          </p:txBody>
        </p:sp>
        <p:sp>
          <p:nvSpPr>
            <p:cNvPr id="50" name="PA-平行四边形 586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E3C1CEE2-82E3-4020-B1CE-B14A680294C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flipH="1">
              <a:off x="17695490" y="1296713"/>
              <a:ext cx="318347" cy="286244"/>
            </a:xfrm>
            <a:prstGeom prst="parallelogram">
              <a:avLst>
                <a:gd name="adj" fmla="val 64387"/>
              </a:avLst>
            </a:prstGeom>
            <a:solidFill>
              <a:srgbClr val="0F6FC6">
                <a:alpha val="6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endParaRPr>
            </a:p>
          </p:txBody>
        </p:sp>
        <p:sp>
          <p:nvSpPr>
            <p:cNvPr id="51" name="PA-平行四边形 587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F0FDBC1D-02BC-4F4D-B37E-FD68F85D85A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flipH="1">
              <a:off x="18017016" y="1296713"/>
              <a:ext cx="318347" cy="286244"/>
            </a:xfrm>
            <a:prstGeom prst="parallelogram">
              <a:avLst>
                <a:gd name="adj" fmla="val 64387"/>
              </a:avLst>
            </a:prstGeom>
            <a:solidFill>
              <a:srgbClr val="0F6FC6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612C5DDA-A675-4489-A5D4-34EBC4F793C5}"/>
              </a:ext>
            </a:extLst>
          </p:cNvPr>
          <p:cNvGrpSpPr/>
          <p:nvPr/>
        </p:nvGrpSpPr>
        <p:grpSpPr>
          <a:xfrm flipV="1">
            <a:off x="7842270" y="5844326"/>
            <a:ext cx="435826" cy="129762"/>
            <a:chOff x="17373964" y="1296713"/>
            <a:chExt cx="961399" cy="286244"/>
          </a:xfrm>
        </p:grpSpPr>
        <p:sp>
          <p:nvSpPr>
            <p:cNvPr id="53" name="PA-平行四边形 590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00F85CD8-3C01-4D2A-A7A4-8FC8984BA5A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flipH="1">
              <a:off x="17373964" y="1296713"/>
              <a:ext cx="318347" cy="286244"/>
            </a:xfrm>
            <a:prstGeom prst="parallelogram">
              <a:avLst>
                <a:gd name="adj" fmla="val 64387"/>
              </a:avLst>
            </a:prstGeom>
            <a:solidFill>
              <a:srgbClr val="0F6FC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endParaRPr>
            </a:p>
          </p:txBody>
        </p:sp>
        <p:sp>
          <p:nvSpPr>
            <p:cNvPr id="54" name="PA-平行四边形 59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A246677C-BF55-49AE-A174-7A8D7BDA6A5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flipH="1">
              <a:off x="17695490" y="1296713"/>
              <a:ext cx="318347" cy="286244"/>
            </a:xfrm>
            <a:prstGeom prst="parallelogram">
              <a:avLst>
                <a:gd name="adj" fmla="val 64387"/>
              </a:avLst>
            </a:prstGeom>
            <a:solidFill>
              <a:srgbClr val="0F6FC6">
                <a:alpha val="6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endParaRPr>
            </a:p>
          </p:txBody>
        </p:sp>
        <p:sp>
          <p:nvSpPr>
            <p:cNvPr id="55" name="PA-平行四边形 592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1932592E-582B-47C8-BC1E-54E15A1C705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flipH="1">
              <a:off x="18017016" y="1296713"/>
              <a:ext cx="318347" cy="286244"/>
            </a:xfrm>
            <a:prstGeom prst="parallelogram">
              <a:avLst>
                <a:gd name="adj" fmla="val 64387"/>
              </a:avLst>
            </a:prstGeom>
            <a:solidFill>
              <a:srgbClr val="0F6FC6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17BD060-1CFC-41B9-8800-5DAB6705DEEF}"/>
              </a:ext>
            </a:extLst>
          </p:cNvPr>
          <p:cNvGrpSpPr/>
          <p:nvPr/>
        </p:nvGrpSpPr>
        <p:grpSpPr>
          <a:xfrm>
            <a:off x="1830435" y="1435100"/>
            <a:ext cx="8531131" cy="2629419"/>
            <a:chOff x="2566938" y="1455472"/>
            <a:chExt cx="7058125" cy="2175417"/>
          </a:xfrm>
        </p:grpSpPr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BA7527D6-5B66-41A3-A627-BBDFB9CB3708}"/>
                </a:ext>
              </a:extLst>
            </p:cNvPr>
            <p:cNvSpPr/>
            <p:nvPr/>
          </p:nvSpPr>
          <p:spPr>
            <a:xfrm>
              <a:off x="2566938" y="1455472"/>
              <a:ext cx="7058125" cy="2175417"/>
            </a:xfrm>
            <a:custGeom>
              <a:avLst/>
              <a:gdLst>
                <a:gd name="connsiteX0" fmla="*/ 1723645 w 5851200"/>
                <a:gd name="connsiteY0" fmla="*/ 941146 h 1803425"/>
                <a:gd name="connsiteX1" fmla="*/ 1469517 w 5851200"/>
                <a:gd name="connsiteY1" fmla="*/ 1803425 h 1803425"/>
                <a:gd name="connsiteX2" fmla="*/ 1171575 w 5851200"/>
                <a:gd name="connsiteY2" fmla="*/ 1803425 h 1803425"/>
                <a:gd name="connsiteX3" fmla="*/ 1345083 w 5851200"/>
                <a:gd name="connsiteY3" fmla="*/ 1219809 h 1803425"/>
                <a:gd name="connsiteX4" fmla="*/ 4078453 w 5851200"/>
                <a:gd name="connsiteY4" fmla="*/ 296189 h 1803425"/>
                <a:gd name="connsiteX5" fmla="*/ 4372890 w 5851200"/>
                <a:gd name="connsiteY5" fmla="*/ 296189 h 1803425"/>
                <a:gd name="connsiteX6" fmla="*/ 3929482 w 5851200"/>
                <a:gd name="connsiteY6" fmla="*/ 1803425 h 1803425"/>
                <a:gd name="connsiteX7" fmla="*/ 3635045 w 5851200"/>
                <a:gd name="connsiteY7" fmla="*/ 1803425 h 1803425"/>
                <a:gd name="connsiteX8" fmla="*/ 3230728 w 5851200"/>
                <a:gd name="connsiteY8" fmla="*/ 296189 h 1803425"/>
                <a:gd name="connsiteX9" fmla="*/ 3525165 w 5851200"/>
                <a:gd name="connsiteY9" fmla="*/ 296189 h 1803425"/>
                <a:gd name="connsiteX10" fmla="*/ 3390215 w 5851200"/>
                <a:gd name="connsiteY10" fmla="*/ 757123 h 1803425"/>
                <a:gd name="connsiteX11" fmla="*/ 3672383 w 5851200"/>
                <a:gd name="connsiteY11" fmla="*/ 757123 h 1803425"/>
                <a:gd name="connsiteX12" fmla="*/ 3597021 w 5851200"/>
                <a:gd name="connsiteY12" fmla="*/ 1016508 h 1803425"/>
                <a:gd name="connsiteX13" fmla="*/ 3313100 w 5851200"/>
                <a:gd name="connsiteY13" fmla="*/ 1016508 h 1803425"/>
                <a:gd name="connsiteX14" fmla="*/ 3162377 w 5851200"/>
                <a:gd name="connsiteY14" fmla="*/ 1531772 h 1803425"/>
                <a:gd name="connsiteX15" fmla="*/ 3476092 w 5851200"/>
                <a:gd name="connsiteY15" fmla="*/ 1531772 h 1803425"/>
                <a:gd name="connsiteX16" fmla="*/ 3327121 w 5851200"/>
                <a:gd name="connsiteY16" fmla="*/ 1803425 h 1803425"/>
                <a:gd name="connsiteX17" fmla="*/ 2787320 w 5851200"/>
                <a:gd name="connsiteY17" fmla="*/ 1803425 h 1803425"/>
                <a:gd name="connsiteX18" fmla="*/ 2202028 w 5851200"/>
                <a:gd name="connsiteY18" fmla="*/ 296189 h 1803425"/>
                <a:gd name="connsiteX19" fmla="*/ 2496465 w 5851200"/>
                <a:gd name="connsiteY19" fmla="*/ 296189 h 1803425"/>
                <a:gd name="connsiteX20" fmla="*/ 2361515 w 5851200"/>
                <a:gd name="connsiteY20" fmla="*/ 757123 h 1803425"/>
                <a:gd name="connsiteX21" fmla="*/ 2643683 w 5851200"/>
                <a:gd name="connsiteY21" fmla="*/ 757123 h 1803425"/>
                <a:gd name="connsiteX22" fmla="*/ 2568321 w 5851200"/>
                <a:gd name="connsiteY22" fmla="*/ 1016508 h 1803425"/>
                <a:gd name="connsiteX23" fmla="*/ 2284400 w 5851200"/>
                <a:gd name="connsiteY23" fmla="*/ 1016508 h 1803425"/>
                <a:gd name="connsiteX24" fmla="*/ 2133677 w 5851200"/>
                <a:gd name="connsiteY24" fmla="*/ 1531772 h 1803425"/>
                <a:gd name="connsiteX25" fmla="*/ 2447392 w 5851200"/>
                <a:gd name="connsiteY25" fmla="*/ 1531772 h 1803425"/>
                <a:gd name="connsiteX26" fmla="*/ 2298421 w 5851200"/>
                <a:gd name="connsiteY26" fmla="*/ 1803425 h 1803425"/>
                <a:gd name="connsiteX27" fmla="*/ 1758620 w 5851200"/>
                <a:gd name="connsiteY27" fmla="*/ 1803425 h 1803425"/>
                <a:gd name="connsiteX28" fmla="*/ 443408 w 5851200"/>
                <a:gd name="connsiteY28" fmla="*/ 296189 h 1803425"/>
                <a:gd name="connsiteX29" fmla="*/ 739598 w 5851200"/>
                <a:gd name="connsiteY29" fmla="*/ 296189 h 1803425"/>
                <a:gd name="connsiteX30" fmla="*/ 294437 w 5851200"/>
                <a:gd name="connsiteY30" fmla="*/ 1803425 h 1803425"/>
                <a:gd name="connsiteX31" fmla="*/ 0 w 5851200"/>
                <a:gd name="connsiteY31" fmla="*/ 1803425 h 1803425"/>
                <a:gd name="connsiteX32" fmla="*/ 3264027 w 5851200"/>
                <a:gd name="connsiteY32" fmla="*/ 1 h 1803425"/>
                <a:gd name="connsiteX33" fmla="*/ 3891458 w 5851200"/>
                <a:gd name="connsiteY33" fmla="*/ 1 h 1803425"/>
                <a:gd name="connsiteX34" fmla="*/ 3817849 w 5851200"/>
                <a:gd name="connsiteY34" fmla="*/ 254128 h 1803425"/>
                <a:gd name="connsiteX35" fmla="*/ 3102788 w 5851200"/>
                <a:gd name="connsiteY35" fmla="*/ 254128 h 1803425"/>
                <a:gd name="connsiteX36" fmla="*/ 2235328 w 5851200"/>
                <a:gd name="connsiteY36" fmla="*/ 1 h 1803425"/>
                <a:gd name="connsiteX37" fmla="*/ 2862758 w 5851200"/>
                <a:gd name="connsiteY37" fmla="*/ 1 h 1803425"/>
                <a:gd name="connsiteX38" fmla="*/ 2789149 w 5851200"/>
                <a:gd name="connsiteY38" fmla="*/ 254128 h 1803425"/>
                <a:gd name="connsiteX39" fmla="*/ 2074088 w 5851200"/>
                <a:gd name="connsiteY39" fmla="*/ 254128 h 1803425"/>
                <a:gd name="connsiteX40" fmla="*/ 296190 w 5851200"/>
                <a:gd name="connsiteY40" fmla="*/ 1 h 1803425"/>
                <a:gd name="connsiteX41" fmla="*/ 1086612 w 5851200"/>
                <a:gd name="connsiteY41" fmla="*/ 1 h 1803425"/>
                <a:gd name="connsiteX42" fmla="*/ 1011251 w 5851200"/>
                <a:gd name="connsiteY42" fmla="*/ 254128 h 1803425"/>
                <a:gd name="connsiteX43" fmla="*/ 185776 w 5851200"/>
                <a:gd name="connsiteY43" fmla="*/ 254128 h 1803425"/>
                <a:gd name="connsiteX44" fmla="*/ 5111876 w 5851200"/>
                <a:gd name="connsiteY44" fmla="*/ 0 h 1803425"/>
                <a:gd name="connsiteX45" fmla="*/ 5684977 w 5851200"/>
                <a:gd name="connsiteY45" fmla="*/ 0 h 1803425"/>
                <a:gd name="connsiteX46" fmla="*/ 5826062 w 5851200"/>
                <a:gd name="connsiteY46" fmla="*/ 59588 h 1803425"/>
                <a:gd name="connsiteX47" fmla="*/ 5840958 w 5851200"/>
                <a:gd name="connsiteY47" fmla="*/ 208559 h 1803425"/>
                <a:gd name="connsiteX48" fmla="*/ 5427345 w 5851200"/>
                <a:gd name="connsiteY48" fmla="*/ 1612392 h 1803425"/>
                <a:gd name="connsiteX49" fmla="*/ 5380901 w 5851200"/>
                <a:gd name="connsiteY49" fmla="*/ 1705280 h 1803425"/>
                <a:gd name="connsiteX50" fmla="*/ 5311673 w 5851200"/>
                <a:gd name="connsiteY50" fmla="*/ 1763992 h 1803425"/>
                <a:gd name="connsiteX51" fmla="*/ 5228424 w 5851200"/>
                <a:gd name="connsiteY51" fmla="*/ 1794662 h 1803425"/>
                <a:gd name="connsiteX52" fmla="*/ 5138166 w 5851200"/>
                <a:gd name="connsiteY52" fmla="*/ 1803425 h 1803425"/>
                <a:gd name="connsiteX53" fmla="*/ 4636923 w 5851200"/>
                <a:gd name="connsiteY53" fmla="*/ 1803425 h 1803425"/>
                <a:gd name="connsiteX54" fmla="*/ 5078578 w 5851200"/>
                <a:gd name="connsiteY54" fmla="*/ 296189 h 1803425"/>
                <a:gd name="connsiteX55" fmla="*/ 5373014 w 5851200"/>
                <a:gd name="connsiteY55" fmla="*/ 296189 h 1803425"/>
                <a:gd name="connsiteX56" fmla="*/ 5003216 w 5851200"/>
                <a:gd name="connsiteY56" fmla="*/ 1549298 h 1803425"/>
                <a:gd name="connsiteX57" fmla="*/ 5108372 w 5851200"/>
                <a:gd name="connsiteY57" fmla="*/ 1549298 h 1803425"/>
                <a:gd name="connsiteX58" fmla="*/ 5166208 w 5851200"/>
                <a:gd name="connsiteY58" fmla="*/ 1503731 h 1803425"/>
                <a:gd name="connsiteX59" fmla="*/ 5514974 w 5851200"/>
                <a:gd name="connsiteY59" fmla="*/ 315468 h 1803425"/>
                <a:gd name="connsiteX60" fmla="*/ 5465902 w 5851200"/>
                <a:gd name="connsiteY60" fmla="*/ 254127 h 1803425"/>
                <a:gd name="connsiteX61" fmla="*/ 4950638 w 5851200"/>
                <a:gd name="connsiteY61" fmla="*/ 254127 h 1803425"/>
                <a:gd name="connsiteX62" fmla="*/ 4111752 w 5851200"/>
                <a:gd name="connsiteY62" fmla="*/ 0 h 1803425"/>
                <a:gd name="connsiteX63" fmla="*/ 4681347 w 5851200"/>
                <a:gd name="connsiteY63" fmla="*/ 0 h 1803425"/>
                <a:gd name="connsiteX64" fmla="*/ 4821556 w 5851200"/>
                <a:gd name="connsiteY64" fmla="*/ 59588 h 1803425"/>
                <a:gd name="connsiteX65" fmla="*/ 4835576 w 5851200"/>
                <a:gd name="connsiteY65" fmla="*/ 208559 h 1803425"/>
                <a:gd name="connsiteX66" fmla="*/ 4365880 w 5851200"/>
                <a:gd name="connsiteY66" fmla="*/ 1803425 h 1803425"/>
                <a:gd name="connsiteX67" fmla="*/ 4071443 w 5851200"/>
                <a:gd name="connsiteY67" fmla="*/ 1803425 h 1803425"/>
                <a:gd name="connsiteX68" fmla="*/ 4509593 w 5851200"/>
                <a:gd name="connsiteY68" fmla="*/ 315468 h 1803425"/>
                <a:gd name="connsiteX69" fmla="*/ 4460520 w 5851200"/>
                <a:gd name="connsiteY69" fmla="*/ 254127 h 1803425"/>
                <a:gd name="connsiteX70" fmla="*/ 3950513 w 5851200"/>
                <a:gd name="connsiteY70" fmla="*/ 254127 h 1803425"/>
                <a:gd name="connsiteX71" fmla="*/ 1704367 w 5851200"/>
                <a:gd name="connsiteY71" fmla="*/ 0 h 1803425"/>
                <a:gd name="connsiteX72" fmla="*/ 2000556 w 5851200"/>
                <a:gd name="connsiteY72" fmla="*/ 0 h 1803425"/>
                <a:gd name="connsiteX73" fmla="*/ 1746429 w 5851200"/>
                <a:gd name="connsiteY73" fmla="*/ 865784 h 1803425"/>
                <a:gd name="connsiteX74" fmla="*/ 1541375 w 5851200"/>
                <a:gd name="connsiteY74" fmla="*/ 552069 h 1803425"/>
                <a:gd name="connsiteX75" fmla="*/ 1260958 w 5851200"/>
                <a:gd name="connsiteY75" fmla="*/ 0 h 1803425"/>
                <a:gd name="connsiteX76" fmla="*/ 1555395 w 5851200"/>
                <a:gd name="connsiteY76" fmla="*/ 0 h 1803425"/>
                <a:gd name="connsiteX77" fmla="*/ 1331062 w 5851200"/>
                <a:gd name="connsiteY77" fmla="*/ 764133 h 1803425"/>
                <a:gd name="connsiteX78" fmla="*/ 1480033 w 5851200"/>
                <a:gd name="connsiteY78" fmla="*/ 764133 h 1803425"/>
                <a:gd name="connsiteX79" fmla="*/ 1527353 w 5851200"/>
                <a:gd name="connsiteY79" fmla="*/ 604647 h 1803425"/>
                <a:gd name="connsiteX80" fmla="*/ 1714882 w 5851200"/>
                <a:gd name="connsiteY80" fmla="*/ 897331 h 1803425"/>
                <a:gd name="connsiteX81" fmla="*/ 1366114 w 5851200"/>
                <a:gd name="connsiteY81" fmla="*/ 1151458 h 1803425"/>
                <a:gd name="connsiteX82" fmla="*/ 1411682 w 5851200"/>
                <a:gd name="connsiteY82" fmla="*/ 995477 h 1803425"/>
                <a:gd name="connsiteX83" fmla="*/ 1264463 w 5851200"/>
                <a:gd name="connsiteY83" fmla="*/ 995477 h 1803425"/>
                <a:gd name="connsiteX84" fmla="*/ 1024357 w 5851200"/>
                <a:gd name="connsiteY84" fmla="*/ 1803425 h 1803425"/>
                <a:gd name="connsiteX85" fmla="*/ 729920 w 5851200"/>
                <a:gd name="connsiteY85" fmla="*/ 1803425 h 180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5851200" h="1803425">
                  <a:moveTo>
                    <a:pt x="1723645" y="941146"/>
                  </a:moveTo>
                  <a:lnTo>
                    <a:pt x="1469517" y="1803425"/>
                  </a:lnTo>
                  <a:lnTo>
                    <a:pt x="1171575" y="1803425"/>
                  </a:lnTo>
                  <a:lnTo>
                    <a:pt x="1345083" y="1219809"/>
                  </a:lnTo>
                  <a:close/>
                  <a:moveTo>
                    <a:pt x="4078453" y="296189"/>
                  </a:moveTo>
                  <a:lnTo>
                    <a:pt x="4372890" y="296189"/>
                  </a:lnTo>
                  <a:lnTo>
                    <a:pt x="3929482" y="1803425"/>
                  </a:lnTo>
                  <a:lnTo>
                    <a:pt x="3635045" y="1803425"/>
                  </a:lnTo>
                  <a:close/>
                  <a:moveTo>
                    <a:pt x="3230728" y="296189"/>
                  </a:moveTo>
                  <a:lnTo>
                    <a:pt x="3525165" y="296189"/>
                  </a:lnTo>
                  <a:lnTo>
                    <a:pt x="3390215" y="757123"/>
                  </a:lnTo>
                  <a:lnTo>
                    <a:pt x="3672383" y="757123"/>
                  </a:lnTo>
                  <a:lnTo>
                    <a:pt x="3597021" y="1016508"/>
                  </a:lnTo>
                  <a:lnTo>
                    <a:pt x="3313100" y="1016508"/>
                  </a:lnTo>
                  <a:lnTo>
                    <a:pt x="3162377" y="1531772"/>
                  </a:lnTo>
                  <a:lnTo>
                    <a:pt x="3476092" y="1531772"/>
                  </a:lnTo>
                  <a:lnTo>
                    <a:pt x="3327121" y="1803425"/>
                  </a:lnTo>
                  <a:lnTo>
                    <a:pt x="2787320" y="1803425"/>
                  </a:lnTo>
                  <a:close/>
                  <a:moveTo>
                    <a:pt x="2202028" y="296189"/>
                  </a:moveTo>
                  <a:lnTo>
                    <a:pt x="2496465" y="296189"/>
                  </a:lnTo>
                  <a:lnTo>
                    <a:pt x="2361515" y="757123"/>
                  </a:lnTo>
                  <a:lnTo>
                    <a:pt x="2643683" y="757123"/>
                  </a:lnTo>
                  <a:lnTo>
                    <a:pt x="2568321" y="1016508"/>
                  </a:lnTo>
                  <a:lnTo>
                    <a:pt x="2284400" y="1016508"/>
                  </a:lnTo>
                  <a:lnTo>
                    <a:pt x="2133677" y="1531772"/>
                  </a:lnTo>
                  <a:lnTo>
                    <a:pt x="2447392" y="1531772"/>
                  </a:lnTo>
                  <a:lnTo>
                    <a:pt x="2298421" y="1803425"/>
                  </a:lnTo>
                  <a:lnTo>
                    <a:pt x="1758620" y="1803425"/>
                  </a:lnTo>
                  <a:close/>
                  <a:moveTo>
                    <a:pt x="443408" y="296189"/>
                  </a:moveTo>
                  <a:lnTo>
                    <a:pt x="739598" y="296189"/>
                  </a:lnTo>
                  <a:lnTo>
                    <a:pt x="294437" y="1803425"/>
                  </a:lnTo>
                  <a:lnTo>
                    <a:pt x="0" y="1803425"/>
                  </a:lnTo>
                  <a:close/>
                  <a:moveTo>
                    <a:pt x="3264027" y="1"/>
                  </a:moveTo>
                  <a:lnTo>
                    <a:pt x="3891458" y="1"/>
                  </a:lnTo>
                  <a:lnTo>
                    <a:pt x="3817849" y="254128"/>
                  </a:lnTo>
                  <a:lnTo>
                    <a:pt x="3102788" y="254128"/>
                  </a:lnTo>
                  <a:close/>
                  <a:moveTo>
                    <a:pt x="2235328" y="1"/>
                  </a:moveTo>
                  <a:lnTo>
                    <a:pt x="2862758" y="1"/>
                  </a:lnTo>
                  <a:lnTo>
                    <a:pt x="2789149" y="254128"/>
                  </a:lnTo>
                  <a:lnTo>
                    <a:pt x="2074088" y="254128"/>
                  </a:lnTo>
                  <a:close/>
                  <a:moveTo>
                    <a:pt x="296190" y="1"/>
                  </a:moveTo>
                  <a:lnTo>
                    <a:pt x="1086612" y="1"/>
                  </a:lnTo>
                  <a:lnTo>
                    <a:pt x="1011251" y="254128"/>
                  </a:lnTo>
                  <a:lnTo>
                    <a:pt x="185776" y="254128"/>
                  </a:lnTo>
                  <a:close/>
                  <a:moveTo>
                    <a:pt x="5111876" y="0"/>
                  </a:moveTo>
                  <a:lnTo>
                    <a:pt x="5684977" y="0"/>
                  </a:lnTo>
                  <a:cubicBezTo>
                    <a:pt x="5751576" y="0"/>
                    <a:pt x="5798604" y="19862"/>
                    <a:pt x="5826062" y="59588"/>
                  </a:cubicBezTo>
                  <a:cubicBezTo>
                    <a:pt x="5853519" y="99314"/>
                    <a:pt x="5858484" y="148971"/>
                    <a:pt x="5840958" y="208559"/>
                  </a:cubicBezTo>
                  <a:lnTo>
                    <a:pt x="5427345" y="1612392"/>
                  </a:lnTo>
                  <a:cubicBezTo>
                    <a:pt x="5416830" y="1649781"/>
                    <a:pt x="5401348" y="1680743"/>
                    <a:pt x="5380901" y="1705280"/>
                  </a:cubicBezTo>
                  <a:cubicBezTo>
                    <a:pt x="5360454" y="1729816"/>
                    <a:pt x="5337378" y="1749387"/>
                    <a:pt x="5311673" y="1763992"/>
                  </a:cubicBezTo>
                  <a:cubicBezTo>
                    <a:pt x="5285969" y="1778597"/>
                    <a:pt x="5258218" y="1788820"/>
                    <a:pt x="5228424" y="1794662"/>
                  </a:cubicBezTo>
                  <a:cubicBezTo>
                    <a:pt x="5198630" y="1800504"/>
                    <a:pt x="5168544" y="1803425"/>
                    <a:pt x="5138166" y="1803425"/>
                  </a:cubicBezTo>
                  <a:lnTo>
                    <a:pt x="4636923" y="1803425"/>
                  </a:lnTo>
                  <a:lnTo>
                    <a:pt x="5078578" y="296189"/>
                  </a:lnTo>
                  <a:lnTo>
                    <a:pt x="5373014" y="296189"/>
                  </a:lnTo>
                  <a:lnTo>
                    <a:pt x="5003216" y="1549298"/>
                  </a:lnTo>
                  <a:lnTo>
                    <a:pt x="5108372" y="1549298"/>
                  </a:lnTo>
                  <a:cubicBezTo>
                    <a:pt x="5137582" y="1549298"/>
                    <a:pt x="5156860" y="1534109"/>
                    <a:pt x="5166208" y="1503731"/>
                  </a:cubicBezTo>
                  <a:lnTo>
                    <a:pt x="5514974" y="315468"/>
                  </a:lnTo>
                  <a:cubicBezTo>
                    <a:pt x="5526658" y="274574"/>
                    <a:pt x="5510302" y="254127"/>
                    <a:pt x="5465902" y="254127"/>
                  </a:cubicBezTo>
                  <a:lnTo>
                    <a:pt x="4950638" y="254127"/>
                  </a:lnTo>
                  <a:close/>
                  <a:moveTo>
                    <a:pt x="4111752" y="0"/>
                  </a:moveTo>
                  <a:lnTo>
                    <a:pt x="4681347" y="0"/>
                  </a:lnTo>
                  <a:cubicBezTo>
                    <a:pt x="4747946" y="0"/>
                    <a:pt x="4794682" y="19862"/>
                    <a:pt x="4821556" y="59588"/>
                  </a:cubicBezTo>
                  <a:cubicBezTo>
                    <a:pt x="4848428" y="99314"/>
                    <a:pt x="4853102" y="148971"/>
                    <a:pt x="4835576" y="208559"/>
                  </a:cubicBezTo>
                  <a:lnTo>
                    <a:pt x="4365880" y="1803425"/>
                  </a:lnTo>
                  <a:lnTo>
                    <a:pt x="4071443" y="1803425"/>
                  </a:lnTo>
                  <a:lnTo>
                    <a:pt x="4509593" y="315468"/>
                  </a:lnTo>
                  <a:cubicBezTo>
                    <a:pt x="4521277" y="274574"/>
                    <a:pt x="4504919" y="254127"/>
                    <a:pt x="4460520" y="254127"/>
                  </a:cubicBezTo>
                  <a:lnTo>
                    <a:pt x="3950513" y="254127"/>
                  </a:lnTo>
                  <a:close/>
                  <a:moveTo>
                    <a:pt x="1704367" y="0"/>
                  </a:moveTo>
                  <a:lnTo>
                    <a:pt x="2000556" y="0"/>
                  </a:lnTo>
                  <a:lnTo>
                    <a:pt x="1746429" y="865784"/>
                  </a:lnTo>
                  <a:lnTo>
                    <a:pt x="1541375" y="552069"/>
                  </a:lnTo>
                  <a:close/>
                  <a:moveTo>
                    <a:pt x="1260958" y="0"/>
                  </a:moveTo>
                  <a:lnTo>
                    <a:pt x="1555395" y="0"/>
                  </a:lnTo>
                  <a:lnTo>
                    <a:pt x="1331062" y="764133"/>
                  </a:lnTo>
                  <a:lnTo>
                    <a:pt x="1480033" y="764133"/>
                  </a:lnTo>
                  <a:lnTo>
                    <a:pt x="1527353" y="604647"/>
                  </a:lnTo>
                  <a:lnTo>
                    <a:pt x="1714882" y="897331"/>
                  </a:lnTo>
                  <a:lnTo>
                    <a:pt x="1366114" y="1151458"/>
                  </a:lnTo>
                  <a:lnTo>
                    <a:pt x="1411682" y="995477"/>
                  </a:lnTo>
                  <a:lnTo>
                    <a:pt x="1264463" y="995477"/>
                  </a:lnTo>
                  <a:lnTo>
                    <a:pt x="1024357" y="1803425"/>
                  </a:lnTo>
                  <a:lnTo>
                    <a:pt x="729920" y="180342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80000"/>
                  </a:schemeClr>
                </a:gs>
                <a:gs pos="90000">
                  <a:schemeClr val="accent5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62A715C7-2EBC-4BD1-8BE5-C2C5706E3B99}"/>
                </a:ext>
              </a:extLst>
            </p:cNvPr>
            <p:cNvSpPr txBox="1"/>
            <p:nvPr/>
          </p:nvSpPr>
          <p:spPr>
            <a:xfrm>
              <a:off x="3890153" y="2543180"/>
              <a:ext cx="4411694" cy="921495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>
                  <a:gd name="adj" fmla="val 47435"/>
                </a:avLst>
              </a:prstTxWarp>
              <a:spAutoFit/>
            </a:bodyPr>
            <a:lstStyle/>
            <a:p>
              <a:pPr algn="l"/>
              <a:r>
                <a:rPr lang="zh-CN" altLang="en-US" sz="8000" spc="600" dirty="0">
                  <a:gradFill>
                    <a:gsLst>
                      <a:gs pos="0">
                        <a:schemeClr val="bg1"/>
                      </a:gs>
                      <a:gs pos="100000">
                        <a:schemeClr val="accent1">
                          <a:lumMod val="20000"/>
                          <a:lumOff val="80000"/>
                        </a:schemeClr>
                      </a:gs>
                    </a:gsLst>
                    <a:lin ang="5400000" scaled="0"/>
                  </a:gradFill>
                  <a:latin typeface="演示斜黑体" panose="00000A08000000000000" pitchFamily="50" charset="-122"/>
                  <a:ea typeface="演示斜黑体" panose="00000A08000000000000" pitchFamily="50" charset="-122"/>
                </a:rPr>
                <a:t>谢谢大家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484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 descr="图片包含 电子产品, 电路&#10;&#10;描述已自动生成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9EF96E4-4A3F-477A-950F-F5883BF0E5F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A-图片 4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C4A5BAB9-B430-4E2B-9AD5-D34D8D2D7F9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alphaModFix amt="49000"/>
          </a:blip>
          <a:stretch>
            <a:fillRect/>
          </a:stretch>
        </p:blipFill>
        <p:spPr>
          <a:xfrm>
            <a:off x="-13466177" y="4978013"/>
            <a:ext cx="39124353" cy="1879987"/>
          </a:xfrm>
          <a:prstGeom prst="rect">
            <a:avLst/>
          </a:prstGeom>
        </p:spPr>
      </p:pic>
      <p:sp>
        <p:nvSpPr>
          <p:cNvPr id="277" name="矩形 276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F55B56A7-0983-4930-8518-1F2C234B1A47}"/>
              </a:ext>
            </a:extLst>
          </p:cNvPr>
          <p:cNvSpPr/>
          <p:nvPr/>
        </p:nvSpPr>
        <p:spPr>
          <a:xfrm>
            <a:off x="4823858" y="623486"/>
            <a:ext cx="25442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b="1" i="1" spc="600" dirty="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effectLst>
                  <a:outerShdw blurRad="190500" dist="76200" dir="4800000" algn="ctr" rotWithShape="0">
                    <a:srgbClr val="000000">
                      <a:alpha val="50000"/>
                    </a:srgbClr>
                  </a:outerShdw>
                </a:effectLst>
                <a:latin typeface="+mj-ea"/>
                <a:ea typeface="+mj-ea"/>
              </a:rPr>
              <a:t>管理</a:t>
            </a:r>
            <a:r>
              <a:rPr lang="zh-CN" altLang="en-US" sz="4000" b="1" i="1" spc="600" dirty="0" smtClean="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effectLst>
                  <a:outerShdw blurRad="190500" dist="76200" dir="4800000" algn="ctr" rotWithShape="0">
                    <a:srgbClr val="000000">
                      <a:alpha val="50000"/>
                    </a:srgbClr>
                  </a:outerShdw>
                </a:effectLst>
                <a:latin typeface="+mj-ea"/>
                <a:ea typeface="+mj-ea"/>
              </a:rPr>
              <a:t>流程</a:t>
            </a:r>
            <a:endParaRPr lang="zh-CN" altLang="en-US" sz="4000" b="1" i="1" spc="600" dirty="0">
              <a:gradFill>
                <a:gsLst>
                  <a:gs pos="0">
                    <a:schemeClr val="bg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190500" dist="76200" dir="4800000" algn="ctr" rotWithShape="0">
                  <a:srgbClr val="000000">
                    <a:alpha val="50000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94A7743-9E57-4342-888E-0A6E0D14FF5D}"/>
              </a:ext>
            </a:extLst>
          </p:cNvPr>
          <p:cNvGrpSpPr/>
          <p:nvPr/>
        </p:nvGrpSpPr>
        <p:grpSpPr>
          <a:xfrm>
            <a:off x="2232579" y="203006"/>
            <a:ext cx="1415643" cy="1880092"/>
            <a:chOff x="2232579" y="203006"/>
            <a:chExt cx="1415643" cy="1880092"/>
          </a:xfrm>
        </p:grpSpPr>
        <p:sp>
          <p:nvSpPr>
            <p:cNvPr id="279" name="PA-任意多边形 68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3856BA51-355C-47F8-9784-229ED3E921B9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 rot="2700000" flipV="1">
              <a:off x="2230068" y="664943"/>
              <a:ext cx="1420666" cy="1415643"/>
            </a:xfrm>
            <a:custGeom>
              <a:avLst/>
              <a:gdLst>
                <a:gd name="T0" fmla="*/ 14 w 622"/>
                <a:gd name="T1" fmla="*/ 112 h 622"/>
                <a:gd name="T2" fmla="*/ 27 w 622"/>
                <a:gd name="T3" fmla="*/ 99 h 622"/>
                <a:gd name="T4" fmla="*/ 18 w 622"/>
                <a:gd name="T5" fmla="*/ 86 h 622"/>
                <a:gd name="T6" fmla="*/ 18 w 622"/>
                <a:gd name="T7" fmla="*/ 19 h 622"/>
                <a:gd name="T8" fmla="*/ 341 w 622"/>
                <a:gd name="T9" fmla="*/ 343 h 622"/>
                <a:gd name="T10" fmla="*/ 341 w 622"/>
                <a:gd name="T11" fmla="*/ 281 h 622"/>
                <a:gd name="T12" fmla="*/ 455 w 622"/>
                <a:gd name="T13" fmla="*/ 394 h 622"/>
                <a:gd name="T14" fmla="*/ 455 w 622"/>
                <a:gd name="T15" fmla="*/ 460 h 622"/>
                <a:gd name="T16" fmla="*/ 596 w 622"/>
                <a:gd name="T17" fmla="*/ 601 h 622"/>
                <a:gd name="T18" fmla="*/ 598 w 622"/>
                <a:gd name="T19" fmla="*/ 617 h 622"/>
                <a:gd name="T20" fmla="*/ 617 w 622"/>
                <a:gd name="T21" fmla="*/ 617 h 622"/>
                <a:gd name="T22" fmla="*/ 617 w 622"/>
                <a:gd name="T23" fmla="*/ 597 h 622"/>
                <a:gd name="T24" fmla="*/ 601 w 622"/>
                <a:gd name="T25" fmla="*/ 595 h 622"/>
                <a:gd name="T26" fmla="*/ 463 w 622"/>
                <a:gd name="T27" fmla="*/ 457 h 622"/>
                <a:gd name="T28" fmla="*/ 463 w 622"/>
                <a:gd name="T29" fmla="*/ 391 h 622"/>
                <a:gd name="T30" fmla="*/ 333 w 622"/>
                <a:gd name="T31" fmla="*/ 261 h 622"/>
                <a:gd name="T32" fmla="*/ 333 w 622"/>
                <a:gd name="T33" fmla="*/ 324 h 622"/>
                <a:gd name="T34" fmla="*/ 10 w 622"/>
                <a:gd name="T35" fmla="*/ 0 h 622"/>
                <a:gd name="T36" fmla="*/ 10 w 622"/>
                <a:gd name="T37" fmla="*/ 86 h 622"/>
                <a:gd name="T38" fmla="*/ 0 w 622"/>
                <a:gd name="T39" fmla="*/ 99 h 622"/>
                <a:gd name="T40" fmla="*/ 14 w 622"/>
                <a:gd name="T41" fmla="*/ 1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2" h="622">
                  <a:moveTo>
                    <a:pt x="14" y="112"/>
                  </a:moveTo>
                  <a:cubicBezTo>
                    <a:pt x="21" y="112"/>
                    <a:pt x="27" y="106"/>
                    <a:pt x="27" y="99"/>
                  </a:cubicBezTo>
                  <a:cubicBezTo>
                    <a:pt x="27" y="92"/>
                    <a:pt x="23" y="87"/>
                    <a:pt x="18" y="86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41" y="343"/>
                    <a:pt x="341" y="343"/>
                    <a:pt x="341" y="343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455" y="394"/>
                    <a:pt x="455" y="394"/>
                    <a:pt x="455" y="394"/>
                  </a:cubicBezTo>
                  <a:cubicBezTo>
                    <a:pt x="455" y="460"/>
                    <a:pt x="455" y="460"/>
                    <a:pt x="455" y="460"/>
                  </a:cubicBezTo>
                  <a:cubicBezTo>
                    <a:pt x="596" y="601"/>
                    <a:pt x="596" y="601"/>
                    <a:pt x="596" y="601"/>
                  </a:cubicBezTo>
                  <a:cubicBezTo>
                    <a:pt x="593" y="606"/>
                    <a:pt x="594" y="612"/>
                    <a:pt x="598" y="617"/>
                  </a:cubicBezTo>
                  <a:cubicBezTo>
                    <a:pt x="603" y="622"/>
                    <a:pt x="612" y="622"/>
                    <a:pt x="617" y="617"/>
                  </a:cubicBezTo>
                  <a:cubicBezTo>
                    <a:pt x="622" y="611"/>
                    <a:pt x="622" y="603"/>
                    <a:pt x="617" y="597"/>
                  </a:cubicBezTo>
                  <a:cubicBezTo>
                    <a:pt x="613" y="593"/>
                    <a:pt x="606" y="592"/>
                    <a:pt x="601" y="595"/>
                  </a:cubicBezTo>
                  <a:cubicBezTo>
                    <a:pt x="463" y="457"/>
                    <a:pt x="463" y="457"/>
                    <a:pt x="463" y="457"/>
                  </a:cubicBezTo>
                  <a:cubicBezTo>
                    <a:pt x="463" y="391"/>
                    <a:pt x="463" y="391"/>
                    <a:pt x="463" y="391"/>
                  </a:cubicBezTo>
                  <a:cubicBezTo>
                    <a:pt x="333" y="261"/>
                    <a:pt x="333" y="261"/>
                    <a:pt x="333" y="261"/>
                  </a:cubicBezTo>
                  <a:cubicBezTo>
                    <a:pt x="333" y="324"/>
                    <a:pt x="333" y="324"/>
                    <a:pt x="333" y="32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4" y="87"/>
                    <a:pt x="0" y="92"/>
                    <a:pt x="0" y="99"/>
                  </a:cubicBezTo>
                  <a:cubicBezTo>
                    <a:pt x="0" y="106"/>
                    <a:pt x="6" y="112"/>
                    <a:pt x="14" y="112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1" name="PA-任意多边形 67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A745D703-44F8-49D0-9B04-8BE9A5BAEDD0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 rot="5400000">
              <a:off x="2898551" y="113483"/>
              <a:ext cx="460169" cy="639216"/>
            </a:xfrm>
            <a:custGeom>
              <a:avLst/>
              <a:gdLst>
                <a:gd name="T0" fmla="*/ 28 w 275"/>
                <a:gd name="T1" fmla="*/ 378 h 382"/>
                <a:gd name="T2" fmla="*/ 20 w 275"/>
                <a:gd name="T3" fmla="*/ 370 h 382"/>
                <a:gd name="T4" fmla="*/ 263 w 275"/>
                <a:gd name="T5" fmla="*/ 128 h 382"/>
                <a:gd name="T6" fmla="*/ 263 w 275"/>
                <a:gd name="T7" fmla="*/ 5 h 382"/>
                <a:gd name="T8" fmla="*/ 275 w 275"/>
                <a:gd name="T9" fmla="*/ 5 h 382"/>
                <a:gd name="T10" fmla="*/ 275 w 275"/>
                <a:gd name="T11" fmla="*/ 0 h 382"/>
                <a:gd name="T12" fmla="*/ 240 w 275"/>
                <a:gd name="T13" fmla="*/ 0 h 382"/>
                <a:gd name="T14" fmla="*/ 240 w 275"/>
                <a:gd name="T15" fmla="*/ 5 h 382"/>
                <a:gd name="T16" fmla="*/ 252 w 275"/>
                <a:gd name="T17" fmla="*/ 5 h 382"/>
                <a:gd name="T18" fmla="*/ 252 w 275"/>
                <a:gd name="T19" fmla="*/ 122 h 382"/>
                <a:gd name="T20" fmla="*/ 12 w 275"/>
                <a:gd name="T21" fmla="*/ 361 h 382"/>
                <a:gd name="T22" fmla="*/ 4 w 275"/>
                <a:gd name="T23" fmla="*/ 352 h 382"/>
                <a:gd name="T24" fmla="*/ 0 w 275"/>
                <a:gd name="T25" fmla="*/ 356 h 382"/>
                <a:gd name="T26" fmla="*/ 24 w 275"/>
                <a:gd name="T27" fmla="*/ 382 h 382"/>
                <a:gd name="T28" fmla="*/ 28 w 275"/>
                <a:gd name="T29" fmla="*/ 37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5" h="382">
                  <a:moveTo>
                    <a:pt x="28" y="378"/>
                  </a:moveTo>
                  <a:lnTo>
                    <a:pt x="20" y="370"/>
                  </a:lnTo>
                  <a:lnTo>
                    <a:pt x="263" y="128"/>
                  </a:lnTo>
                  <a:lnTo>
                    <a:pt x="263" y="5"/>
                  </a:lnTo>
                  <a:lnTo>
                    <a:pt x="275" y="5"/>
                  </a:lnTo>
                  <a:lnTo>
                    <a:pt x="275" y="0"/>
                  </a:lnTo>
                  <a:lnTo>
                    <a:pt x="240" y="0"/>
                  </a:lnTo>
                  <a:lnTo>
                    <a:pt x="240" y="5"/>
                  </a:lnTo>
                  <a:lnTo>
                    <a:pt x="252" y="5"/>
                  </a:lnTo>
                  <a:lnTo>
                    <a:pt x="252" y="122"/>
                  </a:lnTo>
                  <a:lnTo>
                    <a:pt x="12" y="361"/>
                  </a:lnTo>
                  <a:lnTo>
                    <a:pt x="4" y="352"/>
                  </a:lnTo>
                  <a:lnTo>
                    <a:pt x="0" y="356"/>
                  </a:lnTo>
                  <a:lnTo>
                    <a:pt x="24" y="382"/>
                  </a:lnTo>
                  <a:lnTo>
                    <a:pt x="28" y="378"/>
                  </a:ln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9963623D-93A0-4FA5-9C8A-C59B382CB834}"/>
              </a:ext>
            </a:extLst>
          </p:cNvPr>
          <p:cNvGrpSpPr/>
          <p:nvPr/>
        </p:nvGrpSpPr>
        <p:grpSpPr>
          <a:xfrm>
            <a:off x="8248813" y="-89093"/>
            <a:ext cx="1415643" cy="1880090"/>
            <a:chOff x="8248813" y="-89093"/>
            <a:chExt cx="1415643" cy="1880090"/>
          </a:xfrm>
        </p:grpSpPr>
        <p:sp>
          <p:nvSpPr>
            <p:cNvPr id="283" name="PA-任意多边形 68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62505D6A-D85A-4660-AEAF-77CCE585A2E8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 rot="2700000" flipH="1">
              <a:off x="8246302" y="-86582"/>
              <a:ext cx="1420666" cy="1415643"/>
            </a:xfrm>
            <a:custGeom>
              <a:avLst/>
              <a:gdLst>
                <a:gd name="T0" fmla="*/ 14 w 622"/>
                <a:gd name="T1" fmla="*/ 112 h 622"/>
                <a:gd name="T2" fmla="*/ 27 w 622"/>
                <a:gd name="T3" fmla="*/ 99 h 622"/>
                <a:gd name="T4" fmla="*/ 18 w 622"/>
                <a:gd name="T5" fmla="*/ 86 h 622"/>
                <a:gd name="T6" fmla="*/ 18 w 622"/>
                <a:gd name="T7" fmla="*/ 19 h 622"/>
                <a:gd name="T8" fmla="*/ 341 w 622"/>
                <a:gd name="T9" fmla="*/ 343 h 622"/>
                <a:gd name="T10" fmla="*/ 341 w 622"/>
                <a:gd name="T11" fmla="*/ 281 h 622"/>
                <a:gd name="T12" fmla="*/ 455 w 622"/>
                <a:gd name="T13" fmla="*/ 394 h 622"/>
                <a:gd name="T14" fmla="*/ 455 w 622"/>
                <a:gd name="T15" fmla="*/ 460 h 622"/>
                <a:gd name="T16" fmla="*/ 596 w 622"/>
                <a:gd name="T17" fmla="*/ 601 h 622"/>
                <a:gd name="T18" fmla="*/ 598 w 622"/>
                <a:gd name="T19" fmla="*/ 617 h 622"/>
                <a:gd name="T20" fmla="*/ 617 w 622"/>
                <a:gd name="T21" fmla="*/ 617 h 622"/>
                <a:gd name="T22" fmla="*/ 617 w 622"/>
                <a:gd name="T23" fmla="*/ 597 h 622"/>
                <a:gd name="T24" fmla="*/ 601 w 622"/>
                <a:gd name="T25" fmla="*/ 595 h 622"/>
                <a:gd name="T26" fmla="*/ 463 w 622"/>
                <a:gd name="T27" fmla="*/ 457 h 622"/>
                <a:gd name="T28" fmla="*/ 463 w 622"/>
                <a:gd name="T29" fmla="*/ 391 h 622"/>
                <a:gd name="T30" fmla="*/ 333 w 622"/>
                <a:gd name="T31" fmla="*/ 261 h 622"/>
                <a:gd name="T32" fmla="*/ 333 w 622"/>
                <a:gd name="T33" fmla="*/ 324 h 622"/>
                <a:gd name="T34" fmla="*/ 10 w 622"/>
                <a:gd name="T35" fmla="*/ 0 h 622"/>
                <a:gd name="T36" fmla="*/ 10 w 622"/>
                <a:gd name="T37" fmla="*/ 86 h 622"/>
                <a:gd name="T38" fmla="*/ 0 w 622"/>
                <a:gd name="T39" fmla="*/ 99 h 622"/>
                <a:gd name="T40" fmla="*/ 14 w 622"/>
                <a:gd name="T41" fmla="*/ 1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2" h="622">
                  <a:moveTo>
                    <a:pt x="14" y="112"/>
                  </a:moveTo>
                  <a:cubicBezTo>
                    <a:pt x="21" y="112"/>
                    <a:pt x="27" y="106"/>
                    <a:pt x="27" y="99"/>
                  </a:cubicBezTo>
                  <a:cubicBezTo>
                    <a:pt x="27" y="92"/>
                    <a:pt x="23" y="87"/>
                    <a:pt x="18" y="86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41" y="343"/>
                    <a:pt x="341" y="343"/>
                    <a:pt x="341" y="343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455" y="394"/>
                    <a:pt x="455" y="394"/>
                    <a:pt x="455" y="394"/>
                  </a:cubicBezTo>
                  <a:cubicBezTo>
                    <a:pt x="455" y="460"/>
                    <a:pt x="455" y="460"/>
                    <a:pt x="455" y="460"/>
                  </a:cubicBezTo>
                  <a:cubicBezTo>
                    <a:pt x="596" y="601"/>
                    <a:pt x="596" y="601"/>
                    <a:pt x="596" y="601"/>
                  </a:cubicBezTo>
                  <a:cubicBezTo>
                    <a:pt x="593" y="606"/>
                    <a:pt x="594" y="612"/>
                    <a:pt x="598" y="617"/>
                  </a:cubicBezTo>
                  <a:cubicBezTo>
                    <a:pt x="603" y="622"/>
                    <a:pt x="612" y="622"/>
                    <a:pt x="617" y="617"/>
                  </a:cubicBezTo>
                  <a:cubicBezTo>
                    <a:pt x="622" y="611"/>
                    <a:pt x="622" y="603"/>
                    <a:pt x="617" y="597"/>
                  </a:cubicBezTo>
                  <a:cubicBezTo>
                    <a:pt x="613" y="593"/>
                    <a:pt x="606" y="592"/>
                    <a:pt x="601" y="595"/>
                  </a:cubicBezTo>
                  <a:cubicBezTo>
                    <a:pt x="463" y="457"/>
                    <a:pt x="463" y="457"/>
                    <a:pt x="463" y="457"/>
                  </a:cubicBezTo>
                  <a:cubicBezTo>
                    <a:pt x="463" y="391"/>
                    <a:pt x="463" y="391"/>
                    <a:pt x="463" y="391"/>
                  </a:cubicBezTo>
                  <a:cubicBezTo>
                    <a:pt x="333" y="261"/>
                    <a:pt x="333" y="261"/>
                    <a:pt x="333" y="261"/>
                  </a:cubicBezTo>
                  <a:cubicBezTo>
                    <a:pt x="333" y="324"/>
                    <a:pt x="333" y="324"/>
                    <a:pt x="333" y="32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4" y="87"/>
                    <a:pt x="0" y="92"/>
                    <a:pt x="0" y="99"/>
                  </a:cubicBezTo>
                  <a:cubicBezTo>
                    <a:pt x="0" y="106"/>
                    <a:pt x="6" y="112"/>
                    <a:pt x="14" y="112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4" name="PA-任意多边形 67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F02B1936-472A-45B6-BBB5-51EF1E0D1BE8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 rot="5400000" flipH="1" flipV="1">
              <a:off x="8538316" y="1241305"/>
              <a:ext cx="460169" cy="639216"/>
            </a:xfrm>
            <a:custGeom>
              <a:avLst/>
              <a:gdLst>
                <a:gd name="T0" fmla="*/ 28 w 275"/>
                <a:gd name="T1" fmla="*/ 378 h 382"/>
                <a:gd name="T2" fmla="*/ 20 w 275"/>
                <a:gd name="T3" fmla="*/ 370 h 382"/>
                <a:gd name="T4" fmla="*/ 263 w 275"/>
                <a:gd name="T5" fmla="*/ 128 h 382"/>
                <a:gd name="T6" fmla="*/ 263 w 275"/>
                <a:gd name="T7" fmla="*/ 5 h 382"/>
                <a:gd name="T8" fmla="*/ 275 w 275"/>
                <a:gd name="T9" fmla="*/ 5 h 382"/>
                <a:gd name="T10" fmla="*/ 275 w 275"/>
                <a:gd name="T11" fmla="*/ 0 h 382"/>
                <a:gd name="T12" fmla="*/ 240 w 275"/>
                <a:gd name="T13" fmla="*/ 0 h 382"/>
                <a:gd name="T14" fmla="*/ 240 w 275"/>
                <a:gd name="T15" fmla="*/ 5 h 382"/>
                <a:gd name="T16" fmla="*/ 252 w 275"/>
                <a:gd name="T17" fmla="*/ 5 h 382"/>
                <a:gd name="T18" fmla="*/ 252 w 275"/>
                <a:gd name="T19" fmla="*/ 122 h 382"/>
                <a:gd name="T20" fmla="*/ 12 w 275"/>
                <a:gd name="T21" fmla="*/ 361 h 382"/>
                <a:gd name="T22" fmla="*/ 4 w 275"/>
                <a:gd name="T23" fmla="*/ 352 h 382"/>
                <a:gd name="T24" fmla="*/ 0 w 275"/>
                <a:gd name="T25" fmla="*/ 356 h 382"/>
                <a:gd name="T26" fmla="*/ 24 w 275"/>
                <a:gd name="T27" fmla="*/ 382 h 382"/>
                <a:gd name="T28" fmla="*/ 28 w 275"/>
                <a:gd name="T29" fmla="*/ 37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5" h="382">
                  <a:moveTo>
                    <a:pt x="28" y="378"/>
                  </a:moveTo>
                  <a:lnTo>
                    <a:pt x="20" y="370"/>
                  </a:lnTo>
                  <a:lnTo>
                    <a:pt x="263" y="128"/>
                  </a:lnTo>
                  <a:lnTo>
                    <a:pt x="263" y="5"/>
                  </a:lnTo>
                  <a:lnTo>
                    <a:pt x="275" y="5"/>
                  </a:lnTo>
                  <a:lnTo>
                    <a:pt x="275" y="0"/>
                  </a:lnTo>
                  <a:lnTo>
                    <a:pt x="240" y="0"/>
                  </a:lnTo>
                  <a:lnTo>
                    <a:pt x="240" y="5"/>
                  </a:lnTo>
                  <a:lnTo>
                    <a:pt x="252" y="5"/>
                  </a:lnTo>
                  <a:lnTo>
                    <a:pt x="252" y="122"/>
                  </a:lnTo>
                  <a:lnTo>
                    <a:pt x="12" y="361"/>
                  </a:lnTo>
                  <a:lnTo>
                    <a:pt x="4" y="352"/>
                  </a:lnTo>
                  <a:lnTo>
                    <a:pt x="0" y="356"/>
                  </a:lnTo>
                  <a:lnTo>
                    <a:pt x="24" y="382"/>
                  </a:lnTo>
                  <a:lnTo>
                    <a:pt x="28" y="378"/>
                  </a:ln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5174" y="1552638"/>
            <a:ext cx="10388626" cy="521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4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 descr="图片包含 电子产品, 电路&#10;&#10;描述已自动生成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9EF96E4-4A3F-477A-950F-F5883BF0E5F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A-图片 4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C4A5BAB9-B430-4E2B-9AD5-D34D8D2D7F9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alphaModFix amt="49000"/>
          </a:blip>
          <a:stretch>
            <a:fillRect/>
          </a:stretch>
        </p:blipFill>
        <p:spPr>
          <a:xfrm>
            <a:off x="-13466177" y="4978013"/>
            <a:ext cx="39124353" cy="1879987"/>
          </a:xfrm>
          <a:prstGeom prst="rect">
            <a:avLst/>
          </a:prstGeom>
        </p:spPr>
      </p:pic>
      <p:sp>
        <p:nvSpPr>
          <p:cNvPr id="277" name="矩形 276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F55B56A7-0983-4930-8518-1F2C234B1A47}"/>
              </a:ext>
            </a:extLst>
          </p:cNvPr>
          <p:cNvSpPr/>
          <p:nvPr/>
        </p:nvSpPr>
        <p:spPr>
          <a:xfrm>
            <a:off x="4083270" y="623486"/>
            <a:ext cx="40254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b="1" i="1" spc="600" dirty="0" smtClean="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effectLst>
                  <a:outerShdw blurRad="190500" dist="76200" dir="4800000" algn="ctr" rotWithShape="0">
                    <a:srgbClr val="000000">
                      <a:alpha val="50000"/>
                    </a:srgbClr>
                  </a:outerShdw>
                </a:effectLst>
                <a:latin typeface="+mj-ea"/>
                <a:ea typeface="+mj-ea"/>
              </a:rPr>
              <a:t>产品</a:t>
            </a:r>
            <a:r>
              <a:rPr lang="en-US" altLang="zh-CN" sz="4000" b="1" i="1" spc="600" dirty="0" smtClean="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effectLst>
                  <a:outerShdw blurRad="190500" dist="76200" dir="4800000" algn="ctr" rotWithShape="0">
                    <a:srgbClr val="000000">
                      <a:alpha val="50000"/>
                    </a:srgbClr>
                  </a:outerShdw>
                </a:effectLst>
                <a:latin typeface="+mj-ea"/>
                <a:ea typeface="+mj-ea"/>
              </a:rPr>
              <a:t>-</a:t>
            </a:r>
            <a:r>
              <a:rPr lang="zh-CN" altLang="en-US" sz="4000" b="1" i="1" spc="600" dirty="0" smtClean="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effectLst>
                  <a:outerShdw blurRad="190500" dist="76200" dir="4800000" algn="ctr" rotWithShape="0">
                    <a:srgbClr val="000000">
                      <a:alpha val="50000"/>
                    </a:srgbClr>
                  </a:outerShdw>
                </a:effectLst>
                <a:latin typeface="+mj-ea"/>
                <a:ea typeface="+mj-ea"/>
              </a:rPr>
              <a:t>项目管理</a:t>
            </a:r>
            <a:endParaRPr lang="zh-CN" altLang="en-US" sz="4000" b="1" i="1" spc="600" dirty="0">
              <a:gradFill>
                <a:gsLst>
                  <a:gs pos="0">
                    <a:schemeClr val="bg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190500" dist="76200" dir="4800000" algn="ctr" rotWithShape="0">
                  <a:srgbClr val="000000">
                    <a:alpha val="50000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94A7743-9E57-4342-888E-0A6E0D14FF5D}"/>
              </a:ext>
            </a:extLst>
          </p:cNvPr>
          <p:cNvGrpSpPr/>
          <p:nvPr/>
        </p:nvGrpSpPr>
        <p:grpSpPr>
          <a:xfrm>
            <a:off x="2232579" y="203006"/>
            <a:ext cx="1415643" cy="1880092"/>
            <a:chOff x="2232579" y="203006"/>
            <a:chExt cx="1415643" cy="1880092"/>
          </a:xfrm>
        </p:grpSpPr>
        <p:sp>
          <p:nvSpPr>
            <p:cNvPr id="279" name="PA-任意多边形 68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3856BA51-355C-47F8-9784-229ED3E921B9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 rot="2700000" flipV="1">
              <a:off x="2230068" y="664943"/>
              <a:ext cx="1420666" cy="1415643"/>
            </a:xfrm>
            <a:custGeom>
              <a:avLst/>
              <a:gdLst>
                <a:gd name="T0" fmla="*/ 14 w 622"/>
                <a:gd name="T1" fmla="*/ 112 h 622"/>
                <a:gd name="T2" fmla="*/ 27 w 622"/>
                <a:gd name="T3" fmla="*/ 99 h 622"/>
                <a:gd name="T4" fmla="*/ 18 w 622"/>
                <a:gd name="T5" fmla="*/ 86 h 622"/>
                <a:gd name="T6" fmla="*/ 18 w 622"/>
                <a:gd name="T7" fmla="*/ 19 h 622"/>
                <a:gd name="T8" fmla="*/ 341 w 622"/>
                <a:gd name="T9" fmla="*/ 343 h 622"/>
                <a:gd name="T10" fmla="*/ 341 w 622"/>
                <a:gd name="T11" fmla="*/ 281 h 622"/>
                <a:gd name="T12" fmla="*/ 455 w 622"/>
                <a:gd name="T13" fmla="*/ 394 h 622"/>
                <a:gd name="T14" fmla="*/ 455 w 622"/>
                <a:gd name="T15" fmla="*/ 460 h 622"/>
                <a:gd name="T16" fmla="*/ 596 w 622"/>
                <a:gd name="T17" fmla="*/ 601 h 622"/>
                <a:gd name="T18" fmla="*/ 598 w 622"/>
                <a:gd name="T19" fmla="*/ 617 h 622"/>
                <a:gd name="T20" fmla="*/ 617 w 622"/>
                <a:gd name="T21" fmla="*/ 617 h 622"/>
                <a:gd name="T22" fmla="*/ 617 w 622"/>
                <a:gd name="T23" fmla="*/ 597 h 622"/>
                <a:gd name="T24" fmla="*/ 601 w 622"/>
                <a:gd name="T25" fmla="*/ 595 h 622"/>
                <a:gd name="T26" fmla="*/ 463 w 622"/>
                <a:gd name="T27" fmla="*/ 457 h 622"/>
                <a:gd name="T28" fmla="*/ 463 w 622"/>
                <a:gd name="T29" fmla="*/ 391 h 622"/>
                <a:gd name="T30" fmla="*/ 333 w 622"/>
                <a:gd name="T31" fmla="*/ 261 h 622"/>
                <a:gd name="T32" fmla="*/ 333 w 622"/>
                <a:gd name="T33" fmla="*/ 324 h 622"/>
                <a:gd name="T34" fmla="*/ 10 w 622"/>
                <a:gd name="T35" fmla="*/ 0 h 622"/>
                <a:gd name="T36" fmla="*/ 10 w 622"/>
                <a:gd name="T37" fmla="*/ 86 h 622"/>
                <a:gd name="T38" fmla="*/ 0 w 622"/>
                <a:gd name="T39" fmla="*/ 99 h 622"/>
                <a:gd name="T40" fmla="*/ 14 w 622"/>
                <a:gd name="T41" fmla="*/ 1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2" h="622">
                  <a:moveTo>
                    <a:pt x="14" y="112"/>
                  </a:moveTo>
                  <a:cubicBezTo>
                    <a:pt x="21" y="112"/>
                    <a:pt x="27" y="106"/>
                    <a:pt x="27" y="99"/>
                  </a:cubicBezTo>
                  <a:cubicBezTo>
                    <a:pt x="27" y="92"/>
                    <a:pt x="23" y="87"/>
                    <a:pt x="18" y="86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41" y="343"/>
                    <a:pt x="341" y="343"/>
                    <a:pt x="341" y="343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455" y="394"/>
                    <a:pt x="455" y="394"/>
                    <a:pt x="455" y="394"/>
                  </a:cubicBezTo>
                  <a:cubicBezTo>
                    <a:pt x="455" y="460"/>
                    <a:pt x="455" y="460"/>
                    <a:pt x="455" y="460"/>
                  </a:cubicBezTo>
                  <a:cubicBezTo>
                    <a:pt x="596" y="601"/>
                    <a:pt x="596" y="601"/>
                    <a:pt x="596" y="601"/>
                  </a:cubicBezTo>
                  <a:cubicBezTo>
                    <a:pt x="593" y="606"/>
                    <a:pt x="594" y="612"/>
                    <a:pt x="598" y="617"/>
                  </a:cubicBezTo>
                  <a:cubicBezTo>
                    <a:pt x="603" y="622"/>
                    <a:pt x="612" y="622"/>
                    <a:pt x="617" y="617"/>
                  </a:cubicBezTo>
                  <a:cubicBezTo>
                    <a:pt x="622" y="611"/>
                    <a:pt x="622" y="603"/>
                    <a:pt x="617" y="597"/>
                  </a:cubicBezTo>
                  <a:cubicBezTo>
                    <a:pt x="613" y="593"/>
                    <a:pt x="606" y="592"/>
                    <a:pt x="601" y="595"/>
                  </a:cubicBezTo>
                  <a:cubicBezTo>
                    <a:pt x="463" y="457"/>
                    <a:pt x="463" y="457"/>
                    <a:pt x="463" y="457"/>
                  </a:cubicBezTo>
                  <a:cubicBezTo>
                    <a:pt x="463" y="391"/>
                    <a:pt x="463" y="391"/>
                    <a:pt x="463" y="391"/>
                  </a:cubicBezTo>
                  <a:cubicBezTo>
                    <a:pt x="333" y="261"/>
                    <a:pt x="333" y="261"/>
                    <a:pt x="333" y="261"/>
                  </a:cubicBezTo>
                  <a:cubicBezTo>
                    <a:pt x="333" y="324"/>
                    <a:pt x="333" y="324"/>
                    <a:pt x="333" y="32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4" y="87"/>
                    <a:pt x="0" y="92"/>
                    <a:pt x="0" y="99"/>
                  </a:cubicBezTo>
                  <a:cubicBezTo>
                    <a:pt x="0" y="106"/>
                    <a:pt x="6" y="112"/>
                    <a:pt x="14" y="112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1" name="PA-任意多边形 67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A745D703-44F8-49D0-9B04-8BE9A5BAEDD0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 rot="5400000">
              <a:off x="2898551" y="113483"/>
              <a:ext cx="460169" cy="639216"/>
            </a:xfrm>
            <a:custGeom>
              <a:avLst/>
              <a:gdLst>
                <a:gd name="T0" fmla="*/ 28 w 275"/>
                <a:gd name="T1" fmla="*/ 378 h 382"/>
                <a:gd name="T2" fmla="*/ 20 w 275"/>
                <a:gd name="T3" fmla="*/ 370 h 382"/>
                <a:gd name="T4" fmla="*/ 263 w 275"/>
                <a:gd name="T5" fmla="*/ 128 h 382"/>
                <a:gd name="T6" fmla="*/ 263 w 275"/>
                <a:gd name="T7" fmla="*/ 5 h 382"/>
                <a:gd name="T8" fmla="*/ 275 w 275"/>
                <a:gd name="T9" fmla="*/ 5 h 382"/>
                <a:gd name="T10" fmla="*/ 275 w 275"/>
                <a:gd name="T11" fmla="*/ 0 h 382"/>
                <a:gd name="T12" fmla="*/ 240 w 275"/>
                <a:gd name="T13" fmla="*/ 0 h 382"/>
                <a:gd name="T14" fmla="*/ 240 w 275"/>
                <a:gd name="T15" fmla="*/ 5 h 382"/>
                <a:gd name="T16" fmla="*/ 252 w 275"/>
                <a:gd name="T17" fmla="*/ 5 h 382"/>
                <a:gd name="T18" fmla="*/ 252 w 275"/>
                <a:gd name="T19" fmla="*/ 122 h 382"/>
                <a:gd name="T20" fmla="*/ 12 w 275"/>
                <a:gd name="T21" fmla="*/ 361 h 382"/>
                <a:gd name="T22" fmla="*/ 4 w 275"/>
                <a:gd name="T23" fmla="*/ 352 h 382"/>
                <a:gd name="T24" fmla="*/ 0 w 275"/>
                <a:gd name="T25" fmla="*/ 356 h 382"/>
                <a:gd name="T26" fmla="*/ 24 w 275"/>
                <a:gd name="T27" fmla="*/ 382 h 382"/>
                <a:gd name="T28" fmla="*/ 28 w 275"/>
                <a:gd name="T29" fmla="*/ 37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5" h="382">
                  <a:moveTo>
                    <a:pt x="28" y="378"/>
                  </a:moveTo>
                  <a:lnTo>
                    <a:pt x="20" y="370"/>
                  </a:lnTo>
                  <a:lnTo>
                    <a:pt x="263" y="128"/>
                  </a:lnTo>
                  <a:lnTo>
                    <a:pt x="263" y="5"/>
                  </a:lnTo>
                  <a:lnTo>
                    <a:pt x="275" y="5"/>
                  </a:lnTo>
                  <a:lnTo>
                    <a:pt x="275" y="0"/>
                  </a:lnTo>
                  <a:lnTo>
                    <a:pt x="240" y="0"/>
                  </a:lnTo>
                  <a:lnTo>
                    <a:pt x="240" y="5"/>
                  </a:lnTo>
                  <a:lnTo>
                    <a:pt x="252" y="5"/>
                  </a:lnTo>
                  <a:lnTo>
                    <a:pt x="252" y="122"/>
                  </a:lnTo>
                  <a:lnTo>
                    <a:pt x="12" y="361"/>
                  </a:lnTo>
                  <a:lnTo>
                    <a:pt x="4" y="352"/>
                  </a:lnTo>
                  <a:lnTo>
                    <a:pt x="0" y="356"/>
                  </a:lnTo>
                  <a:lnTo>
                    <a:pt x="24" y="382"/>
                  </a:lnTo>
                  <a:lnTo>
                    <a:pt x="28" y="378"/>
                  </a:ln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9963623D-93A0-4FA5-9C8A-C59B382CB834}"/>
              </a:ext>
            </a:extLst>
          </p:cNvPr>
          <p:cNvGrpSpPr/>
          <p:nvPr/>
        </p:nvGrpSpPr>
        <p:grpSpPr>
          <a:xfrm>
            <a:off x="8248813" y="-89093"/>
            <a:ext cx="1415643" cy="1880090"/>
            <a:chOff x="8248813" y="-89093"/>
            <a:chExt cx="1415643" cy="1880090"/>
          </a:xfrm>
        </p:grpSpPr>
        <p:sp>
          <p:nvSpPr>
            <p:cNvPr id="283" name="PA-任意多边形 68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62505D6A-D85A-4660-AEAF-77CCE585A2E8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 rot="2700000" flipH="1">
              <a:off x="8246302" y="-86582"/>
              <a:ext cx="1420666" cy="1415643"/>
            </a:xfrm>
            <a:custGeom>
              <a:avLst/>
              <a:gdLst>
                <a:gd name="T0" fmla="*/ 14 w 622"/>
                <a:gd name="T1" fmla="*/ 112 h 622"/>
                <a:gd name="T2" fmla="*/ 27 w 622"/>
                <a:gd name="T3" fmla="*/ 99 h 622"/>
                <a:gd name="T4" fmla="*/ 18 w 622"/>
                <a:gd name="T5" fmla="*/ 86 h 622"/>
                <a:gd name="T6" fmla="*/ 18 w 622"/>
                <a:gd name="T7" fmla="*/ 19 h 622"/>
                <a:gd name="T8" fmla="*/ 341 w 622"/>
                <a:gd name="T9" fmla="*/ 343 h 622"/>
                <a:gd name="T10" fmla="*/ 341 w 622"/>
                <a:gd name="T11" fmla="*/ 281 h 622"/>
                <a:gd name="T12" fmla="*/ 455 w 622"/>
                <a:gd name="T13" fmla="*/ 394 h 622"/>
                <a:gd name="T14" fmla="*/ 455 w 622"/>
                <a:gd name="T15" fmla="*/ 460 h 622"/>
                <a:gd name="T16" fmla="*/ 596 w 622"/>
                <a:gd name="T17" fmla="*/ 601 h 622"/>
                <a:gd name="T18" fmla="*/ 598 w 622"/>
                <a:gd name="T19" fmla="*/ 617 h 622"/>
                <a:gd name="T20" fmla="*/ 617 w 622"/>
                <a:gd name="T21" fmla="*/ 617 h 622"/>
                <a:gd name="T22" fmla="*/ 617 w 622"/>
                <a:gd name="T23" fmla="*/ 597 h 622"/>
                <a:gd name="T24" fmla="*/ 601 w 622"/>
                <a:gd name="T25" fmla="*/ 595 h 622"/>
                <a:gd name="T26" fmla="*/ 463 w 622"/>
                <a:gd name="T27" fmla="*/ 457 h 622"/>
                <a:gd name="T28" fmla="*/ 463 w 622"/>
                <a:gd name="T29" fmla="*/ 391 h 622"/>
                <a:gd name="T30" fmla="*/ 333 w 622"/>
                <a:gd name="T31" fmla="*/ 261 h 622"/>
                <a:gd name="T32" fmla="*/ 333 w 622"/>
                <a:gd name="T33" fmla="*/ 324 h 622"/>
                <a:gd name="T34" fmla="*/ 10 w 622"/>
                <a:gd name="T35" fmla="*/ 0 h 622"/>
                <a:gd name="T36" fmla="*/ 10 w 622"/>
                <a:gd name="T37" fmla="*/ 86 h 622"/>
                <a:gd name="T38" fmla="*/ 0 w 622"/>
                <a:gd name="T39" fmla="*/ 99 h 622"/>
                <a:gd name="T40" fmla="*/ 14 w 622"/>
                <a:gd name="T41" fmla="*/ 1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2" h="622">
                  <a:moveTo>
                    <a:pt x="14" y="112"/>
                  </a:moveTo>
                  <a:cubicBezTo>
                    <a:pt x="21" y="112"/>
                    <a:pt x="27" y="106"/>
                    <a:pt x="27" y="99"/>
                  </a:cubicBezTo>
                  <a:cubicBezTo>
                    <a:pt x="27" y="92"/>
                    <a:pt x="23" y="87"/>
                    <a:pt x="18" y="86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41" y="343"/>
                    <a:pt x="341" y="343"/>
                    <a:pt x="341" y="343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455" y="394"/>
                    <a:pt x="455" y="394"/>
                    <a:pt x="455" y="394"/>
                  </a:cubicBezTo>
                  <a:cubicBezTo>
                    <a:pt x="455" y="460"/>
                    <a:pt x="455" y="460"/>
                    <a:pt x="455" y="460"/>
                  </a:cubicBezTo>
                  <a:cubicBezTo>
                    <a:pt x="596" y="601"/>
                    <a:pt x="596" y="601"/>
                    <a:pt x="596" y="601"/>
                  </a:cubicBezTo>
                  <a:cubicBezTo>
                    <a:pt x="593" y="606"/>
                    <a:pt x="594" y="612"/>
                    <a:pt x="598" y="617"/>
                  </a:cubicBezTo>
                  <a:cubicBezTo>
                    <a:pt x="603" y="622"/>
                    <a:pt x="612" y="622"/>
                    <a:pt x="617" y="617"/>
                  </a:cubicBezTo>
                  <a:cubicBezTo>
                    <a:pt x="622" y="611"/>
                    <a:pt x="622" y="603"/>
                    <a:pt x="617" y="597"/>
                  </a:cubicBezTo>
                  <a:cubicBezTo>
                    <a:pt x="613" y="593"/>
                    <a:pt x="606" y="592"/>
                    <a:pt x="601" y="595"/>
                  </a:cubicBezTo>
                  <a:cubicBezTo>
                    <a:pt x="463" y="457"/>
                    <a:pt x="463" y="457"/>
                    <a:pt x="463" y="457"/>
                  </a:cubicBezTo>
                  <a:cubicBezTo>
                    <a:pt x="463" y="391"/>
                    <a:pt x="463" y="391"/>
                    <a:pt x="463" y="391"/>
                  </a:cubicBezTo>
                  <a:cubicBezTo>
                    <a:pt x="333" y="261"/>
                    <a:pt x="333" y="261"/>
                    <a:pt x="333" y="261"/>
                  </a:cubicBezTo>
                  <a:cubicBezTo>
                    <a:pt x="333" y="324"/>
                    <a:pt x="333" y="324"/>
                    <a:pt x="333" y="32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4" y="87"/>
                    <a:pt x="0" y="92"/>
                    <a:pt x="0" y="99"/>
                  </a:cubicBezTo>
                  <a:cubicBezTo>
                    <a:pt x="0" y="106"/>
                    <a:pt x="6" y="112"/>
                    <a:pt x="14" y="112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4" name="PA-任意多边形 67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F02B1936-472A-45B6-BBB5-51EF1E0D1BE8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 rot="5400000" flipH="1" flipV="1">
              <a:off x="8538316" y="1241305"/>
              <a:ext cx="460169" cy="639216"/>
            </a:xfrm>
            <a:custGeom>
              <a:avLst/>
              <a:gdLst>
                <a:gd name="T0" fmla="*/ 28 w 275"/>
                <a:gd name="T1" fmla="*/ 378 h 382"/>
                <a:gd name="T2" fmla="*/ 20 w 275"/>
                <a:gd name="T3" fmla="*/ 370 h 382"/>
                <a:gd name="T4" fmla="*/ 263 w 275"/>
                <a:gd name="T5" fmla="*/ 128 h 382"/>
                <a:gd name="T6" fmla="*/ 263 w 275"/>
                <a:gd name="T7" fmla="*/ 5 h 382"/>
                <a:gd name="T8" fmla="*/ 275 w 275"/>
                <a:gd name="T9" fmla="*/ 5 h 382"/>
                <a:gd name="T10" fmla="*/ 275 w 275"/>
                <a:gd name="T11" fmla="*/ 0 h 382"/>
                <a:gd name="T12" fmla="*/ 240 w 275"/>
                <a:gd name="T13" fmla="*/ 0 h 382"/>
                <a:gd name="T14" fmla="*/ 240 w 275"/>
                <a:gd name="T15" fmla="*/ 5 h 382"/>
                <a:gd name="T16" fmla="*/ 252 w 275"/>
                <a:gd name="T17" fmla="*/ 5 h 382"/>
                <a:gd name="T18" fmla="*/ 252 w 275"/>
                <a:gd name="T19" fmla="*/ 122 h 382"/>
                <a:gd name="T20" fmla="*/ 12 w 275"/>
                <a:gd name="T21" fmla="*/ 361 h 382"/>
                <a:gd name="T22" fmla="*/ 4 w 275"/>
                <a:gd name="T23" fmla="*/ 352 h 382"/>
                <a:gd name="T24" fmla="*/ 0 w 275"/>
                <a:gd name="T25" fmla="*/ 356 h 382"/>
                <a:gd name="T26" fmla="*/ 24 w 275"/>
                <a:gd name="T27" fmla="*/ 382 h 382"/>
                <a:gd name="T28" fmla="*/ 28 w 275"/>
                <a:gd name="T29" fmla="*/ 37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5" h="382">
                  <a:moveTo>
                    <a:pt x="28" y="378"/>
                  </a:moveTo>
                  <a:lnTo>
                    <a:pt x="20" y="370"/>
                  </a:lnTo>
                  <a:lnTo>
                    <a:pt x="263" y="128"/>
                  </a:lnTo>
                  <a:lnTo>
                    <a:pt x="263" y="5"/>
                  </a:lnTo>
                  <a:lnTo>
                    <a:pt x="275" y="5"/>
                  </a:lnTo>
                  <a:lnTo>
                    <a:pt x="275" y="0"/>
                  </a:lnTo>
                  <a:lnTo>
                    <a:pt x="240" y="0"/>
                  </a:lnTo>
                  <a:lnTo>
                    <a:pt x="240" y="5"/>
                  </a:lnTo>
                  <a:lnTo>
                    <a:pt x="252" y="5"/>
                  </a:lnTo>
                  <a:lnTo>
                    <a:pt x="252" y="122"/>
                  </a:lnTo>
                  <a:lnTo>
                    <a:pt x="12" y="361"/>
                  </a:lnTo>
                  <a:lnTo>
                    <a:pt x="4" y="352"/>
                  </a:lnTo>
                  <a:lnTo>
                    <a:pt x="0" y="356"/>
                  </a:lnTo>
                  <a:lnTo>
                    <a:pt x="24" y="382"/>
                  </a:lnTo>
                  <a:lnTo>
                    <a:pt x="28" y="378"/>
                  </a:ln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519B3725-AE1B-4027-8118-ABDB6D1855FB}"/>
              </a:ext>
            </a:extLst>
          </p:cNvPr>
          <p:cNvGrpSpPr/>
          <p:nvPr/>
        </p:nvGrpSpPr>
        <p:grpSpPr>
          <a:xfrm>
            <a:off x="616572" y="2432882"/>
            <a:ext cx="3552154" cy="3708313"/>
            <a:chOff x="578472" y="2432882"/>
            <a:chExt cx="3552154" cy="3708313"/>
          </a:xfrm>
        </p:grpSpPr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6E8C4E9E-4301-41D1-8CCC-92F4AA50A3B3}"/>
                </a:ext>
              </a:extLst>
            </p:cNvPr>
            <p:cNvSpPr/>
            <p:nvPr/>
          </p:nvSpPr>
          <p:spPr>
            <a:xfrm>
              <a:off x="905949" y="2432882"/>
              <a:ext cx="2897200" cy="3088213"/>
            </a:xfrm>
            <a:prstGeom prst="rect">
              <a:avLst/>
            </a:prstGeom>
            <a:gradFill>
              <a:gsLst>
                <a:gs pos="1000">
                  <a:sysClr val="window" lastClr="FFFFFF">
                    <a:alpha val="19000"/>
                  </a:sysClr>
                </a:gs>
                <a:gs pos="84000">
                  <a:srgbClr val="C8C8C8">
                    <a:alpha val="0"/>
                  </a:srgbClr>
                </a:gs>
                <a:gs pos="100000">
                  <a:sysClr val="window" lastClr="FFFFFF">
                    <a:alpha val="17000"/>
                  </a:sysClr>
                </a:gs>
                <a:gs pos="34000">
                  <a:sysClr val="windowText" lastClr="000000">
                    <a:alpha val="0"/>
                  </a:sysClr>
                </a:gs>
              </a:gsLst>
              <a:lin ang="8100000" scaled="0"/>
            </a:gradFill>
            <a:ln w="3175" cap="flat" cmpd="sng" algn="ctr">
              <a:gradFill>
                <a:gsLst>
                  <a:gs pos="49400">
                    <a:srgbClr val="F8FBFE">
                      <a:alpha val="0"/>
                    </a:srgbClr>
                  </a:gs>
                  <a:gs pos="0">
                    <a:srgbClr val="0F6FC6">
                      <a:lumMod val="5000"/>
                      <a:lumOff val="95000"/>
                      <a:alpha val="51000"/>
                    </a:srgbClr>
                  </a:gs>
                  <a:gs pos="73000">
                    <a:srgbClr val="FCFDFF">
                      <a:alpha val="26000"/>
                    </a:srgb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6" name="梯形 285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C8B8A496-8FB5-4F98-ACA4-BC7E51C9BECF}"/>
                </a:ext>
              </a:extLst>
            </p:cNvPr>
            <p:cNvSpPr/>
            <p:nvPr/>
          </p:nvSpPr>
          <p:spPr>
            <a:xfrm>
              <a:off x="578472" y="5409279"/>
              <a:ext cx="3552154" cy="285537"/>
            </a:xfrm>
            <a:prstGeom prst="trapezoid">
              <a:avLst>
                <a:gd name="adj" fmla="val 139875"/>
              </a:avLst>
            </a:prstGeom>
            <a:gradFill>
              <a:gsLst>
                <a:gs pos="15000">
                  <a:srgbClr val="02B0EE">
                    <a:alpha val="0"/>
                  </a:srgbClr>
                </a:gs>
                <a:gs pos="99000">
                  <a:srgbClr val="02B0EE">
                    <a:alpha val="77000"/>
                  </a:srgbClr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40723FF8-D8D1-4EC2-B9EC-D07EFBEB7F2D}"/>
                </a:ext>
              </a:extLst>
            </p:cNvPr>
            <p:cNvSpPr/>
            <p:nvPr/>
          </p:nvSpPr>
          <p:spPr>
            <a:xfrm>
              <a:off x="578472" y="5694816"/>
              <a:ext cx="3552154" cy="446379"/>
            </a:xfrm>
            <a:prstGeom prst="rect">
              <a:avLst/>
            </a:prstGeom>
            <a:gradFill>
              <a:gsLst>
                <a:gs pos="100000">
                  <a:srgbClr val="499FFF">
                    <a:alpha val="0"/>
                  </a:srgbClr>
                </a:gs>
                <a:gs pos="30000">
                  <a:srgbClr val="499FFF">
                    <a:alpha val="40000"/>
                  </a:srgbClr>
                </a:gs>
                <a:gs pos="0">
                  <a:srgbClr val="02B0EE">
                    <a:alpha val="70000"/>
                  </a:srgbClr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01" name="组合 300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2BD13E31-C2E5-4D5C-9EFE-E1E1529375C6}"/>
              </a:ext>
            </a:extLst>
          </p:cNvPr>
          <p:cNvGrpSpPr/>
          <p:nvPr/>
        </p:nvGrpSpPr>
        <p:grpSpPr>
          <a:xfrm>
            <a:off x="4327741" y="2432882"/>
            <a:ext cx="3552154" cy="3708313"/>
            <a:chOff x="578472" y="2432882"/>
            <a:chExt cx="3552154" cy="3708313"/>
          </a:xfrm>
        </p:grpSpPr>
        <p:sp>
          <p:nvSpPr>
            <p:cNvPr id="302" name="矩形 30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6F3CB169-3151-45DB-ACAA-AD7FDA558E5A}"/>
                </a:ext>
              </a:extLst>
            </p:cNvPr>
            <p:cNvSpPr/>
            <p:nvPr/>
          </p:nvSpPr>
          <p:spPr>
            <a:xfrm>
              <a:off x="905949" y="2432882"/>
              <a:ext cx="2897200" cy="3088213"/>
            </a:xfrm>
            <a:prstGeom prst="rect">
              <a:avLst/>
            </a:prstGeom>
            <a:gradFill>
              <a:gsLst>
                <a:gs pos="1000">
                  <a:sysClr val="window" lastClr="FFFFFF">
                    <a:alpha val="19000"/>
                  </a:sysClr>
                </a:gs>
                <a:gs pos="84000">
                  <a:srgbClr val="C8C8C8">
                    <a:alpha val="0"/>
                  </a:srgbClr>
                </a:gs>
                <a:gs pos="100000">
                  <a:sysClr val="window" lastClr="FFFFFF">
                    <a:alpha val="17000"/>
                  </a:sysClr>
                </a:gs>
                <a:gs pos="34000">
                  <a:sysClr val="windowText" lastClr="000000">
                    <a:alpha val="0"/>
                  </a:sysClr>
                </a:gs>
              </a:gsLst>
              <a:lin ang="8100000" scaled="0"/>
            </a:gradFill>
            <a:ln w="3175" cap="flat" cmpd="sng" algn="ctr">
              <a:gradFill>
                <a:gsLst>
                  <a:gs pos="49400">
                    <a:srgbClr val="F8FBFE">
                      <a:alpha val="0"/>
                    </a:srgbClr>
                  </a:gs>
                  <a:gs pos="0">
                    <a:srgbClr val="0F6FC6">
                      <a:lumMod val="5000"/>
                      <a:lumOff val="95000"/>
                      <a:alpha val="51000"/>
                    </a:srgbClr>
                  </a:gs>
                  <a:gs pos="73000">
                    <a:srgbClr val="FCFDFF">
                      <a:alpha val="26000"/>
                    </a:srgb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3" name="梯形 302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A3E46127-7D28-43CC-84FA-225B97DCFE08}"/>
                </a:ext>
              </a:extLst>
            </p:cNvPr>
            <p:cNvSpPr/>
            <p:nvPr/>
          </p:nvSpPr>
          <p:spPr>
            <a:xfrm>
              <a:off x="578472" y="5409279"/>
              <a:ext cx="3552154" cy="285537"/>
            </a:xfrm>
            <a:prstGeom prst="trapezoid">
              <a:avLst>
                <a:gd name="adj" fmla="val 139875"/>
              </a:avLst>
            </a:prstGeom>
            <a:gradFill>
              <a:gsLst>
                <a:gs pos="15000">
                  <a:srgbClr val="02B0EE">
                    <a:alpha val="0"/>
                  </a:srgbClr>
                </a:gs>
                <a:gs pos="99000">
                  <a:srgbClr val="02B0EE">
                    <a:alpha val="77000"/>
                  </a:srgbClr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394EDFCC-53FD-43F3-BA63-4A683A7C2AFF}"/>
                </a:ext>
              </a:extLst>
            </p:cNvPr>
            <p:cNvSpPr/>
            <p:nvPr/>
          </p:nvSpPr>
          <p:spPr>
            <a:xfrm>
              <a:off x="578472" y="5694816"/>
              <a:ext cx="3552154" cy="446379"/>
            </a:xfrm>
            <a:prstGeom prst="rect">
              <a:avLst/>
            </a:prstGeom>
            <a:gradFill>
              <a:gsLst>
                <a:gs pos="100000">
                  <a:srgbClr val="499FFF">
                    <a:alpha val="0"/>
                  </a:srgbClr>
                </a:gs>
                <a:gs pos="30000">
                  <a:srgbClr val="499FFF">
                    <a:alpha val="40000"/>
                  </a:srgbClr>
                </a:gs>
                <a:gs pos="0">
                  <a:srgbClr val="02B0EE">
                    <a:alpha val="70000"/>
                  </a:srgbClr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05" name="组合 304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DA6C737F-768A-459A-B15E-79B253F207C0}"/>
              </a:ext>
            </a:extLst>
          </p:cNvPr>
          <p:cNvGrpSpPr/>
          <p:nvPr/>
        </p:nvGrpSpPr>
        <p:grpSpPr>
          <a:xfrm>
            <a:off x="8038910" y="2432882"/>
            <a:ext cx="3552154" cy="3708313"/>
            <a:chOff x="578472" y="2432882"/>
            <a:chExt cx="3552154" cy="3708313"/>
          </a:xfrm>
        </p:grpSpPr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D0874FE0-BC52-4E40-9253-FAF4D7241CBA}"/>
                </a:ext>
              </a:extLst>
            </p:cNvPr>
            <p:cNvSpPr/>
            <p:nvPr/>
          </p:nvSpPr>
          <p:spPr>
            <a:xfrm>
              <a:off x="905949" y="2432882"/>
              <a:ext cx="2897200" cy="3088213"/>
            </a:xfrm>
            <a:prstGeom prst="rect">
              <a:avLst/>
            </a:prstGeom>
            <a:gradFill>
              <a:gsLst>
                <a:gs pos="1000">
                  <a:sysClr val="window" lastClr="FFFFFF">
                    <a:alpha val="19000"/>
                  </a:sysClr>
                </a:gs>
                <a:gs pos="84000">
                  <a:srgbClr val="C8C8C8">
                    <a:alpha val="0"/>
                  </a:srgbClr>
                </a:gs>
                <a:gs pos="100000">
                  <a:sysClr val="window" lastClr="FFFFFF">
                    <a:alpha val="17000"/>
                  </a:sysClr>
                </a:gs>
                <a:gs pos="34000">
                  <a:sysClr val="windowText" lastClr="000000">
                    <a:alpha val="0"/>
                  </a:sysClr>
                </a:gs>
              </a:gsLst>
              <a:lin ang="8100000" scaled="0"/>
            </a:gradFill>
            <a:ln w="3175" cap="flat" cmpd="sng" algn="ctr">
              <a:gradFill>
                <a:gsLst>
                  <a:gs pos="49400">
                    <a:srgbClr val="F8FBFE">
                      <a:alpha val="0"/>
                    </a:srgbClr>
                  </a:gs>
                  <a:gs pos="0">
                    <a:srgbClr val="0F6FC6">
                      <a:lumMod val="5000"/>
                      <a:lumOff val="95000"/>
                      <a:alpha val="51000"/>
                    </a:srgbClr>
                  </a:gs>
                  <a:gs pos="73000">
                    <a:srgbClr val="FCFDFF">
                      <a:alpha val="26000"/>
                    </a:srgb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7" name="梯形 306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CB61F7A6-18DF-4BB9-BDA7-5F60C78472B7}"/>
                </a:ext>
              </a:extLst>
            </p:cNvPr>
            <p:cNvSpPr/>
            <p:nvPr/>
          </p:nvSpPr>
          <p:spPr>
            <a:xfrm>
              <a:off x="578472" y="5409279"/>
              <a:ext cx="3552154" cy="285537"/>
            </a:xfrm>
            <a:prstGeom prst="trapezoid">
              <a:avLst>
                <a:gd name="adj" fmla="val 139875"/>
              </a:avLst>
            </a:prstGeom>
            <a:gradFill>
              <a:gsLst>
                <a:gs pos="15000">
                  <a:srgbClr val="02B0EE">
                    <a:alpha val="0"/>
                  </a:srgbClr>
                </a:gs>
                <a:gs pos="99000">
                  <a:srgbClr val="02B0EE">
                    <a:alpha val="77000"/>
                  </a:srgbClr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8" name="矩形 307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F1BD89C1-76CE-4856-8032-384F958E9A0B}"/>
                </a:ext>
              </a:extLst>
            </p:cNvPr>
            <p:cNvSpPr/>
            <p:nvPr/>
          </p:nvSpPr>
          <p:spPr>
            <a:xfrm>
              <a:off x="578472" y="5694816"/>
              <a:ext cx="3552154" cy="446379"/>
            </a:xfrm>
            <a:prstGeom prst="rect">
              <a:avLst/>
            </a:prstGeom>
            <a:gradFill>
              <a:gsLst>
                <a:gs pos="100000">
                  <a:srgbClr val="499FFF">
                    <a:alpha val="0"/>
                  </a:srgbClr>
                </a:gs>
                <a:gs pos="30000">
                  <a:srgbClr val="499FFF">
                    <a:alpha val="40000"/>
                  </a:srgbClr>
                </a:gs>
                <a:gs pos="0">
                  <a:srgbClr val="02B0EE">
                    <a:alpha val="70000"/>
                  </a:srgbClr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C67478E1-BC18-410E-A85B-EB4926195704}"/>
              </a:ext>
            </a:extLst>
          </p:cNvPr>
          <p:cNvGrpSpPr/>
          <p:nvPr/>
        </p:nvGrpSpPr>
        <p:grpSpPr>
          <a:xfrm>
            <a:off x="1244041" y="2825047"/>
            <a:ext cx="2297216" cy="1385637"/>
            <a:chOff x="1244041" y="2825047"/>
            <a:chExt cx="2297216" cy="1385637"/>
          </a:xfrm>
        </p:grpSpPr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40E2A9E1-3C9F-47DF-A899-E0577FBCC898}"/>
                </a:ext>
              </a:extLst>
            </p:cNvPr>
            <p:cNvSpPr/>
            <p:nvPr/>
          </p:nvSpPr>
          <p:spPr>
            <a:xfrm>
              <a:off x="1838652" y="2825047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accent1">
                          <a:lumMod val="20000"/>
                          <a:lumOff val="80000"/>
                        </a:schemeClr>
                      </a:gs>
                    </a:gsLst>
                    <a:lin ang="5400000" scaled="0"/>
                  </a:gradFill>
                  <a:latin typeface="微软雅黑"/>
                </a:rPr>
                <a:t>产品线</a:t>
              </a:r>
            </a:p>
          </p:txBody>
        </p:sp>
        <p:sp>
          <p:nvSpPr>
            <p:cNvPr id="297" name="Text Box 8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C2E96792-2171-4E42-A6DA-63AB04C54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041" y="3423161"/>
              <a:ext cx="2297216" cy="787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numCol="1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/>
                  <a:sym typeface="Arial" panose="020B0604020202020204" pitchFamily="34" charset="0"/>
                </a:rPr>
                <a:t>可以把产品按照产品线来管理和维护。 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01306C39-06B3-45D0-8CE5-13C5501F89E5}"/>
              </a:ext>
            </a:extLst>
          </p:cNvPr>
          <p:cNvGrpSpPr/>
          <p:nvPr/>
        </p:nvGrpSpPr>
        <p:grpSpPr>
          <a:xfrm>
            <a:off x="4896953" y="2825047"/>
            <a:ext cx="2398090" cy="1800224"/>
            <a:chOff x="1185784" y="2825047"/>
            <a:chExt cx="2398090" cy="1800224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052D4206-20A5-44C6-B4F9-CD4A1F9AC064}"/>
                </a:ext>
              </a:extLst>
            </p:cNvPr>
            <p:cNvSpPr/>
            <p:nvPr/>
          </p:nvSpPr>
          <p:spPr>
            <a:xfrm>
              <a:off x="1992540" y="2825047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accent1">
                          <a:lumMod val="20000"/>
                          <a:lumOff val="80000"/>
                        </a:schemeClr>
                      </a:gs>
                    </a:gsLst>
                    <a:lin ang="5400000" scaled="0"/>
                  </a:gradFill>
                  <a:latin typeface="微软雅黑"/>
                </a:rPr>
                <a:t>产品</a:t>
              </a:r>
              <a:endParaRPr lang="zh-CN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latin typeface="微软雅黑"/>
              </a:endParaRPr>
            </a:p>
          </p:txBody>
        </p:sp>
        <p:sp>
          <p:nvSpPr>
            <p:cNvPr id="41" name="Text Box 8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E4773712-02BE-4606-A3EA-6A6A2A900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5784" y="3424942"/>
              <a:ext cx="239809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numCol="1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/>
                  <a:sym typeface="Arial" panose="020B0604020202020204" pitchFamily="34" charset="0"/>
                </a:rPr>
                <a:t>产品需求管理</a:t>
              </a:r>
              <a:endParaRPr lang="en-US" altLang="zh-CN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/>
                <a:sym typeface="Arial" panose="020B0604020202020204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/>
                  <a:sym typeface="Arial" panose="020B0604020202020204" pitchFamily="34" charset="0"/>
                </a:rPr>
                <a:t>产品研发计划</a:t>
              </a:r>
              <a:endParaRPr lang="en-US" altLang="zh-CN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/>
                <a:sym typeface="Arial" panose="020B0604020202020204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/>
                  <a:sym typeface="Arial" panose="020B0604020202020204" pitchFamily="34" charset="0"/>
                </a:rPr>
                <a:t>产品发布</a:t>
              </a:r>
              <a:endParaRPr lang="zh-CN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C6435058-A134-49A8-B075-2B0507935F99}"/>
              </a:ext>
            </a:extLst>
          </p:cNvPr>
          <p:cNvGrpSpPr/>
          <p:nvPr/>
        </p:nvGrpSpPr>
        <p:grpSpPr>
          <a:xfrm>
            <a:off x="8666379" y="2825047"/>
            <a:ext cx="2297216" cy="1429111"/>
            <a:chOff x="1244041" y="2825047"/>
            <a:chExt cx="2297216" cy="142911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A05268A7-79B1-401D-BD57-01C7CFEAE5F6}"/>
                </a:ext>
              </a:extLst>
            </p:cNvPr>
            <p:cNvSpPr/>
            <p:nvPr/>
          </p:nvSpPr>
          <p:spPr>
            <a:xfrm>
              <a:off x="1992540" y="2825047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accent1">
                          <a:lumMod val="20000"/>
                          <a:lumOff val="80000"/>
                        </a:schemeClr>
                      </a:gs>
                    </a:gsLst>
                    <a:lin ang="5400000" scaled="0"/>
                  </a:gradFill>
                  <a:latin typeface="微软雅黑"/>
                </a:rPr>
                <a:t>项目</a:t>
              </a:r>
              <a:endParaRPr lang="zh-CN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latin typeface="微软雅黑"/>
              </a:endParaRPr>
            </a:p>
          </p:txBody>
        </p:sp>
        <p:sp>
          <p:nvSpPr>
            <p:cNvPr id="45" name="Text Box 8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1FE9784A-81B6-4C56-9BEE-0F4123249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041" y="3423161"/>
              <a:ext cx="229721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numCol="1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/>
                  <a:sym typeface="Arial" panose="020B0604020202020204" pitchFamily="34" charset="0"/>
                </a:rPr>
                <a:t>产品需求按项目研发</a:t>
              </a:r>
              <a:endParaRPr lang="en-US" altLang="zh-CN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/>
                <a:sym typeface="Arial" panose="020B0604020202020204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/>
                  <a:sym typeface="Arial" panose="020B0604020202020204" pitchFamily="34" charset="0"/>
                </a:rPr>
                <a:t>项目任务进度管理</a:t>
              </a:r>
              <a:endParaRPr lang="en-US" altLang="zh-CN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96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 descr="图片包含 电子产品, 电路&#10;&#10;描述已自动生成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9EF96E4-4A3F-477A-950F-F5883BF0E5F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A-图片 4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C4A5BAB9-B430-4E2B-9AD5-D34D8D2D7F9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alphaModFix amt="49000"/>
          </a:blip>
          <a:stretch>
            <a:fillRect/>
          </a:stretch>
        </p:blipFill>
        <p:spPr>
          <a:xfrm>
            <a:off x="-13466177" y="4978013"/>
            <a:ext cx="39124353" cy="1879987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0F1B99C6-C3F1-4BA4-8E7B-5E572A68AC7C}"/>
              </a:ext>
            </a:extLst>
          </p:cNvPr>
          <p:cNvGrpSpPr/>
          <p:nvPr/>
        </p:nvGrpSpPr>
        <p:grpSpPr>
          <a:xfrm>
            <a:off x="393702" y="4226403"/>
            <a:ext cx="11404598" cy="922596"/>
            <a:chOff x="2507333" y="4397389"/>
            <a:chExt cx="7177335" cy="580624"/>
          </a:xfrm>
        </p:grpSpPr>
        <p:sp>
          <p:nvSpPr>
            <p:cNvPr id="281" name="PA_任意多边形 83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1FF24E58-AF82-406A-8EBC-9B3D876A996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flipH="1">
              <a:off x="3942615" y="4397389"/>
              <a:ext cx="5742053" cy="580624"/>
            </a:xfrm>
            <a:custGeom>
              <a:avLst/>
              <a:gdLst>
                <a:gd name="connsiteX0" fmla="*/ 0 w 7639050"/>
                <a:gd name="connsiteY0" fmla="*/ 1924050 h 1924050"/>
                <a:gd name="connsiteX1" fmla="*/ 1943100 w 7639050"/>
                <a:gd name="connsiteY1" fmla="*/ 0 h 1924050"/>
                <a:gd name="connsiteX2" fmla="*/ 3848100 w 7639050"/>
                <a:gd name="connsiteY2" fmla="*/ 1924050 h 1924050"/>
                <a:gd name="connsiteX3" fmla="*/ 5753100 w 7639050"/>
                <a:gd name="connsiteY3" fmla="*/ 0 h 1924050"/>
                <a:gd name="connsiteX4" fmla="*/ 7639050 w 7639050"/>
                <a:gd name="connsiteY4" fmla="*/ 1924050 h 192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39050" h="1924050">
                  <a:moveTo>
                    <a:pt x="0" y="1924050"/>
                  </a:moveTo>
                  <a:cubicBezTo>
                    <a:pt x="650875" y="962025"/>
                    <a:pt x="1301750" y="0"/>
                    <a:pt x="1943100" y="0"/>
                  </a:cubicBezTo>
                  <a:cubicBezTo>
                    <a:pt x="2584450" y="0"/>
                    <a:pt x="3213100" y="1924050"/>
                    <a:pt x="3848100" y="1924050"/>
                  </a:cubicBezTo>
                  <a:cubicBezTo>
                    <a:pt x="4483100" y="1924050"/>
                    <a:pt x="5121275" y="0"/>
                    <a:pt x="5753100" y="0"/>
                  </a:cubicBezTo>
                  <a:cubicBezTo>
                    <a:pt x="6384925" y="0"/>
                    <a:pt x="7011987" y="962025"/>
                    <a:pt x="7639050" y="1924050"/>
                  </a:cubicBezTo>
                </a:path>
              </a:pathLst>
            </a:custGeom>
            <a:noFill/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9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282" name="PA_任意多边形 85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CC2D97CA-6F0D-4DD2-8873-0B96BA2333C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507333" y="4397389"/>
              <a:ext cx="5742053" cy="580624"/>
            </a:xfrm>
            <a:custGeom>
              <a:avLst/>
              <a:gdLst>
                <a:gd name="connsiteX0" fmla="*/ 0 w 7639050"/>
                <a:gd name="connsiteY0" fmla="*/ 1924050 h 1924050"/>
                <a:gd name="connsiteX1" fmla="*/ 1943100 w 7639050"/>
                <a:gd name="connsiteY1" fmla="*/ 0 h 1924050"/>
                <a:gd name="connsiteX2" fmla="*/ 3848100 w 7639050"/>
                <a:gd name="connsiteY2" fmla="*/ 1924050 h 1924050"/>
                <a:gd name="connsiteX3" fmla="*/ 5753100 w 7639050"/>
                <a:gd name="connsiteY3" fmla="*/ 0 h 1924050"/>
                <a:gd name="connsiteX4" fmla="*/ 7639050 w 7639050"/>
                <a:gd name="connsiteY4" fmla="*/ 1924050 h 192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39050" h="1924050">
                  <a:moveTo>
                    <a:pt x="0" y="1924050"/>
                  </a:moveTo>
                  <a:cubicBezTo>
                    <a:pt x="650875" y="962025"/>
                    <a:pt x="1301750" y="0"/>
                    <a:pt x="1943100" y="0"/>
                  </a:cubicBezTo>
                  <a:cubicBezTo>
                    <a:pt x="2584450" y="0"/>
                    <a:pt x="3213100" y="1924050"/>
                    <a:pt x="3848100" y="1924050"/>
                  </a:cubicBezTo>
                  <a:cubicBezTo>
                    <a:pt x="4483100" y="1924050"/>
                    <a:pt x="5121275" y="0"/>
                    <a:pt x="5753100" y="0"/>
                  </a:cubicBezTo>
                  <a:cubicBezTo>
                    <a:pt x="6384925" y="0"/>
                    <a:pt x="7011987" y="962025"/>
                    <a:pt x="7639050" y="1924050"/>
                  </a:cubicBezTo>
                </a:path>
              </a:pathLst>
            </a:custGeom>
            <a:noFill/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9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 Light"/>
                <a:cs typeface="+mn-cs"/>
              </a:endParaRPr>
            </a:p>
          </p:txBody>
        </p:sp>
      </p:grpSp>
      <p:sp>
        <p:nvSpPr>
          <p:cNvPr id="283" name="PA_椭圆 89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44A151F8-AA3A-45DC-A60B-4BBC4536EB3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390251" y="4467895"/>
            <a:ext cx="258978" cy="258978"/>
          </a:xfrm>
          <a:prstGeom prst="ellipse">
            <a:avLst/>
          </a:prstGeom>
          <a:solidFill>
            <a:schemeClr val="accent5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 Light"/>
              <a:cs typeface="+mn-cs"/>
            </a:endParaRPr>
          </a:p>
        </p:txBody>
      </p:sp>
      <p:sp>
        <p:nvSpPr>
          <p:cNvPr id="284" name="PA_椭圆 90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1E9873A6-F5ED-4C09-B8F1-6531B7AB25A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487822" y="4376576"/>
            <a:ext cx="402829" cy="402829"/>
          </a:xfrm>
          <a:prstGeom prst="ellipse">
            <a:avLst/>
          </a:prstGeom>
          <a:solidFill>
            <a:schemeClr val="accent5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 Light"/>
              <a:cs typeface="+mn-cs"/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85EAD250-DE0C-4AEF-B339-0C51F5E2E2DA}"/>
              </a:ext>
            </a:extLst>
          </p:cNvPr>
          <p:cNvSpPr/>
          <p:nvPr/>
        </p:nvSpPr>
        <p:spPr>
          <a:xfrm>
            <a:off x="5080338" y="2419136"/>
            <a:ext cx="20313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spc="600" dirty="0" smtClean="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effectLst>
                  <a:outerShdw blurRad="190500" dist="76200" dir="4800000" algn="ctr" rotWithShape="0">
                    <a:srgbClr val="000000">
                      <a:alpha val="50000"/>
                    </a:srgbClr>
                  </a:outerShdw>
                </a:effectLst>
                <a:latin typeface="演示斜黑体" panose="00000A08000000000000" pitchFamily="50" charset="-122"/>
                <a:ea typeface="演示斜黑体" panose="00000A08000000000000" pitchFamily="50" charset="-122"/>
                <a:sym typeface="+mn-lt"/>
              </a:rPr>
              <a:t>产品</a:t>
            </a:r>
            <a:endParaRPr lang="zh-CN" altLang="en-US" sz="6600" spc="600" dirty="0">
              <a:gradFill>
                <a:gsLst>
                  <a:gs pos="0">
                    <a:schemeClr val="bg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190500" dist="76200" dir="4800000" algn="ctr" rotWithShape="0">
                  <a:srgbClr val="000000">
                    <a:alpha val="50000"/>
                  </a:srgbClr>
                </a:outerShdw>
              </a:effectLst>
              <a:latin typeface="演示斜黑体" panose="00000A08000000000000" pitchFamily="50" charset="-122"/>
              <a:ea typeface="演示斜黑体" panose="00000A08000000000000" pitchFamily="50" charset="-122"/>
              <a:sym typeface="+mn-lt"/>
            </a:endParaRP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2A1DDFA7-91B3-49A9-9FBD-7CDFF6D2163D}"/>
              </a:ext>
            </a:extLst>
          </p:cNvPr>
          <p:cNvSpPr txBox="1"/>
          <p:nvPr/>
        </p:nvSpPr>
        <p:spPr>
          <a:xfrm>
            <a:off x="4073780" y="1580809"/>
            <a:ext cx="40444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i="1" dirty="0">
                <a:gradFill>
                  <a:gsLst>
                    <a:gs pos="40000">
                      <a:schemeClr val="bg1">
                        <a:alpha val="40000"/>
                      </a:schemeClr>
                    </a:gs>
                    <a:gs pos="100000">
                      <a:schemeClr val="bg1">
                        <a:lumMod val="50000"/>
                        <a:alpha val="0"/>
                      </a:schemeClr>
                    </a:gs>
                  </a:gsLst>
                  <a:lin ang="5400000" scaled="1"/>
                </a:gradFill>
                <a:latin typeface="Bebas" pitchFamily="2" charset="0"/>
              </a:rPr>
              <a:t>Part  01</a:t>
            </a:r>
            <a:endParaRPr lang="zh-CN" altLang="en-US" sz="9600" i="1" dirty="0">
              <a:gradFill>
                <a:gsLst>
                  <a:gs pos="40000">
                    <a:schemeClr val="bg1">
                      <a:alpha val="40000"/>
                    </a:schemeClr>
                  </a:gs>
                  <a:gs pos="100000">
                    <a:schemeClr val="bg1">
                      <a:lumMod val="50000"/>
                      <a:alpha val="0"/>
                    </a:schemeClr>
                  </a:gs>
                </a:gsLst>
                <a:lin ang="5400000" scaled="1"/>
              </a:gra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21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 descr="图片包含 电子产品, 电路&#10;&#10;描述已自动生成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9EF96E4-4A3F-477A-950F-F5883BF0E5F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A-图片 4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C4A5BAB9-B430-4E2B-9AD5-D34D8D2D7F9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alphaModFix amt="49000"/>
          </a:blip>
          <a:stretch>
            <a:fillRect/>
          </a:stretch>
        </p:blipFill>
        <p:spPr>
          <a:xfrm>
            <a:off x="-13466177" y="4978013"/>
            <a:ext cx="39124353" cy="1879987"/>
          </a:xfrm>
          <a:prstGeom prst="rect">
            <a:avLst/>
          </a:prstGeom>
        </p:spPr>
      </p:pic>
      <p:sp>
        <p:nvSpPr>
          <p:cNvPr id="277" name="矩形 276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F55B56A7-0983-4930-8518-1F2C234B1A47}"/>
              </a:ext>
            </a:extLst>
          </p:cNvPr>
          <p:cNvSpPr/>
          <p:nvPr/>
        </p:nvSpPr>
        <p:spPr>
          <a:xfrm>
            <a:off x="3644042" y="623486"/>
            <a:ext cx="49039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b="1" i="1" spc="600" dirty="0" smtClean="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effectLst>
                  <a:outerShdw blurRad="190500" dist="76200" dir="4800000" algn="ctr" rotWithShape="0">
                    <a:srgbClr val="000000">
                      <a:alpha val="50000"/>
                    </a:srgbClr>
                  </a:outerShdw>
                </a:effectLst>
                <a:latin typeface="+mj-ea"/>
                <a:ea typeface="+mj-ea"/>
              </a:rPr>
              <a:t>产品管理涵括内容</a:t>
            </a:r>
            <a:endParaRPr lang="zh-CN" altLang="en-US" sz="4000" b="1" i="1" spc="600" dirty="0">
              <a:gradFill>
                <a:gsLst>
                  <a:gs pos="0">
                    <a:schemeClr val="bg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190500" dist="76200" dir="4800000" algn="ctr" rotWithShape="0">
                  <a:srgbClr val="000000">
                    <a:alpha val="50000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94A7743-9E57-4342-888E-0A6E0D14FF5D}"/>
              </a:ext>
            </a:extLst>
          </p:cNvPr>
          <p:cNvGrpSpPr/>
          <p:nvPr/>
        </p:nvGrpSpPr>
        <p:grpSpPr>
          <a:xfrm>
            <a:off x="2232579" y="203006"/>
            <a:ext cx="1415643" cy="1880092"/>
            <a:chOff x="2232579" y="203006"/>
            <a:chExt cx="1415643" cy="1880092"/>
          </a:xfrm>
        </p:grpSpPr>
        <p:sp>
          <p:nvSpPr>
            <p:cNvPr id="279" name="PA-任意多边形 68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3856BA51-355C-47F8-9784-229ED3E921B9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 rot="2700000" flipV="1">
              <a:off x="2230068" y="664943"/>
              <a:ext cx="1420666" cy="1415643"/>
            </a:xfrm>
            <a:custGeom>
              <a:avLst/>
              <a:gdLst>
                <a:gd name="T0" fmla="*/ 14 w 622"/>
                <a:gd name="T1" fmla="*/ 112 h 622"/>
                <a:gd name="T2" fmla="*/ 27 w 622"/>
                <a:gd name="T3" fmla="*/ 99 h 622"/>
                <a:gd name="T4" fmla="*/ 18 w 622"/>
                <a:gd name="T5" fmla="*/ 86 h 622"/>
                <a:gd name="T6" fmla="*/ 18 w 622"/>
                <a:gd name="T7" fmla="*/ 19 h 622"/>
                <a:gd name="T8" fmla="*/ 341 w 622"/>
                <a:gd name="T9" fmla="*/ 343 h 622"/>
                <a:gd name="T10" fmla="*/ 341 w 622"/>
                <a:gd name="T11" fmla="*/ 281 h 622"/>
                <a:gd name="T12" fmla="*/ 455 w 622"/>
                <a:gd name="T13" fmla="*/ 394 h 622"/>
                <a:gd name="T14" fmla="*/ 455 w 622"/>
                <a:gd name="T15" fmla="*/ 460 h 622"/>
                <a:gd name="T16" fmla="*/ 596 w 622"/>
                <a:gd name="T17" fmla="*/ 601 h 622"/>
                <a:gd name="T18" fmla="*/ 598 w 622"/>
                <a:gd name="T19" fmla="*/ 617 h 622"/>
                <a:gd name="T20" fmla="*/ 617 w 622"/>
                <a:gd name="T21" fmla="*/ 617 h 622"/>
                <a:gd name="T22" fmla="*/ 617 w 622"/>
                <a:gd name="T23" fmla="*/ 597 h 622"/>
                <a:gd name="T24" fmla="*/ 601 w 622"/>
                <a:gd name="T25" fmla="*/ 595 h 622"/>
                <a:gd name="T26" fmla="*/ 463 w 622"/>
                <a:gd name="T27" fmla="*/ 457 h 622"/>
                <a:gd name="T28" fmla="*/ 463 w 622"/>
                <a:gd name="T29" fmla="*/ 391 h 622"/>
                <a:gd name="T30" fmla="*/ 333 w 622"/>
                <a:gd name="T31" fmla="*/ 261 h 622"/>
                <a:gd name="T32" fmla="*/ 333 w 622"/>
                <a:gd name="T33" fmla="*/ 324 h 622"/>
                <a:gd name="T34" fmla="*/ 10 w 622"/>
                <a:gd name="T35" fmla="*/ 0 h 622"/>
                <a:gd name="T36" fmla="*/ 10 w 622"/>
                <a:gd name="T37" fmla="*/ 86 h 622"/>
                <a:gd name="T38" fmla="*/ 0 w 622"/>
                <a:gd name="T39" fmla="*/ 99 h 622"/>
                <a:gd name="T40" fmla="*/ 14 w 622"/>
                <a:gd name="T41" fmla="*/ 1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2" h="622">
                  <a:moveTo>
                    <a:pt x="14" y="112"/>
                  </a:moveTo>
                  <a:cubicBezTo>
                    <a:pt x="21" y="112"/>
                    <a:pt x="27" y="106"/>
                    <a:pt x="27" y="99"/>
                  </a:cubicBezTo>
                  <a:cubicBezTo>
                    <a:pt x="27" y="92"/>
                    <a:pt x="23" y="87"/>
                    <a:pt x="18" y="86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41" y="343"/>
                    <a:pt x="341" y="343"/>
                    <a:pt x="341" y="343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455" y="394"/>
                    <a:pt x="455" y="394"/>
                    <a:pt x="455" y="394"/>
                  </a:cubicBezTo>
                  <a:cubicBezTo>
                    <a:pt x="455" y="460"/>
                    <a:pt x="455" y="460"/>
                    <a:pt x="455" y="460"/>
                  </a:cubicBezTo>
                  <a:cubicBezTo>
                    <a:pt x="596" y="601"/>
                    <a:pt x="596" y="601"/>
                    <a:pt x="596" y="601"/>
                  </a:cubicBezTo>
                  <a:cubicBezTo>
                    <a:pt x="593" y="606"/>
                    <a:pt x="594" y="612"/>
                    <a:pt x="598" y="617"/>
                  </a:cubicBezTo>
                  <a:cubicBezTo>
                    <a:pt x="603" y="622"/>
                    <a:pt x="612" y="622"/>
                    <a:pt x="617" y="617"/>
                  </a:cubicBezTo>
                  <a:cubicBezTo>
                    <a:pt x="622" y="611"/>
                    <a:pt x="622" y="603"/>
                    <a:pt x="617" y="597"/>
                  </a:cubicBezTo>
                  <a:cubicBezTo>
                    <a:pt x="613" y="593"/>
                    <a:pt x="606" y="592"/>
                    <a:pt x="601" y="595"/>
                  </a:cubicBezTo>
                  <a:cubicBezTo>
                    <a:pt x="463" y="457"/>
                    <a:pt x="463" y="457"/>
                    <a:pt x="463" y="457"/>
                  </a:cubicBezTo>
                  <a:cubicBezTo>
                    <a:pt x="463" y="391"/>
                    <a:pt x="463" y="391"/>
                    <a:pt x="463" y="391"/>
                  </a:cubicBezTo>
                  <a:cubicBezTo>
                    <a:pt x="333" y="261"/>
                    <a:pt x="333" y="261"/>
                    <a:pt x="333" y="261"/>
                  </a:cubicBezTo>
                  <a:cubicBezTo>
                    <a:pt x="333" y="324"/>
                    <a:pt x="333" y="324"/>
                    <a:pt x="333" y="32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4" y="87"/>
                    <a:pt x="0" y="92"/>
                    <a:pt x="0" y="99"/>
                  </a:cubicBezTo>
                  <a:cubicBezTo>
                    <a:pt x="0" y="106"/>
                    <a:pt x="6" y="112"/>
                    <a:pt x="14" y="112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1" name="PA-任意多边形 67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A745D703-44F8-49D0-9B04-8BE9A5BAEDD0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 rot="5400000">
              <a:off x="2898551" y="113483"/>
              <a:ext cx="460169" cy="639216"/>
            </a:xfrm>
            <a:custGeom>
              <a:avLst/>
              <a:gdLst>
                <a:gd name="T0" fmla="*/ 28 w 275"/>
                <a:gd name="T1" fmla="*/ 378 h 382"/>
                <a:gd name="T2" fmla="*/ 20 w 275"/>
                <a:gd name="T3" fmla="*/ 370 h 382"/>
                <a:gd name="T4" fmla="*/ 263 w 275"/>
                <a:gd name="T5" fmla="*/ 128 h 382"/>
                <a:gd name="T6" fmla="*/ 263 w 275"/>
                <a:gd name="T7" fmla="*/ 5 h 382"/>
                <a:gd name="T8" fmla="*/ 275 w 275"/>
                <a:gd name="T9" fmla="*/ 5 h 382"/>
                <a:gd name="T10" fmla="*/ 275 w 275"/>
                <a:gd name="T11" fmla="*/ 0 h 382"/>
                <a:gd name="T12" fmla="*/ 240 w 275"/>
                <a:gd name="T13" fmla="*/ 0 h 382"/>
                <a:gd name="T14" fmla="*/ 240 w 275"/>
                <a:gd name="T15" fmla="*/ 5 h 382"/>
                <a:gd name="T16" fmla="*/ 252 w 275"/>
                <a:gd name="T17" fmla="*/ 5 h 382"/>
                <a:gd name="T18" fmla="*/ 252 w 275"/>
                <a:gd name="T19" fmla="*/ 122 h 382"/>
                <a:gd name="T20" fmla="*/ 12 w 275"/>
                <a:gd name="T21" fmla="*/ 361 h 382"/>
                <a:gd name="T22" fmla="*/ 4 w 275"/>
                <a:gd name="T23" fmla="*/ 352 h 382"/>
                <a:gd name="T24" fmla="*/ 0 w 275"/>
                <a:gd name="T25" fmla="*/ 356 h 382"/>
                <a:gd name="T26" fmla="*/ 24 w 275"/>
                <a:gd name="T27" fmla="*/ 382 h 382"/>
                <a:gd name="T28" fmla="*/ 28 w 275"/>
                <a:gd name="T29" fmla="*/ 37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5" h="382">
                  <a:moveTo>
                    <a:pt x="28" y="378"/>
                  </a:moveTo>
                  <a:lnTo>
                    <a:pt x="20" y="370"/>
                  </a:lnTo>
                  <a:lnTo>
                    <a:pt x="263" y="128"/>
                  </a:lnTo>
                  <a:lnTo>
                    <a:pt x="263" y="5"/>
                  </a:lnTo>
                  <a:lnTo>
                    <a:pt x="275" y="5"/>
                  </a:lnTo>
                  <a:lnTo>
                    <a:pt x="275" y="0"/>
                  </a:lnTo>
                  <a:lnTo>
                    <a:pt x="240" y="0"/>
                  </a:lnTo>
                  <a:lnTo>
                    <a:pt x="240" y="5"/>
                  </a:lnTo>
                  <a:lnTo>
                    <a:pt x="252" y="5"/>
                  </a:lnTo>
                  <a:lnTo>
                    <a:pt x="252" y="122"/>
                  </a:lnTo>
                  <a:lnTo>
                    <a:pt x="12" y="361"/>
                  </a:lnTo>
                  <a:lnTo>
                    <a:pt x="4" y="352"/>
                  </a:lnTo>
                  <a:lnTo>
                    <a:pt x="0" y="356"/>
                  </a:lnTo>
                  <a:lnTo>
                    <a:pt x="24" y="382"/>
                  </a:lnTo>
                  <a:lnTo>
                    <a:pt x="28" y="378"/>
                  </a:ln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9963623D-93A0-4FA5-9C8A-C59B382CB834}"/>
              </a:ext>
            </a:extLst>
          </p:cNvPr>
          <p:cNvGrpSpPr/>
          <p:nvPr/>
        </p:nvGrpSpPr>
        <p:grpSpPr>
          <a:xfrm>
            <a:off x="8248813" y="-89093"/>
            <a:ext cx="1415643" cy="1880090"/>
            <a:chOff x="8248813" y="-89093"/>
            <a:chExt cx="1415643" cy="1880090"/>
          </a:xfrm>
        </p:grpSpPr>
        <p:sp>
          <p:nvSpPr>
            <p:cNvPr id="283" name="PA-任意多边形 68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62505D6A-D85A-4660-AEAF-77CCE585A2E8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 rot="2700000" flipH="1">
              <a:off x="8246302" y="-86582"/>
              <a:ext cx="1420666" cy="1415643"/>
            </a:xfrm>
            <a:custGeom>
              <a:avLst/>
              <a:gdLst>
                <a:gd name="T0" fmla="*/ 14 w 622"/>
                <a:gd name="T1" fmla="*/ 112 h 622"/>
                <a:gd name="T2" fmla="*/ 27 w 622"/>
                <a:gd name="T3" fmla="*/ 99 h 622"/>
                <a:gd name="T4" fmla="*/ 18 w 622"/>
                <a:gd name="T5" fmla="*/ 86 h 622"/>
                <a:gd name="T6" fmla="*/ 18 w 622"/>
                <a:gd name="T7" fmla="*/ 19 h 622"/>
                <a:gd name="T8" fmla="*/ 341 w 622"/>
                <a:gd name="T9" fmla="*/ 343 h 622"/>
                <a:gd name="T10" fmla="*/ 341 w 622"/>
                <a:gd name="T11" fmla="*/ 281 h 622"/>
                <a:gd name="T12" fmla="*/ 455 w 622"/>
                <a:gd name="T13" fmla="*/ 394 h 622"/>
                <a:gd name="T14" fmla="*/ 455 w 622"/>
                <a:gd name="T15" fmla="*/ 460 h 622"/>
                <a:gd name="T16" fmla="*/ 596 w 622"/>
                <a:gd name="T17" fmla="*/ 601 h 622"/>
                <a:gd name="T18" fmla="*/ 598 w 622"/>
                <a:gd name="T19" fmla="*/ 617 h 622"/>
                <a:gd name="T20" fmla="*/ 617 w 622"/>
                <a:gd name="T21" fmla="*/ 617 h 622"/>
                <a:gd name="T22" fmla="*/ 617 w 622"/>
                <a:gd name="T23" fmla="*/ 597 h 622"/>
                <a:gd name="T24" fmla="*/ 601 w 622"/>
                <a:gd name="T25" fmla="*/ 595 h 622"/>
                <a:gd name="T26" fmla="*/ 463 w 622"/>
                <a:gd name="T27" fmla="*/ 457 h 622"/>
                <a:gd name="T28" fmla="*/ 463 w 622"/>
                <a:gd name="T29" fmla="*/ 391 h 622"/>
                <a:gd name="T30" fmla="*/ 333 w 622"/>
                <a:gd name="T31" fmla="*/ 261 h 622"/>
                <a:gd name="T32" fmla="*/ 333 w 622"/>
                <a:gd name="T33" fmla="*/ 324 h 622"/>
                <a:gd name="T34" fmla="*/ 10 w 622"/>
                <a:gd name="T35" fmla="*/ 0 h 622"/>
                <a:gd name="T36" fmla="*/ 10 w 622"/>
                <a:gd name="T37" fmla="*/ 86 h 622"/>
                <a:gd name="T38" fmla="*/ 0 w 622"/>
                <a:gd name="T39" fmla="*/ 99 h 622"/>
                <a:gd name="T40" fmla="*/ 14 w 622"/>
                <a:gd name="T41" fmla="*/ 1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2" h="622">
                  <a:moveTo>
                    <a:pt x="14" y="112"/>
                  </a:moveTo>
                  <a:cubicBezTo>
                    <a:pt x="21" y="112"/>
                    <a:pt x="27" y="106"/>
                    <a:pt x="27" y="99"/>
                  </a:cubicBezTo>
                  <a:cubicBezTo>
                    <a:pt x="27" y="92"/>
                    <a:pt x="23" y="87"/>
                    <a:pt x="18" y="86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41" y="343"/>
                    <a:pt x="341" y="343"/>
                    <a:pt x="341" y="343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455" y="394"/>
                    <a:pt x="455" y="394"/>
                    <a:pt x="455" y="394"/>
                  </a:cubicBezTo>
                  <a:cubicBezTo>
                    <a:pt x="455" y="460"/>
                    <a:pt x="455" y="460"/>
                    <a:pt x="455" y="460"/>
                  </a:cubicBezTo>
                  <a:cubicBezTo>
                    <a:pt x="596" y="601"/>
                    <a:pt x="596" y="601"/>
                    <a:pt x="596" y="601"/>
                  </a:cubicBezTo>
                  <a:cubicBezTo>
                    <a:pt x="593" y="606"/>
                    <a:pt x="594" y="612"/>
                    <a:pt x="598" y="617"/>
                  </a:cubicBezTo>
                  <a:cubicBezTo>
                    <a:pt x="603" y="622"/>
                    <a:pt x="612" y="622"/>
                    <a:pt x="617" y="617"/>
                  </a:cubicBezTo>
                  <a:cubicBezTo>
                    <a:pt x="622" y="611"/>
                    <a:pt x="622" y="603"/>
                    <a:pt x="617" y="597"/>
                  </a:cubicBezTo>
                  <a:cubicBezTo>
                    <a:pt x="613" y="593"/>
                    <a:pt x="606" y="592"/>
                    <a:pt x="601" y="595"/>
                  </a:cubicBezTo>
                  <a:cubicBezTo>
                    <a:pt x="463" y="457"/>
                    <a:pt x="463" y="457"/>
                    <a:pt x="463" y="457"/>
                  </a:cubicBezTo>
                  <a:cubicBezTo>
                    <a:pt x="463" y="391"/>
                    <a:pt x="463" y="391"/>
                    <a:pt x="463" y="391"/>
                  </a:cubicBezTo>
                  <a:cubicBezTo>
                    <a:pt x="333" y="261"/>
                    <a:pt x="333" y="261"/>
                    <a:pt x="333" y="261"/>
                  </a:cubicBezTo>
                  <a:cubicBezTo>
                    <a:pt x="333" y="324"/>
                    <a:pt x="333" y="324"/>
                    <a:pt x="333" y="32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4" y="87"/>
                    <a:pt x="0" y="92"/>
                    <a:pt x="0" y="99"/>
                  </a:cubicBezTo>
                  <a:cubicBezTo>
                    <a:pt x="0" y="106"/>
                    <a:pt x="6" y="112"/>
                    <a:pt x="14" y="112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4" name="PA-任意多边形 67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F02B1936-472A-45B6-BBB5-51EF1E0D1BE8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 rot="5400000" flipH="1" flipV="1">
              <a:off x="8538316" y="1241305"/>
              <a:ext cx="460169" cy="639216"/>
            </a:xfrm>
            <a:custGeom>
              <a:avLst/>
              <a:gdLst>
                <a:gd name="T0" fmla="*/ 28 w 275"/>
                <a:gd name="T1" fmla="*/ 378 h 382"/>
                <a:gd name="T2" fmla="*/ 20 w 275"/>
                <a:gd name="T3" fmla="*/ 370 h 382"/>
                <a:gd name="T4" fmla="*/ 263 w 275"/>
                <a:gd name="T5" fmla="*/ 128 h 382"/>
                <a:gd name="T6" fmla="*/ 263 w 275"/>
                <a:gd name="T7" fmla="*/ 5 h 382"/>
                <a:gd name="T8" fmla="*/ 275 w 275"/>
                <a:gd name="T9" fmla="*/ 5 h 382"/>
                <a:gd name="T10" fmla="*/ 275 w 275"/>
                <a:gd name="T11" fmla="*/ 0 h 382"/>
                <a:gd name="T12" fmla="*/ 240 w 275"/>
                <a:gd name="T13" fmla="*/ 0 h 382"/>
                <a:gd name="T14" fmla="*/ 240 w 275"/>
                <a:gd name="T15" fmla="*/ 5 h 382"/>
                <a:gd name="T16" fmla="*/ 252 w 275"/>
                <a:gd name="T17" fmla="*/ 5 h 382"/>
                <a:gd name="T18" fmla="*/ 252 w 275"/>
                <a:gd name="T19" fmla="*/ 122 h 382"/>
                <a:gd name="T20" fmla="*/ 12 w 275"/>
                <a:gd name="T21" fmla="*/ 361 h 382"/>
                <a:gd name="T22" fmla="*/ 4 w 275"/>
                <a:gd name="T23" fmla="*/ 352 h 382"/>
                <a:gd name="T24" fmla="*/ 0 w 275"/>
                <a:gd name="T25" fmla="*/ 356 h 382"/>
                <a:gd name="T26" fmla="*/ 24 w 275"/>
                <a:gd name="T27" fmla="*/ 382 h 382"/>
                <a:gd name="T28" fmla="*/ 28 w 275"/>
                <a:gd name="T29" fmla="*/ 37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5" h="382">
                  <a:moveTo>
                    <a:pt x="28" y="378"/>
                  </a:moveTo>
                  <a:lnTo>
                    <a:pt x="20" y="370"/>
                  </a:lnTo>
                  <a:lnTo>
                    <a:pt x="263" y="128"/>
                  </a:lnTo>
                  <a:lnTo>
                    <a:pt x="263" y="5"/>
                  </a:lnTo>
                  <a:lnTo>
                    <a:pt x="275" y="5"/>
                  </a:lnTo>
                  <a:lnTo>
                    <a:pt x="275" y="0"/>
                  </a:lnTo>
                  <a:lnTo>
                    <a:pt x="240" y="0"/>
                  </a:lnTo>
                  <a:lnTo>
                    <a:pt x="240" y="5"/>
                  </a:lnTo>
                  <a:lnTo>
                    <a:pt x="252" y="5"/>
                  </a:lnTo>
                  <a:lnTo>
                    <a:pt x="252" y="122"/>
                  </a:lnTo>
                  <a:lnTo>
                    <a:pt x="12" y="361"/>
                  </a:lnTo>
                  <a:lnTo>
                    <a:pt x="4" y="352"/>
                  </a:lnTo>
                  <a:lnTo>
                    <a:pt x="0" y="356"/>
                  </a:lnTo>
                  <a:lnTo>
                    <a:pt x="24" y="382"/>
                  </a:lnTo>
                  <a:lnTo>
                    <a:pt x="28" y="378"/>
                  </a:ln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6" name="îšļîḋé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C97C39F4-0299-4AB7-BD98-3ABA791D9563}"/>
              </a:ext>
            </a:extLst>
          </p:cNvPr>
          <p:cNvSpPr/>
          <p:nvPr/>
        </p:nvSpPr>
        <p:spPr>
          <a:xfrm>
            <a:off x="3037097" y="2103234"/>
            <a:ext cx="8570702" cy="972000"/>
          </a:xfrm>
          <a:custGeom>
            <a:avLst/>
            <a:gdLst>
              <a:gd name="connsiteX0" fmla="*/ 243000 w 7899132"/>
              <a:gd name="connsiteY0" fmla="*/ 0 h 972000"/>
              <a:gd name="connsiteX1" fmla="*/ 2437071 w 7899132"/>
              <a:gd name="connsiteY1" fmla="*/ 0 h 972000"/>
              <a:gd name="connsiteX2" fmla="*/ 7771072 w 7899132"/>
              <a:gd name="connsiteY2" fmla="*/ 0 h 972000"/>
              <a:gd name="connsiteX3" fmla="*/ 7899132 w 7899132"/>
              <a:gd name="connsiteY3" fmla="*/ 0 h 972000"/>
              <a:gd name="connsiteX4" fmla="*/ 7899132 w 7899132"/>
              <a:gd name="connsiteY4" fmla="*/ 972000 h 972000"/>
              <a:gd name="connsiteX5" fmla="*/ 7528072 w 7899132"/>
              <a:gd name="connsiteY5" fmla="*/ 972000 h 972000"/>
              <a:gd name="connsiteX6" fmla="*/ 2437071 w 7899132"/>
              <a:gd name="connsiteY6" fmla="*/ 972000 h 972000"/>
              <a:gd name="connsiteX7" fmla="*/ 0 w 7899132"/>
              <a:gd name="connsiteY7" fmla="*/ 972000 h 9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99132" h="972000">
                <a:moveTo>
                  <a:pt x="243000" y="0"/>
                </a:moveTo>
                <a:lnTo>
                  <a:pt x="2437071" y="0"/>
                </a:lnTo>
                <a:lnTo>
                  <a:pt x="7771072" y="0"/>
                </a:lnTo>
                <a:lnTo>
                  <a:pt x="7899132" y="0"/>
                </a:lnTo>
                <a:lnTo>
                  <a:pt x="7899132" y="972000"/>
                </a:lnTo>
                <a:lnTo>
                  <a:pt x="7528072" y="972000"/>
                </a:lnTo>
                <a:lnTo>
                  <a:pt x="2437071" y="972000"/>
                </a:lnTo>
                <a:lnTo>
                  <a:pt x="0" y="972000"/>
                </a:lnTo>
                <a:close/>
              </a:path>
            </a:pathLst>
          </a:custGeom>
          <a:gradFill>
            <a:gsLst>
              <a:gs pos="1000">
                <a:sysClr val="window" lastClr="FFFFFF">
                  <a:alpha val="19000"/>
                </a:sysClr>
              </a:gs>
              <a:gs pos="84000">
                <a:srgbClr val="C8C8C8">
                  <a:alpha val="0"/>
                </a:srgbClr>
              </a:gs>
              <a:gs pos="100000">
                <a:sysClr val="window" lastClr="FFFFFF">
                  <a:alpha val="17000"/>
                </a:sysClr>
              </a:gs>
              <a:gs pos="34000">
                <a:sysClr val="windowText" lastClr="000000">
                  <a:alpha val="0"/>
                </a:sysClr>
              </a:gs>
            </a:gsLst>
            <a:lin ang="8100000" scaled="0"/>
          </a:gradFill>
          <a:ln w="3175" cap="flat" cmpd="sng" algn="ctr">
            <a:gradFill>
              <a:gsLst>
                <a:gs pos="49400">
                  <a:srgbClr val="F8FBFE">
                    <a:alpha val="0"/>
                  </a:srgbClr>
                </a:gs>
                <a:gs pos="0">
                  <a:srgbClr val="0F6FC6">
                    <a:lumMod val="5000"/>
                    <a:lumOff val="95000"/>
                    <a:alpha val="51000"/>
                  </a:srgbClr>
                </a:gs>
                <a:gs pos="73000">
                  <a:srgbClr val="FCFDFF">
                    <a:alpha val="26000"/>
                  </a:srgbClr>
                </a:gs>
                <a:gs pos="100000">
                  <a:sysClr val="window" lastClr="FFFFFF">
                    <a:alpha val="12000"/>
                  </a:sys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lIns="432000" rIns="252000" rtlCol="0" anchor="ctr"/>
          <a:lstStyle/>
          <a:p>
            <a:pPr algn="just" defTabSz="457200">
              <a:lnSpc>
                <a:spcPct val="120000"/>
              </a:lnSpc>
            </a:pPr>
            <a:r>
              <a:rPr lang="zh-CN" altLang="en-US" sz="1600" kern="0" dirty="0" smtClean="0">
                <a:solidFill>
                  <a:prstClr val="white"/>
                </a:solidFill>
                <a:latin typeface="+mn-ea"/>
              </a:rPr>
              <a:t>产品线，产品，分支，模块</a:t>
            </a:r>
            <a:endParaRPr lang="zh-CN" altLang="en-US" sz="1600" kern="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77" name="ï$ḷïdê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C8D075BE-F663-45DE-BD19-4A1EF8679C08}"/>
              </a:ext>
            </a:extLst>
          </p:cNvPr>
          <p:cNvSpPr/>
          <p:nvPr/>
        </p:nvSpPr>
        <p:spPr>
          <a:xfrm>
            <a:off x="761999" y="2103234"/>
            <a:ext cx="2316439" cy="972000"/>
          </a:xfrm>
          <a:custGeom>
            <a:avLst/>
            <a:gdLst>
              <a:gd name="connsiteX0" fmla="*/ 0 w 2316439"/>
              <a:gd name="connsiteY0" fmla="*/ 0 h 972000"/>
              <a:gd name="connsiteX1" fmla="*/ 635724 w 2316439"/>
              <a:gd name="connsiteY1" fmla="*/ 0 h 972000"/>
              <a:gd name="connsiteX2" fmla="*/ 1923715 w 2316439"/>
              <a:gd name="connsiteY2" fmla="*/ 0 h 972000"/>
              <a:gd name="connsiteX3" fmla="*/ 2316439 w 2316439"/>
              <a:gd name="connsiteY3" fmla="*/ 0 h 972000"/>
              <a:gd name="connsiteX4" fmla="*/ 2073439 w 2316439"/>
              <a:gd name="connsiteY4" fmla="*/ 972000 h 972000"/>
              <a:gd name="connsiteX5" fmla="*/ 1923715 w 2316439"/>
              <a:gd name="connsiteY5" fmla="*/ 972000 h 972000"/>
              <a:gd name="connsiteX6" fmla="*/ 392724 w 2316439"/>
              <a:gd name="connsiteY6" fmla="*/ 972000 h 972000"/>
              <a:gd name="connsiteX7" fmla="*/ 0 w 2316439"/>
              <a:gd name="connsiteY7" fmla="*/ 972000 h 9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6439" h="972000">
                <a:moveTo>
                  <a:pt x="0" y="0"/>
                </a:moveTo>
                <a:lnTo>
                  <a:pt x="635724" y="0"/>
                </a:lnTo>
                <a:lnTo>
                  <a:pt x="1923715" y="0"/>
                </a:lnTo>
                <a:lnTo>
                  <a:pt x="2316439" y="0"/>
                </a:lnTo>
                <a:lnTo>
                  <a:pt x="2073439" y="972000"/>
                </a:lnTo>
                <a:lnTo>
                  <a:pt x="1923715" y="972000"/>
                </a:lnTo>
                <a:lnTo>
                  <a:pt x="392724" y="972000"/>
                </a:lnTo>
                <a:lnTo>
                  <a:pt x="0" y="972000"/>
                </a:lnTo>
                <a:close/>
              </a:path>
            </a:pathLst>
          </a:custGeom>
          <a:gradFill flip="none" rotWithShape="1">
            <a:gsLst>
              <a:gs pos="0">
                <a:srgbClr val="02B0EE"/>
              </a:gs>
              <a:gs pos="90000">
                <a:srgbClr val="081944">
                  <a:alpha val="0"/>
                </a:srgbClr>
              </a:gs>
            </a:gsLst>
            <a:lin ang="10800000" scaled="0"/>
            <a:tileRect/>
          </a:gradFill>
          <a:ln w="12700" cap="flat" cmpd="sng">
            <a:gradFill flip="none" rotWithShape="1">
              <a:gsLst>
                <a:gs pos="0">
                  <a:srgbClr val="02B0EE"/>
                </a:gs>
                <a:gs pos="90000">
                  <a:srgbClr val="4472C4">
                    <a:lumMod val="30000"/>
                    <a:lumOff val="70000"/>
                    <a:alpha val="0"/>
                  </a:srgbClr>
                </a:gs>
              </a:gsLst>
              <a:lin ang="10800000" scaled="0"/>
              <a:tileRect/>
            </a:gradFill>
            <a:prstDash val="solid"/>
            <a:miter/>
            <a:headEnd type="none" w="med" len="med"/>
            <a:tailEnd type="none" w="med" len="med"/>
          </a:ln>
        </p:spPr>
        <p:txBody>
          <a:bodyPr rIns="288000" rtlCol="0" anchor="ctr"/>
          <a:lstStyle/>
          <a:p>
            <a:pPr algn="r"/>
            <a:r>
              <a:rPr lang="zh-CN" altLang="en-US" sz="2000" b="1" kern="0" dirty="0" smtClean="0">
                <a:solidFill>
                  <a:schemeClr val="bg1"/>
                </a:solidFill>
              </a:rPr>
              <a:t>产品管理</a:t>
            </a:r>
            <a:endParaRPr lang="zh-CN" altLang="en-US" sz="2000" b="1" kern="0" dirty="0">
              <a:solidFill>
                <a:schemeClr val="bg1"/>
              </a:solidFill>
            </a:endParaRPr>
          </a:p>
        </p:txBody>
      </p:sp>
      <p:sp>
        <p:nvSpPr>
          <p:cNvPr id="74" name="ïṩlíḍê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4B39B7D-8195-4D8A-97D4-6E4FC244F258}"/>
              </a:ext>
            </a:extLst>
          </p:cNvPr>
          <p:cNvSpPr/>
          <p:nvPr/>
        </p:nvSpPr>
        <p:spPr>
          <a:xfrm>
            <a:off x="2746375" y="3293859"/>
            <a:ext cx="8861424" cy="972000"/>
          </a:xfrm>
          <a:custGeom>
            <a:avLst/>
            <a:gdLst>
              <a:gd name="connsiteX0" fmla="*/ 243000 w 7899132"/>
              <a:gd name="connsiteY0" fmla="*/ 0 h 972000"/>
              <a:gd name="connsiteX1" fmla="*/ 2437071 w 7899132"/>
              <a:gd name="connsiteY1" fmla="*/ 0 h 972000"/>
              <a:gd name="connsiteX2" fmla="*/ 7771072 w 7899132"/>
              <a:gd name="connsiteY2" fmla="*/ 0 h 972000"/>
              <a:gd name="connsiteX3" fmla="*/ 7899132 w 7899132"/>
              <a:gd name="connsiteY3" fmla="*/ 0 h 972000"/>
              <a:gd name="connsiteX4" fmla="*/ 7899132 w 7899132"/>
              <a:gd name="connsiteY4" fmla="*/ 972000 h 972000"/>
              <a:gd name="connsiteX5" fmla="*/ 7528072 w 7899132"/>
              <a:gd name="connsiteY5" fmla="*/ 972000 h 972000"/>
              <a:gd name="connsiteX6" fmla="*/ 2437071 w 7899132"/>
              <a:gd name="connsiteY6" fmla="*/ 972000 h 972000"/>
              <a:gd name="connsiteX7" fmla="*/ 0 w 7899132"/>
              <a:gd name="connsiteY7" fmla="*/ 972000 h 9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99132" h="972000">
                <a:moveTo>
                  <a:pt x="243000" y="0"/>
                </a:moveTo>
                <a:lnTo>
                  <a:pt x="2437071" y="0"/>
                </a:lnTo>
                <a:lnTo>
                  <a:pt x="7771072" y="0"/>
                </a:lnTo>
                <a:lnTo>
                  <a:pt x="7899132" y="0"/>
                </a:lnTo>
                <a:lnTo>
                  <a:pt x="7899132" y="972000"/>
                </a:lnTo>
                <a:lnTo>
                  <a:pt x="7528072" y="972000"/>
                </a:lnTo>
                <a:lnTo>
                  <a:pt x="2437071" y="972000"/>
                </a:lnTo>
                <a:lnTo>
                  <a:pt x="0" y="972000"/>
                </a:lnTo>
                <a:close/>
              </a:path>
            </a:pathLst>
          </a:custGeom>
          <a:gradFill>
            <a:gsLst>
              <a:gs pos="1000">
                <a:sysClr val="window" lastClr="FFFFFF">
                  <a:alpha val="19000"/>
                </a:sysClr>
              </a:gs>
              <a:gs pos="84000">
                <a:srgbClr val="C8C8C8">
                  <a:alpha val="0"/>
                </a:srgbClr>
              </a:gs>
              <a:gs pos="100000">
                <a:sysClr val="window" lastClr="FFFFFF">
                  <a:alpha val="17000"/>
                </a:sysClr>
              </a:gs>
              <a:gs pos="34000">
                <a:sysClr val="windowText" lastClr="000000">
                  <a:alpha val="0"/>
                </a:sysClr>
              </a:gs>
            </a:gsLst>
            <a:lin ang="8100000" scaled="0"/>
          </a:gradFill>
          <a:ln w="3175" cap="flat" cmpd="sng" algn="ctr">
            <a:gradFill>
              <a:gsLst>
                <a:gs pos="49400">
                  <a:srgbClr val="F8FBFE">
                    <a:alpha val="0"/>
                  </a:srgbClr>
                </a:gs>
                <a:gs pos="0">
                  <a:srgbClr val="0F6FC6">
                    <a:lumMod val="5000"/>
                    <a:lumOff val="95000"/>
                    <a:alpha val="51000"/>
                  </a:srgbClr>
                </a:gs>
                <a:gs pos="73000">
                  <a:srgbClr val="FCFDFF">
                    <a:alpha val="26000"/>
                  </a:srgbClr>
                </a:gs>
                <a:gs pos="100000">
                  <a:sysClr val="window" lastClr="FFFFFF">
                    <a:alpha val="12000"/>
                  </a:sys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lIns="432000" rIns="252000" rtlCol="0" anchor="ctr"/>
          <a:lstStyle/>
          <a:p>
            <a:pPr algn="just" defTabSz="457200">
              <a:lnSpc>
                <a:spcPct val="120000"/>
              </a:lnSpc>
            </a:pPr>
            <a:r>
              <a:rPr lang="zh-CN" altLang="en-US" sz="1600" kern="0" dirty="0" smtClean="0">
                <a:solidFill>
                  <a:prstClr val="white"/>
                </a:solidFill>
                <a:latin typeface="+mn-ea"/>
              </a:rPr>
              <a:t>提交，评审，变更</a:t>
            </a:r>
            <a:endParaRPr lang="zh-CN" altLang="en-US" sz="1600" kern="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75" name="i$ḷiďê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42F604A2-26A8-42D9-8631-C748CF2D48A5}"/>
              </a:ext>
            </a:extLst>
          </p:cNvPr>
          <p:cNvSpPr/>
          <p:nvPr/>
        </p:nvSpPr>
        <p:spPr>
          <a:xfrm>
            <a:off x="761999" y="3293859"/>
            <a:ext cx="2012951" cy="972000"/>
          </a:xfrm>
          <a:custGeom>
            <a:avLst/>
            <a:gdLst>
              <a:gd name="connsiteX0" fmla="*/ 0 w 2316439"/>
              <a:gd name="connsiteY0" fmla="*/ 0 h 972000"/>
              <a:gd name="connsiteX1" fmla="*/ 635724 w 2316439"/>
              <a:gd name="connsiteY1" fmla="*/ 0 h 972000"/>
              <a:gd name="connsiteX2" fmla="*/ 1923715 w 2316439"/>
              <a:gd name="connsiteY2" fmla="*/ 0 h 972000"/>
              <a:gd name="connsiteX3" fmla="*/ 2316439 w 2316439"/>
              <a:gd name="connsiteY3" fmla="*/ 0 h 972000"/>
              <a:gd name="connsiteX4" fmla="*/ 2073439 w 2316439"/>
              <a:gd name="connsiteY4" fmla="*/ 972000 h 972000"/>
              <a:gd name="connsiteX5" fmla="*/ 1923715 w 2316439"/>
              <a:gd name="connsiteY5" fmla="*/ 972000 h 972000"/>
              <a:gd name="connsiteX6" fmla="*/ 392724 w 2316439"/>
              <a:gd name="connsiteY6" fmla="*/ 972000 h 972000"/>
              <a:gd name="connsiteX7" fmla="*/ 0 w 2316439"/>
              <a:gd name="connsiteY7" fmla="*/ 972000 h 9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6439" h="972000">
                <a:moveTo>
                  <a:pt x="0" y="0"/>
                </a:moveTo>
                <a:lnTo>
                  <a:pt x="635724" y="0"/>
                </a:lnTo>
                <a:lnTo>
                  <a:pt x="1923715" y="0"/>
                </a:lnTo>
                <a:lnTo>
                  <a:pt x="2316439" y="0"/>
                </a:lnTo>
                <a:lnTo>
                  <a:pt x="2073439" y="972000"/>
                </a:lnTo>
                <a:lnTo>
                  <a:pt x="1923715" y="972000"/>
                </a:lnTo>
                <a:lnTo>
                  <a:pt x="392724" y="972000"/>
                </a:lnTo>
                <a:lnTo>
                  <a:pt x="0" y="972000"/>
                </a:lnTo>
                <a:close/>
              </a:path>
            </a:pathLst>
          </a:custGeom>
          <a:gradFill flip="none" rotWithShape="1">
            <a:gsLst>
              <a:gs pos="0">
                <a:srgbClr val="02B0EE"/>
              </a:gs>
              <a:gs pos="90000">
                <a:srgbClr val="081944">
                  <a:alpha val="0"/>
                </a:srgbClr>
              </a:gs>
            </a:gsLst>
            <a:lin ang="10800000" scaled="0"/>
            <a:tileRect/>
          </a:gradFill>
          <a:ln w="12700" cap="flat" cmpd="sng">
            <a:gradFill flip="none" rotWithShape="1">
              <a:gsLst>
                <a:gs pos="0">
                  <a:srgbClr val="02B0EE"/>
                </a:gs>
                <a:gs pos="90000">
                  <a:srgbClr val="4472C4">
                    <a:lumMod val="30000"/>
                    <a:lumOff val="70000"/>
                    <a:alpha val="0"/>
                  </a:srgbClr>
                </a:gs>
              </a:gsLst>
              <a:lin ang="10800000" scaled="0"/>
              <a:tileRect/>
            </a:gradFill>
            <a:prstDash val="solid"/>
            <a:miter/>
            <a:headEnd type="none" w="med" len="med"/>
            <a:tailEnd type="none" w="med" len="med"/>
          </a:ln>
        </p:spPr>
        <p:txBody>
          <a:bodyPr rIns="288000" rtlCol="0" anchor="ctr"/>
          <a:lstStyle/>
          <a:p>
            <a:pPr algn="r"/>
            <a:r>
              <a:rPr lang="zh-CN" altLang="en-US" sz="2000" b="1" kern="0" dirty="0" smtClean="0">
                <a:solidFill>
                  <a:schemeClr val="bg1"/>
                </a:solidFill>
              </a:rPr>
              <a:t>需求管理</a:t>
            </a:r>
            <a:endParaRPr lang="zh-CN" altLang="en-US" sz="2000" b="1" kern="0" dirty="0">
              <a:solidFill>
                <a:schemeClr val="bg1"/>
              </a:solidFill>
            </a:endParaRPr>
          </a:p>
        </p:txBody>
      </p:sp>
      <p:sp>
        <p:nvSpPr>
          <p:cNvPr id="72" name="ísḷîḋe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87B2C1C9-4226-48FE-9BDF-FBAA865234BF}"/>
              </a:ext>
            </a:extLst>
          </p:cNvPr>
          <p:cNvSpPr/>
          <p:nvPr/>
        </p:nvSpPr>
        <p:spPr>
          <a:xfrm>
            <a:off x="2432050" y="4484484"/>
            <a:ext cx="9175749" cy="972000"/>
          </a:xfrm>
          <a:custGeom>
            <a:avLst/>
            <a:gdLst>
              <a:gd name="connsiteX0" fmla="*/ 243000 w 7899132"/>
              <a:gd name="connsiteY0" fmla="*/ 0 h 972000"/>
              <a:gd name="connsiteX1" fmla="*/ 2437071 w 7899132"/>
              <a:gd name="connsiteY1" fmla="*/ 0 h 972000"/>
              <a:gd name="connsiteX2" fmla="*/ 7771072 w 7899132"/>
              <a:gd name="connsiteY2" fmla="*/ 0 h 972000"/>
              <a:gd name="connsiteX3" fmla="*/ 7899132 w 7899132"/>
              <a:gd name="connsiteY3" fmla="*/ 0 h 972000"/>
              <a:gd name="connsiteX4" fmla="*/ 7899132 w 7899132"/>
              <a:gd name="connsiteY4" fmla="*/ 972000 h 972000"/>
              <a:gd name="connsiteX5" fmla="*/ 7528072 w 7899132"/>
              <a:gd name="connsiteY5" fmla="*/ 972000 h 972000"/>
              <a:gd name="connsiteX6" fmla="*/ 2437071 w 7899132"/>
              <a:gd name="connsiteY6" fmla="*/ 972000 h 972000"/>
              <a:gd name="connsiteX7" fmla="*/ 0 w 7899132"/>
              <a:gd name="connsiteY7" fmla="*/ 972000 h 9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99132" h="972000">
                <a:moveTo>
                  <a:pt x="243000" y="0"/>
                </a:moveTo>
                <a:lnTo>
                  <a:pt x="2437071" y="0"/>
                </a:lnTo>
                <a:lnTo>
                  <a:pt x="7771072" y="0"/>
                </a:lnTo>
                <a:lnTo>
                  <a:pt x="7899132" y="0"/>
                </a:lnTo>
                <a:lnTo>
                  <a:pt x="7899132" y="972000"/>
                </a:lnTo>
                <a:lnTo>
                  <a:pt x="7528072" y="972000"/>
                </a:lnTo>
                <a:lnTo>
                  <a:pt x="2437071" y="972000"/>
                </a:lnTo>
                <a:lnTo>
                  <a:pt x="0" y="972000"/>
                </a:lnTo>
                <a:close/>
              </a:path>
            </a:pathLst>
          </a:custGeom>
          <a:gradFill>
            <a:gsLst>
              <a:gs pos="1000">
                <a:sysClr val="window" lastClr="FFFFFF">
                  <a:alpha val="19000"/>
                </a:sysClr>
              </a:gs>
              <a:gs pos="84000">
                <a:srgbClr val="C8C8C8">
                  <a:alpha val="0"/>
                </a:srgbClr>
              </a:gs>
              <a:gs pos="100000">
                <a:sysClr val="window" lastClr="FFFFFF">
                  <a:alpha val="17000"/>
                </a:sysClr>
              </a:gs>
              <a:gs pos="34000">
                <a:sysClr val="windowText" lastClr="000000">
                  <a:alpha val="0"/>
                </a:sysClr>
              </a:gs>
            </a:gsLst>
            <a:lin ang="8100000" scaled="0"/>
          </a:gradFill>
          <a:ln w="3175" cap="flat" cmpd="sng" algn="ctr">
            <a:gradFill>
              <a:gsLst>
                <a:gs pos="49400">
                  <a:srgbClr val="F8FBFE">
                    <a:alpha val="0"/>
                  </a:srgbClr>
                </a:gs>
                <a:gs pos="0">
                  <a:srgbClr val="0F6FC6">
                    <a:lumMod val="5000"/>
                    <a:lumOff val="95000"/>
                    <a:alpha val="51000"/>
                  </a:srgbClr>
                </a:gs>
                <a:gs pos="73000">
                  <a:srgbClr val="FCFDFF">
                    <a:alpha val="26000"/>
                  </a:srgbClr>
                </a:gs>
                <a:gs pos="100000">
                  <a:sysClr val="window" lastClr="FFFFFF">
                    <a:alpha val="12000"/>
                  </a:sys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lIns="432000" rIns="252000" rtlCol="0" anchor="ctr"/>
          <a:lstStyle/>
          <a:p>
            <a:pPr algn="just" defTabSz="457200">
              <a:lnSpc>
                <a:spcPct val="120000"/>
              </a:lnSpc>
            </a:pPr>
            <a:r>
              <a:rPr lang="zh-CN" altLang="en-US" sz="1600" kern="0" dirty="0" smtClean="0">
                <a:solidFill>
                  <a:prstClr val="white"/>
                </a:solidFill>
                <a:latin typeface="+mn-ea"/>
              </a:rPr>
              <a:t>制定产品功能需求研发计划（按项目执行）</a:t>
            </a:r>
            <a:endParaRPr lang="zh-CN" altLang="en-US" sz="1600" kern="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73" name="íśḻïdè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2695C49-CDC7-42A0-815A-48481F481A49}"/>
              </a:ext>
            </a:extLst>
          </p:cNvPr>
          <p:cNvSpPr/>
          <p:nvPr/>
        </p:nvSpPr>
        <p:spPr>
          <a:xfrm>
            <a:off x="568325" y="4484484"/>
            <a:ext cx="1939925" cy="972000"/>
          </a:xfrm>
          <a:custGeom>
            <a:avLst/>
            <a:gdLst>
              <a:gd name="connsiteX0" fmla="*/ 0 w 2316439"/>
              <a:gd name="connsiteY0" fmla="*/ 0 h 972000"/>
              <a:gd name="connsiteX1" fmla="*/ 635724 w 2316439"/>
              <a:gd name="connsiteY1" fmla="*/ 0 h 972000"/>
              <a:gd name="connsiteX2" fmla="*/ 1923715 w 2316439"/>
              <a:gd name="connsiteY2" fmla="*/ 0 h 972000"/>
              <a:gd name="connsiteX3" fmla="*/ 2316439 w 2316439"/>
              <a:gd name="connsiteY3" fmla="*/ 0 h 972000"/>
              <a:gd name="connsiteX4" fmla="*/ 2073439 w 2316439"/>
              <a:gd name="connsiteY4" fmla="*/ 972000 h 972000"/>
              <a:gd name="connsiteX5" fmla="*/ 1923715 w 2316439"/>
              <a:gd name="connsiteY5" fmla="*/ 972000 h 972000"/>
              <a:gd name="connsiteX6" fmla="*/ 392724 w 2316439"/>
              <a:gd name="connsiteY6" fmla="*/ 972000 h 972000"/>
              <a:gd name="connsiteX7" fmla="*/ 0 w 2316439"/>
              <a:gd name="connsiteY7" fmla="*/ 972000 h 9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6439" h="972000">
                <a:moveTo>
                  <a:pt x="0" y="0"/>
                </a:moveTo>
                <a:lnTo>
                  <a:pt x="635724" y="0"/>
                </a:lnTo>
                <a:lnTo>
                  <a:pt x="1923715" y="0"/>
                </a:lnTo>
                <a:lnTo>
                  <a:pt x="2316439" y="0"/>
                </a:lnTo>
                <a:lnTo>
                  <a:pt x="2073439" y="972000"/>
                </a:lnTo>
                <a:lnTo>
                  <a:pt x="1923715" y="972000"/>
                </a:lnTo>
                <a:lnTo>
                  <a:pt x="392724" y="972000"/>
                </a:lnTo>
                <a:lnTo>
                  <a:pt x="0" y="972000"/>
                </a:lnTo>
                <a:close/>
              </a:path>
            </a:pathLst>
          </a:custGeom>
          <a:gradFill flip="none" rotWithShape="1">
            <a:gsLst>
              <a:gs pos="0">
                <a:srgbClr val="02B0EE"/>
              </a:gs>
              <a:gs pos="90000">
                <a:srgbClr val="081944">
                  <a:alpha val="0"/>
                </a:srgbClr>
              </a:gs>
            </a:gsLst>
            <a:lin ang="10800000" scaled="0"/>
            <a:tileRect/>
          </a:gradFill>
          <a:ln w="12700" cap="flat" cmpd="sng">
            <a:gradFill flip="none" rotWithShape="1">
              <a:gsLst>
                <a:gs pos="0">
                  <a:srgbClr val="02B0EE"/>
                </a:gs>
                <a:gs pos="90000">
                  <a:srgbClr val="4472C4">
                    <a:lumMod val="30000"/>
                    <a:lumOff val="70000"/>
                    <a:alpha val="0"/>
                  </a:srgbClr>
                </a:gs>
              </a:gsLst>
              <a:lin ang="10800000" scaled="0"/>
              <a:tileRect/>
            </a:gradFill>
            <a:prstDash val="solid"/>
            <a:miter/>
            <a:headEnd type="none" w="med" len="med"/>
            <a:tailEnd type="none" w="med" len="med"/>
          </a:ln>
        </p:spPr>
        <p:txBody>
          <a:bodyPr rIns="288000" rtlCol="0" anchor="ctr"/>
          <a:lstStyle/>
          <a:p>
            <a:pPr algn="r"/>
            <a:r>
              <a:rPr lang="zh-CN" altLang="en-US" sz="2000" b="1" kern="0" dirty="0" smtClean="0">
                <a:solidFill>
                  <a:schemeClr val="bg1"/>
                </a:solidFill>
              </a:rPr>
              <a:t>需求计划</a:t>
            </a:r>
            <a:endParaRPr lang="zh-CN" altLang="en-US" sz="2000" b="1" kern="0" dirty="0">
              <a:solidFill>
                <a:schemeClr val="bg1"/>
              </a:solidFill>
            </a:endParaRPr>
          </a:p>
        </p:txBody>
      </p:sp>
      <p:sp>
        <p:nvSpPr>
          <p:cNvPr id="17" name="ísḷîḋe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87B2C1C9-4226-48FE-9BDF-FBAA865234BF}"/>
              </a:ext>
            </a:extLst>
          </p:cNvPr>
          <p:cNvSpPr/>
          <p:nvPr/>
        </p:nvSpPr>
        <p:spPr>
          <a:xfrm>
            <a:off x="2174875" y="5590725"/>
            <a:ext cx="9432924" cy="972000"/>
          </a:xfrm>
          <a:custGeom>
            <a:avLst/>
            <a:gdLst>
              <a:gd name="connsiteX0" fmla="*/ 243000 w 7899132"/>
              <a:gd name="connsiteY0" fmla="*/ 0 h 972000"/>
              <a:gd name="connsiteX1" fmla="*/ 2437071 w 7899132"/>
              <a:gd name="connsiteY1" fmla="*/ 0 h 972000"/>
              <a:gd name="connsiteX2" fmla="*/ 7771072 w 7899132"/>
              <a:gd name="connsiteY2" fmla="*/ 0 h 972000"/>
              <a:gd name="connsiteX3" fmla="*/ 7899132 w 7899132"/>
              <a:gd name="connsiteY3" fmla="*/ 0 h 972000"/>
              <a:gd name="connsiteX4" fmla="*/ 7899132 w 7899132"/>
              <a:gd name="connsiteY4" fmla="*/ 972000 h 972000"/>
              <a:gd name="connsiteX5" fmla="*/ 7528072 w 7899132"/>
              <a:gd name="connsiteY5" fmla="*/ 972000 h 972000"/>
              <a:gd name="connsiteX6" fmla="*/ 2437071 w 7899132"/>
              <a:gd name="connsiteY6" fmla="*/ 972000 h 972000"/>
              <a:gd name="connsiteX7" fmla="*/ 0 w 7899132"/>
              <a:gd name="connsiteY7" fmla="*/ 972000 h 9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99132" h="972000">
                <a:moveTo>
                  <a:pt x="243000" y="0"/>
                </a:moveTo>
                <a:lnTo>
                  <a:pt x="2437071" y="0"/>
                </a:lnTo>
                <a:lnTo>
                  <a:pt x="7771072" y="0"/>
                </a:lnTo>
                <a:lnTo>
                  <a:pt x="7899132" y="0"/>
                </a:lnTo>
                <a:lnTo>
                  <a:pt x="7899132" y="972000"/>
                </a:lnTo>
                <a:lnTo>
                  <a:pt x="7528072" y="972000"/>
                </a:lnTo>
                <a:lnTo>
                  <a:pt x="2437071" y="972000"/>
                </a:lnTo>
                <a:lnTo>
                  <a:pt x="0" y="972000"/>
                </a:lnTo>
                <a:close/>
              </a:path>
            </a:pathLst>
          </a:custGeom>
          <a:gradFill>
            <a:gsLst>
              <a:gs pos="1000">
                <a:sysClr val="window" lastClr="FFFFFF">
                  <a:alpha val="19000"/>
                </a:sysClr>
              </a:gs>
              <a:gs pos="84000">
                <a:srgbClr val="C8C8C8">
                  <a:alpha val="0"/>
                </a:srgbClr>
              </a:gs>
              <a:gs pos="100000">
                <a:sysClr val="window" lastClr="FFFFFF">
                  <a:alpha val="17000"/>
                </a:sysClr>
              </a:gs>
              <a:gs pos="34000">
                <a:sysClr val="windowText" lastClr="000000">
                  <a:alpha val="0"/>
                </a:sysClr>
              </a:gs>
            </a:gsLst>
            <a:lin ang="8100000" scaled="0"/>
          </a:gradFill>
          <a:ln w="3175" cap="flat" cmpd="sng" algn="ctr">
            <a:gradFill>
              <a:gsLst>
                <a:gs pos="49400">
                  <a:srgbClr val="F8FBFE">
                    <a:alpha val="0"/>
                  </a:srgbClr>
                </a:gs>
                <a:gs pos="0">
                  <a:srgbClr val="0F6FC6">
                    <a:lumMod val="5000"/>
                    <a:lumOff val="95000"/>
                    <a:alpha val="51000"/>
                  </a:srgbClr>
                </a:gs>
                <a:gs pos="73000">
                  <a:srgbClr val="FCFDFF">
                    <a:alpha val="26000"/>
                  </a:srgbClr>
                </a:gs>
                <a:gs pos="100000">
                  <a:sysClr val="window" lastClr="FFFFFF">
                    <a:alpha val="12000"/>
                  </a:sys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lIns="432000" rIns="252000" rtlCol="0" anchor="ctr"/>
          <a:lstStyle/>
          <a:p>
            <a:pPr algn="just" defTabSz="457200">
              <a:lnSpc>
                <a:spcPct val="120000"/>
              </a:lnSpc>
            </a:pPr>
            <a:r>
              <a:rPr lang="zh-CN" altLang="en-US" sz="1600" kern="0" dirty="0" smtClean="0">
                <a:solidFill>
                  <a:prstClr val="white"/>
                </a:solidFill>
                <a:latin typeface="+mn-ea"/>
              </a:rPr>
              <a:t>产品版本的发布</a:t>
            </a:r>
            <a:endParaRPr lang="zh-CN" altLang="en-US" sz="1600" kern="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8" name="íśḻïdè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2695C49-CDC7-42A0-815A-48481F481A49}"/>
              </a:ext>
            </a:extLst>
          </p:cNvPr>
          <p:cNvSpPr/>
          <p:nvPr/>
        </p:nvSpPr>
        <p:spPr>
          <a:xfrm>
            <a:off x="311150" y="5590725"/>
            <a:ext cx="1939925" cy="972000"/>
          </a:xfrm>
          <a:custGeom>
            <a:avLst/>
            <a:gdLst>
              <a:gd name="connsiteX0" fmla="*/ 0 w 2316439"/>
              <a:gd name="connsiteY0" fmla="*/ 0 h 972000"/>
              <a:gd name="connsiteX1" fmla="*/ 635724 w 2316439"/>
              <a:gd name="connsiteY1" fmla="*/ 0 h 972000"/>
              <a:gd name="connsiteX2" fmla="*/ 1923715 w 2316439"/>
              <a:gd name="connsiteY2" fmla="*/ 0 h 972000"/>
              <a:gd name="connsiteX3" fmla="*/ 2316439 w 2316439"/>
              <a:gd name="connsiteY3" fmla="*/ 0 h 972000"/>
              <a:gd name="connsiteX4" fmla="*/ 2073439 w 2316439"/>
              <a:gd name="connsiteY4" fmla="*/ 972000 h 972000"/>
              <a:gd name="connsiteX5" fmla="*/ 1923715 w 2316439"/>
              <a:gd name="connsiteY5" fmla="*/ 972000 h 972000"/>
              <a:gd name="connsiteX6" fmla="*/ 392724 w 2316439"/>
              <a:gd name="connsiteY6" fmla="*/ 972000 h 972000"/>
              <a:gd name="connsiteX7" fmla="*/ 0 w 2316439"/>
              <a:gd name="connsiteY7" fmla="*/ 972000 h 9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6439" h="972000">
                <a:moveTo>
                  <a:pt x="0" y="0"/>
                </a:moveTo>
                <a:lnTo>
                  <a:pt x="635724" y="0"/>
                </a:lnTo>
                <a:lnTo>
                  <a:pt x="1923715" y="0"/>
                </a:lnTo>
                <a:lnTo>
                  <a:pt x="2316439" y="0"/>
                </a:lnTo>
                <a:lnTo>
                  <a:pt x="2073439" y="972000"/>
                </a:lnTo>
                <a:lnTo>
                  <a:pt x="1923715" y="972000"/>
                </a:lnTo>
                <a:lnTo>
                  <a:pt x="392724" y="972000"/>
                </a:lnTo>
                <a:lnTo>
                  <a:pt x="0" y="972000"/>
                </a:lnTo>
                <a:close/>
              </a:path>
            </a:pathLst>
          </a:custGeom>
          <a:gradFill flip="none" rotWithShape="1">
            <a:gsLst>
              <a:gs pos="0">
                <a:srgbClr val="02B0EE"/>
              </a:gs>
              <a:gs pos="90000">
                <a:srgbClr val="081944">
                  <a:alpha val="0"/>
                </a:srgbClr>
              </a:gs>
            </a:gsLst>
            <a:lin ang="10800000" scaled="0"/>
            <a:tileRect/>
          </a:gradFill>
          <a:ln w="12700" cap="flat" cmpd="sng">
            <a:gradFill flip="none" rotWithShape="1">
              <a:gsLst>
                <a:gs pos="0">
                  <a:srgbClr val="02B0EE"/>
                </a:gs>
                <a:gs pos="90000">
                  <a:srgbClr val="4472C4">
                    <a:lumMod val="30000"/>
                    <a:lumOff val="70000"/>
                    <a:alpha val="0"/>
                  </a:srgbClr>
                </a:gs>
              </a:gsLst>
              <a:lin ang="10800000" scaled="0"/>
              <a:tileRect/>
            </a:gradFill>
            <a:prstDash val="solid"/>
            <a:miter/>
            <a:headEnd type="none" w="med" len="med"/>
            <a:tailEnd type="none" w="med" len="med"/>
          </a:ln>
        </p:spPr>
        <p:txBody>
          <a:bodyPr rIns="288000" rtlCol="0" anchor="ctr"/>
          <a:lstStyle/>
          <a:p>
            <a:pPr algn="r"/>
            <a:r>
              <a:rPr lang="zh-CN" altLang="en-US" sz="2000" b="1" kern="0" dirty="0" smtClean="0">
                <a:solidFill>
                  <a:schemeClr val="bg1"/>
                </a:solidFill>
              </a:rPr>
              <a:t>产品发布</a:t>
            </a:r>
            <a:endParaRPr lang="zh-CN" altLang="en-US" sz="2000" b="1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3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 descr="图片包含 电子产品, 电路&#10;&#10;描述已自动生成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9EF96E4-4A3F-477A-950F-F5883BF0E5F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A-图片 4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C4A5BAB9-B430-4E2B-9AD5-D34D8D2D7F9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alphaModFix amt="49000"/>
          </a:blip>
          <a:stretch>
            <a:fillRect/>
          </a:stretch>
        </p:blipFill>
        <p:spPr>
          <a:xfrm>
            <a:off x="-13466177" y="4978013"/>
            <a:ext cx="39124353" cy="1879987"/>
          </a:xfrm>
          <a:prstGeom prst="rect">
            <a:avLst/>
          </a:prstGeom>
        </p:spPr>
      </p:pic>
      <p:sp>
        <p:nvSpPr>
          <p:cNvPr id="277" name="矩形 276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F55B56A7-0983-4930-8518-1F2C234B1A47}"/>
              </a:ext>
            </a:extLst>
          </p:cNvPr>
          <p:cNvSpPr/>
          <p:nvPr/>
        </p:nvSpPr>
        <p:spPr>
          <a:xfrm>
            <a:off x="4823858" y="623486"/>
            <a:ext cx="25442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b="1" i="1" spc="600" dirty="0" smtClean="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effectLst>
                  <a:outerShdw blurRad="190500" dist="76200" dir="4800000" algn="ctr" rotWithShape="0">
                    <a:srgbClr val="000000">
                      <a:alpha val="50000"/>
                    </a:srgbClr>
                  </a:outerShdw>
                </a:effectLst>
                <a:latin typeface="+mj-ea"/>
                <a:ea typeface="+mj-ea"/>
              </a:rPr>
              <a:t>产品分支</a:t>
            </a:r>
            <a:endParaRPr lang="zh-CN" altLang="en-US" sz="4000" b="1" i="1" spc="600" dirty="0">
              <a:gradFill>
                <a:gsLst>
                  <a:gs pos="0">
                    <a:schemeClr val="bg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190500" dist="76200" dir="4800000" algn="ctr" rotWithShape="0">
                  <a:srgbClr val="000000">
                    <a:alpha val="50000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94A7743-9E57-4342-888E-0A6E0D14FF5D}"/>
              </a:ext>
            </a:extLst>
          </p:cNvPr>
          <p:cNvGrpSpPr/>
          <p:nvPr/>
        </p:nvGrpSpPr>
        <p:grpSpPr>
          <a:xfrm>
            <a:off x="2232579" y="203006"/>
            <a:ext cx="1415643" cy="1880092"/>
            <a:chOff x="2232579" y="203006"/>
            <a:chExt cx="1415643" cy="1880092"/>
          </a:xfrm>
        </p:grpSpPr>
        <p:sp>
          <p:nvSpPr>
            <p:cNvPr id="279" name="PA-任意多边形 68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3856BA51-355C-47F8-9784-229ED3E921B9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 rot="2700000" flipV="1">
              <a:off x="2230068" y="664943"/>
              <a:ext cx="1420666" cy="1415643"/>
            </a:xfrm>
            <a:custGeom>
              <a:avLst/>
              <a:gdLst>
                <a:gd name="T0" fmla="*/ 14 w 622"/>
                <a:gd name="T1" fmla="*/ 112 h 622"/>
                <a:gd name="T2" fmla="*/ 27 w 622"/>
                <a:gd name="T3" fmla="*/ 99 h 622"/>
                <a:gd name="T4" fmla="*/ 18 w 622"/>
                <a:gd name="T5" fmla="*/ 86 h 622"/>
                <a:gd name="T6" fmla="*/ 18 w 622"/>
                <a:gd name="T7" fmla="*/ 19 h 622"/>
                <a:gd name="T8" fmla="*/ 341 w 622"/>
                <a:gd name="T9" fmla="*/ 343 h 622"/>
                <a:gd name="T10" fmla="*/ 341 w 622"/>
                <a:gd name="T11" fmla="*/ 281 h 622"/>
                <a:gd name="T12" fmla="*/ 455 w 622"/>
                <a:gd name="T13" fmla="*/ 394 h 622"/>
                <a:gd name="T14" fmla="*/ 455 w 622"/>
                <a:gd name="T15" fmla="*/ 460 h 622"/>
                <a:gd name="T16" fmla="*/ 596 w 622"/>
                <a:gd name="T17" fmla="*/ 601 h 622"/>
                <a:gd name="T18" fmla="*/ 598 w 622"/>
                <a:gd name="T19" fmla="*/ 617 h 622"/>
                <a:gd name="T20" fmla="*/ 617 w 622"/>
                <a:gd name="T21" fmla="*/ 617 h 622"/>
                <a:gd name="T22" fmla="*/ 617 w 622"/>
                <a:gd name="T23" fmla="*/ 597 h 622"/>
                <a:gd name="T24" fmla="*/ 601 w 622"/>
                <a:gd name="T25" fmla="*/ 595 h 622"/>
                <a:gd name="T26" fmla="*/ 463 w 622"/>
                <a:gd name="T27" fmla="*/ 457 h 622"/>
                <a:gd name="T28" fmla="*/ 463 w 622"/>
                <a:gd name="T29" fmla="*/ 391 h 622"/>
                <a:gd name="T30" fmla="*/ 333 w 622"/>
                <a:gd name="T31" fmla="*/ 261 h 622"/>
                <a:gd name="T32" fmla="*/ 333 w 622"/>
                <a:gd name="T33" fmla="*/ 324 h 622"/>
                <a:gd name="T34" fmla="*/ 10 w 622"/>
                <a:gd name="T35" fmla="*/ 0 h 622"/>
                <a:gd name="T36" fmla="*/ 10 w 622"/>
                <a:gd name="T37" fmla="*/ 86 h 622"/>
                <a:gd name="T38" fmla="*/ 0 w 622"/>
                <a:gd name="T39" fmla="*/ 99 h 622"/>
                <a:gd name="T40" fmla="*/ 14 w 622"/>
                <a:gd name="T41" fmla="*/ 1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2" h="622">
                  <a:moveTo>
                    <a:pt x="14" y="112"/>
                  </a:moveTo>
                  <a:cubicBezTo>
                    <a:pt x="21" y="112"/>
                    <a:pt x="27" y="106"/>
                    <a:pt x="27" y="99"/>
                  </a:cubicBezTo>
                  <a:cubicBezTo>
                    <a:pt x="27" y="92"/>
                    <a:pt x="23" y="87"/>
                    <a:pt x="18" y="86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41" y="343"/>
                    <a:pt x="341" y="343"/>
                    <a:pt x="341" y="343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455" y="394"/>
                    <a:pt x="455" y="394"/>
                    <a:pt x="455" y="394"/>
                  </a:cubicBezTo>
                  <a:cubicBezTo>
                    <a:pt x="455" y="460"/>
                    <a:pt x="455" y="460"/>
                    <a:pt x="455" y="460"/>
                  </a:cubicBezTo>
                  <a:cubicBezTo>
                    <a:pt x="596" y="601"/>
                    <a:pt x="596" y="601"/>
                    <a:pt x="596" y="601"/>
                  </a:cubicBezTo>
                  <a:cubicBezTo>
                    <a:pt x="593" y="606"/>
                    <a:pt x="594" y="612"/>
                    <a:pt x="598" y="617"/>
                  </a:cubicBezTo>
                  <a:cubicBezTo>
                    <a:pt x="603" y="622"/>
                    <a:pt x="612" y="622"/>
                    <a:pt x="617" y="617"/>
                  </a:cubicBezTo>
                  <a:cubicBezTo>
                    <a:pt x="622" y="611"/>
                    <a:pt x="622" y="603"/>
                    <a:pt x="617" y="597"/>
                  </a:cubicBezTo>
                  <a:cubicBezTo>
                    <a:pt x="613" y="593"/>
                    <a:pt x="606" y="592"/>
                    <a:pt x="601" y="595"/>
                  </a:cubicBezTo>
                  <a:cubicBezTo>
                    <a:pt x="463" y="457"/>
                    <a:pt x="463" y="457"/>
                    <a:pt x="463" y="457"/>
                  </a:cubicBezTo>
                  <a:cubicBezTo>
                    <a:pt x="463" y="391"/>
                    <a:pt x="463" y="391"/>
                    <a:pt x="463" y="391"/>
                  </a:cubicBezTo>
                  <a:cubicBezTo>
                    <a:pt x="333" y="261"/>
                    <a:pt x="333" y="261"/>
                    <a:pt x="333" y="261"/>
                  </a:cubicBezTo>
                  <a:cubicBezTo>
                    <a:pt x="333" y="324"/>
                    <a:pt x="333" y="324"/>
                    <a:pt x="333" y="32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4" y="87"/>
                    <a:pt x="0" y="92"/>
                    <a:pt x="0" y="99"/>
                  </a:cubicBezTo>
                  <a:cubicBezTo>
                    <a:pt x="0" y="106"/>
                    <a:pt x="6" y="112"/>
                    <a:pt x="14" y="112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1" name="PA-任意多边形 67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A745D703-44F8-49D0-9B04-8BE9A5BAEDD0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 rot="5400000">
              <a:off x="2898551" y="113483"/>
              <a:ext cx="460169" cy="639216"/>
            </a:xfrm>
            <a:custGeom>
              <a:avLst/>
              <a:gdLst>
                <a:gd name="T0" fmla="*/ 28 w 275"/>
                <a:gd name="T1" fmla="*/ 378 h 382"/>
                <a:gd name="T2" fmla="*/ 20 w 275"/>
                <a:gd name="T3" fmla="*/ 370 h 382"/>
                <a:gd name="T4" fmla="*/ 263 w 275"/>
                <a:gd name="T5" fmla="*/ 128 h 382"/>
                <a:gd name="T6" fmla="*/ 263 w 275"/>
                <a:gd name="T7" fmla="*/ 5 h 382"/>
                <a:gd name="T8" fmla="*/ 275 w 275"/>
                <a:gd name="T9" fmla="*/ 5 h 382"/>
                <a:gd name="T10" fmla="*/ 275 w 275"/>
                <a:gd name="T11" fmla="*/ 0 h 382"/>
                <a:gd name="T12" fmla="*/ 240 w 275"/>
                <a:gd name="T13" fmla="*/ 0 h 382"/>
                <a:gd name="T14" fmla="*/ 240 w 275"/>
                <a:gd name="T15" fmla="*/ 5 h 382"/>
                <a:gd name="T16" fmla="*/ 252 w 275"/>
                <a:gd name="T17" fmla="*/ 5 h 382"/>
                <a:gd name="T18" fmla="*/ 252 w 275"/>
                <a:gd name="T19" fmla="*/ 122 h 382"/>
                <a:gd name="T20" fmla="*/ 12 w 275"/>
                <a:gd name="T21" fmla="*/ 361 h 382"/>
                <a:gd name="T22" fmla="*/ 4 w 275"/>
                <a:gd name="T23" fmla="*/ 352 h 382"/>
                <a:gd name="T24" fmla="*/ 0 w 275"/>
                <a:gd name="T25" fmla="*/ 356 h 382"/>
                <a:gd name="T26" fmla="*/ 24 w 275"/>
                <a:gd name="T27" fmla="*/ 382 h 382"/>
                <a:gd name="T28" fmla="*/ 28 w 275"/>
                <a:gd name="T29" fmla="*/ 37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5" h="382">
                  <a:moveTo>
                    <a:pt x="28" y="378"/>
                  </a:moveTo>
                  <a:lnTo>
                    <a:pt x="20" y="370"/>
                  </a:lnTo>
                  <a:lnTo>
                    <a:pt x="263" y="128"/>
                  </a:lnTo>
                  <a:lnTo>
                    <a:pt x="263" y="5"/>
                  </a:lnTo>
                  <a:lnTo>
                    <a:pt x="275" y="5"/>
                  </a:lnTo>
                  <a:lnTo>
                    <a:pt x="275" y="0"/>
                  </a:lnTo>
                  <a:lnTo>
                    <a:pt x="240" y="0"/>
                  </a:lnTo>
                  <a:lnTo>
                    <a:pt x="240" y="5"/>
                  </a:lnTo>
                  <a:lnTo>
                    <a:pt x="252" y="5"/>
                  </a:lnTo>
                  <a:lnTo>
                    <a:pt x="252" y="122"/>
                  </a:lnTo>
                  <a:lnTo>
                    <a:pt x="12" y="361"/>
                  </a:lnTo>
                  <a:lnTo>
                    <a:pt x="4" y="352"/>
                  </a:lnTo>
                  <a:lnTo>
                    <a:pt x="0" y="356"/>
                  </a:lnTo>
                  <a:lnTo>
                    <a:pt x="24" y="382"/>
                  </a:lnTo>
                  <a:lnTo>
                    <a:pt x="28" y="378"/>
                  </a:ln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9963623D-93A0-4FA5-9C8A-C59B382CB834}"/>
              </a:ext>
            </a:extLst>
          </p:cNvPr>
          <p:cNvGrpSpPr/>
          <p:nvPr/>
        </p:nvGrpSpPr>
        <p:grpSpPr>
          <a:xfrm>
            <a:off x="8248813" y="-89093"/>
            <a:ext cx="1415643" cy="1880090"/>
            <a:chOff x="8248813" y="-89093"/>
            <a:chExt cx="1415643" cy="1880090"/>
          </a:xfrm>
        </p:grpSpPr>
        <p:sp>
          <p:nvSpPr>
            <p:cNvPr id="283" name="PA-任意多边形 68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62505D6A-D85A-4660-AEAF-77CCE585A2E8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 rot="2700000" flipH="1">
              <a:off x="8246302" y="-86582"/>
              <a:ext cx="1420666" cy="1415643"/>
            </a:xfrm>
            <a:custGeom>
              <a:avLst/>
              <a:gdLst>
                <a:gd name="T0" fmla="*/ 14 w 622"/>
                <a:gd name="T1" fmla="*/ 112 h 622"/>
                <a:gd name="T2" fmla="*/ 27 w 622"/>
                <a:gd name="T3" fmla="*/ 99 h 622"/>
                <a:gd name="T4" fmla="*/ 18 w 622"/>
                <a:gd name="T5" fmla="*/ 86 h 622"/>
                <a:gd name="T6" fmla="*/ 18 w 622"/>
                <a:gd name="T7" fmla="*/ 19 h 622"/>
                <a:gd name="T8" fmla="*/ 341 w 622"/>
                <a:gd name="T9" fmla="*/ 343 h 622"/>
                <a:gd name="T10" fmla="*/ 341 w 622"/>
                <a:gd name="T11" fmla="*/ 281 h 622"/>
                <a:gd name="T12" fmla="*/ 455 w 622"/>
                <a:gd name="T13" fmla="*/ 394 h 622"/>
                <a:gd name="T14" fmla="*/ 455 w 622"/>
                <a:gd name="T15" fmla="*/ 460 h 622"/>
                <a:gd name="T16" fmla="*/ 596 w 622"/>
                <a:gd name="T17" fmla="*/ 601 h 622"/>
                <a:gd name="T18" fmla="*/ 598 w 622"/>
                <a:gd name="T19" fmla="*/ 617 h 622"/>
                <a:gd name="T20" fmla="*/ 617 w 622"/>
                <a:gd name="T21" fmla="*/ 617 h 622"/>
                <a:gd name="T22" fmla="*/ 617 w 622"/>
                <a:gd name="T23" fmla="*/ 597 h 622"/>
                <a:gd name="T24" fmla="*/ 601 w 622"/>
                <a:gd name="T25" fmla="*/ 595 h 622"/>
                <a:gd name="T26" fmla="*/ 463 w 622"/>
                <a:gd name="T27" fmla="*/ 457 h 622"/>
                <a:gd name="T28" fmla="*/ 463 w 622"/>
                <a:gd name="T29" fmla="*/ 391 h 622"/>
                <a:gd name="T30" fmla="*/ 333 w 622"/>
                <a:gd name="T31" fmla="*/ 261 h 622"/>
                <a:gd name="T32" fmla="*/ 333 w 622"/>
                <a:gd name="T33" fmla="*/ 324 h 622"/>
                <a:gd name="T34" fmla="*/ 10 w 622"/>
                <a:gd name="T35" fmla="*/ 0 h 622"/>
                <a:gd name="T36" fmla="*/ 10 w 622"/>
                <a:gd name="T37" fmla="*/ 86 h 622"/>
                <a:gd name="T38" fmla="*/ 0 w 622"/>
                <a:gd name="T39" fmla="*/ 99 h 622"/>
                <a:gd name="T40" fmla="*/ 14 w 622"/>
                <a:gd name="T41" fmla="*/ 1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2" h="622">
                  <a:moveTo>
                    <a:pt x="14" y="112"/>
                  </a:moveTo>
                  <a:cubicBezTo>
                    <a:pt x="21" y="112"/>
                    <a:pt x="27" y="106"/>
                    <a:pt x="27" y="99"/>
                  </a:cubicBezTo>
                  <a:cubicBezTo>
                    <a:pt x="27" y="92"/>
                    <a:pt x="23" y="87"/>
                    <a:pt x="18" y="86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41" y="343"/>
                    <a:pt x="341" y="343"/>
                    <a:pt x="341" y="343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455" y="394"/>
                    <a:pt x="455" y="394"/>
                    <a:pt x="455" y="394"/>
                  </a:cubicBezTo>
                  <a:cubicBezTo>
                    <a:pt x="455" y="460"/>
                    <a:pt x="455" y="460"/>
                    <a:pt x="455" y="460"/>
                  </a:cubicBezTo>
                  <a:cubicBezTo>
                    <a:pt x="596" y="601"/>
                    <a:pt x="596" y="601"/>
                    <a:pt x="596" y="601"/>
                  </a:cubicBezTo>
                  <a:cubicBezTo>
                    <a:pt x="593" y="606"/>
                    <a:pt x="594" y="612"/>
                    <a:pt x="598" y="617"/>
                  </a:cubicBezTo>
                  <a:cubicBezTo>
                    <a:pt x="603" y="622"/>
                    <a:pt x="612" y="622"/>
                    <a:pt x="617" y="617"/>
                  </a:cubicBezTo>
                  <a:cubicBezTo>
                    <a:pt x="622" y="611"/>
                    <a:pt x="622" y="603"/>
                    <a:pt x="617" y="597"/>
                  </a:cubicBezTo>
                  <a:cubicBezTo>
                    <a:pt x="613" y="593"/>
                    <a:pt x="606" y="592"/>
                    <a:pt x="601" y="595"/>
                  </a:cubicBezTo>
                  <a:cubicBezTo>
                    <a:pt x="463" y="457"/>
                    <a:pt x="463" y="457"/>
                    <a:pt x="463" y="457"/>
                  </a:cubicBezTo>
                  <a:cubicBezTo>
                    <a:pt x="463" y="391"/>
                    <a:pt x="463" y="391"/>
                    <a:pt x="463" y="391"/>
                  </a:cubicBezTo>
                  <a:cubicBezTo>
                    <a:pt x="333" y="261"/>
                    <a:pt x="333" y="261"/>
                    <a:pt x="333" y="261"/>
                  </a:cubicBezTo>
                  <a:cubicBezTo>
                    <a:pt x="333" y="324"/>
                    <a:pt x="333" y="324"/>
                    <a:pt x="333" y="32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4" y="87"/>
                    <a:pt x="0" y="92"/>
                    <a:pt x="0" y="99"/>
                  </a:cubicBezTo>
                  <a:cubicBezTo>
                    <a:pt x="0" y="106"/>
                    <a:pt x="6" y="112"/>
                    <a:pt x="14" y="112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4" name="PA-任意多边形 67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F02B1936-472A-45B6-BBB5-51EF1E0D1BE8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 rot="5400000" flipH="1" flipV="1">
              <a:off x="8538316" y="1241305"/>
              <a:ext cx="460169" cy="639216"/>
            </a:xfrm>
            <a:custGeom>
              <a:avLst/>
              <a:gdLst>
                <a:gd name="T0" fmla="*/ 28 w 275"/>
                <a:gd name="T1" fmla="*/ 378 h 382"/>
                <a:gd name="T2" fmla="*/ 20 w 275"/>
                <a:gd name="T3" fmla="*/ 370 h 382"/>
                <a:gd name="T4" fmla="*/ 263 w 275"/>
                <a:gd name="T5" fmla="*/ 128 h 382"/>
                <a:gd name="T6" fmla="*/ 263 w 275"/>
                <a:gd name="T7" fmla="*/ 5 h 382"/>
                <a:gd name="T8" fmla="*/ 275 w 275"/>
                <a:gd name="T9" fmla="*/ 5 h 382"/>
                <a:gd name="T10" fmla="*/ 275 w 275"/>
                <a:gd name="T11" fmla="*/ 0 h 382"/>
                <a:gd name="T12" fmla="*/ 240 w 275"/>
                <a:gd name="T13" fmla="*/ 0 h 382"/>
                <a:gd name="T14" fmla="*/ 240 w 275"/>
                <a:gd name="T15" fmla="*/ 5 h 382"/>
                <a:gd name="T16" fmla="*/ 252 w 275"/>
                <a:gd name="T17" fmla="*/ 5 h 382"/>
                <a:gd name="T18" fmla="*/ 252 w 275"/>
                <a:gd name="T19" fmla="*/ 122 h 382"/>
                <a:gd name="T20" fmla="*/ 12 w 275"/>
                <a:gd name="T21" fmla="*/ 361 h 382"/>
                <a:gd name="T22" fmla="*/ 4 w 275"/>
                <a:gd name="T23" fmla="*/ 352 h 382"/>
                <a:gd name="T24" fmla="*/ 0 w 275"/>
                <a:gd name="T25" fmla="*/ 356 h 382"/>
                <a:gd name="T26" fmla="*/ 24 w 275"/>
                <a:gd name="T27" fmla="*/ 382 h 382"/>
                <a:gd name="T28" fmla="*/ 28 w 275"/>
                <a:gd name="T29" fmla="*/ 37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5" h="382">
                  <a:moveTo>
                    <a:pt x="28" y="378"/>
                  </a:moveTo>
                  <a:lnTo>
                    <a:pt x="20" y="370"/>
                  </a:lnTo>
                  <a:lnTo>
                    <a:pt x="263" y="128"/>
                  </a:lnTo>
                  <a:lnTo>
                    <a:pt x="263" y="5"/>
                  </a:lnTo>
                  <a:lnTo>
                    <a:pt x="275" y="5"/>
                  </a:lnTo>
                  <a:lnTo>
                    <a:pt x="275" y="0"/>
                  </a:lnTo>
                  <a:lnTo>
                    <a:pt x="240" y="0"/>
                  </a:lnTo>
                  <a:lnTo>
                    <a:pt x="240" y="5"/>
                  </a:lnTo>
                  <a:lnTo>
                    <a:pt x="252" y="5"/>
                  </a:lnTo>
                  <a:lnTo>
                    <a:pt x="252" y="122"/>
                  </a:lnTo>
                  <a:lnTo>
                    <a:pt x="12" y="361"/>
                  </a:lnTo>
                  <a:lnTo>
                    <a:pt x="4" y="352"/>
                  </a:lnTo>
                  <a:lnTo>
                    <a:pt x="0" y="356"/>
                  </a:lnTo>
                  <a:lnTo>
                    <a:pt x="24" y="382"/>
                  </a:lnTo>
                  <a:lnTo>
                    <a:pt x="28" y="378"/>
                  </a:ln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7749" y="1712920"/>
            <a:ext cx="10579303" cy="470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8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 descr="图片包含 电子产品, 电路&#10;&#10;描述已自动生成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9EF96E4-4A3F-477A-950F-F5883BF0E5F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A-图片 4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C4A5BAB9-B430-4E2B-9AD5-D34D8D2D7F9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alphaModFix amt="49000"/>
          </a:blip>
          <a:stretch>
            <a:fillRect/>
          </a:stretch>
        </p:blipFill>
        <p:spPr>
          <a:xfrm>
            <a:off x="-13466177" y="4978013"/>
            <a:ext cx="39124353" cy="1879987"/>
          </a:xfrm>
          <a:prstGeom prst="rect">
            <a:avLst/>
          </a:prstGeom>
        </p:spPr>
      </p:pic>
      <p:sp>
        <p:nvSpPr>
          <p:cNvPr id="277" name="矩形 276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F55B56A7-0983-4930-8518-1F2C234B1A47}"/>
              </a:ext>
            </a:extLst>
          </p:cNvPr>
          <p:cNvSpPr/>
          <p:nvPr/>
        </p:nvSpPr>
        <p:spPr>
          <a:xfrm>
            <a:off x="4823858" y="623486"/>
            <a:ext cx="25442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b="1" i="1" spc="600" dirty="0" smtClean="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effectLst>
                  <a:outerShdw blurRad="190500" dist="76200" dir="4800000" algn="ctr" rotWithShape="0">
                    <a:srgbClr val="000000">
                      <a:alpha val="50000"/>
                    </a:srgbClr>
                  </a:outerShdw>
                </a:effectLst>
                <a:latin typeface="+mj-ea"/>
                <a:ea typeface="+mj-ea"/>
              </a:rPr>
              <a:t>产品分支</a:t>
            </a:r>
            <a:endParaRPr lang="zh-CN" altLang="en-US" sz="4000" b="1" i="1" spc="600" dirty="0">
              <a:gradFill>
                <a:gsLst>
                  <a:gs pos="0">
                    <a:schemeClr val="bg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190500" dist="76200" dir="4800000" algn="ctr" rotWithShape="0">
                  <a:srgbClr val="000000">
                    <a:alpha val="50000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94A7743-9E57-4342-888E-0A6E0D14FF5D}"/>
              </a:ext>
            </a:extLst>
          </p:cNvPr>
          <p:cNvGrpSpPr/>
          <p:nvPr/>
        </p:nvGrpSpPr>
        <p:grpSpPr>
          <a:xfrm>
            <a:off x="2232579" y="203006"/>
            <a:ext cx="1415643" cy="1880092"/>
            <a:chOff x="2232579" y="203006"/>
            <a:chExt cx="1415643" cy="1880092"/>
          </a:xfrm>
        </p:grpSpPr>
        <p:sp>
          <p:nvSpPr>
            <p:cNvPr id="279" name="PA-任意多边形 68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3856BA51-355C-47F8-9784-229ED3E921B9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 rot="2700000" flipV="1">
              <a:off x="2230068" y="664943"/>
              <a:ext cx="1420666" cy="1415643"/>
            </a:xfrm>
            <a:custGeom>
              <a:avLst/>
              <a:gdLst>
                <a:gd name="T0" fmla="*/ 14 w 622"/>
                <a:gd name="T1" fmla="*/ 112 h 622"/>
                <a:gd name="T2" fmla="*/ 27 w 622"/>
                <a:gd name="T3" fmla="*/ 99 h 622"/>
                <a:gd name="T4" fmla="*/ 18 w 622"/>
                <a:gd name="T5" fmla="*/ 86 h 622"/>
                <a:gd name="T6" fmla="*/ 18 w 622"/>
                <a:gd name="T7" fmla="*/ 19 h 622"/>
                <a:gd name="T8" fmla="*/ 341 w 622"/>
                <a:gd name="T9" fmla="*/ 343 h 622"/>
                <a:gd name="T10" fmla="*/ 341 w 622"/>
                <a:gd name="T11" fmla="*/ 281 h 622"/>
                <a:gd name="T12" fmla="*/ 455 w 622"/>
                <a:gd name="T13" fmla="*/ 394 h 622"/>
                <a:gd name="T14" fmla="*/ 455 w 622"/>
                <a:gd name="T15" fmla="*/ 460 h 622"/>
                <a:gd name="T16" fmla="*/ 596 w 622"/>
                <a:gd name="T17" fmla="*/ 601 h 622"/>
                <a:gd name="T18" fmla="*/ 598 w 622"/>
                <a:gd name="T19" fmla="*/ 617 h 622"/>
                <a:gd name="T20" fmla="*/ 617 w 622"/>
                <a:gd name="T21" fmla="*/ 617 h 622"/>
                <a:gd name="T22" fmla="*/ 617 w 622"/>
                <a:gd name="T23" fmla="*/ 597 h 622"/>
                <a:gd name="T24" fmla="*/ 601 w 622"/>
                <a:gd name="T25" fmla="*/ 595 h 622"/>
                <a:gd name="T26" fmla="*/ 463 w 622"/>
                <a:gd name="T27" fmla="*/ 457 h 622"/>
                <a:gd name="T28" fmla="*/ 463 w 622"/>
                <a:gd name="T29" fmla="*/ 391 h 622"/>
                <a:gd name="T30" fmla="*/ 333 w 622"/>
                <a:gd name="T31" fmla="*/ 261 h 622"/>
                <a:gd name="T32" fmla="*/ 333 w 622"/>
                <a:gd name="T33" fmla="*/ 324 h 622"/>
                <a:gd name="T34" fmla="*/ 10 w 622"/>
                <a:gd name="T35" fmla="*/ 0 h 622"/>
                <a:gd name="T36" fmla="*/ 10 w 622"/>
                <a:gd name="T37" fmla="*/ 86 h 622"/>
                <a:gd name="T38" fmla="*/ 0 w 622"/>
                <a:gd name="T39" fmla="*/ 99 h 622"/>
                <a:gd name="T40" fmla="*/ 14 w 622"/>
                <a:gd name="T41" fmla="*/ 1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2" h="622">
                  <a:moveTo>
                    <a:pt x="14" y="112"/>
                  </a:moveTo>
                  <a:cubicBezTo>
                    <a:pt x="21" y="112"/>
                    <a:pt x="27" y="106"/>
                    <a:pt x="27" y="99"/>
                  </a:cubicBezTo>
                  <a:cubicBezTo>
                    <a:pt x="27" y="92"/>
                    <a:pt x="23" y="87"/>
                    <a:pt x="18" y="86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41" y="343"/>
                    <a:pt x="341" y="343"/>
                    <a:pt x="341" y="343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455" y="394"/>
                    <a:pt x="455" y="394"/>
                    <a:pt x="455" y="394"/>
                  </a:cubicBezTo>
                  <a:cubicBezTo>
                    <a:pt x="455" y="460"/>
                    <a:pt x="455" y="460"/>
                    <a:pt x="455" y="460"/>
                  </a:cubicBezTo>
                  <a:cubicBezTo>
                    <a:pt x="596" y="601"/>
                    <a:pt x="596" y="601"/>
                    <a:pt x="596" y="601"/>
                  </a:cubicBezTo>
                  <a:cubicBezTo>
                    <a:pt x="593" y="606"/>
                    <a:pt x="594" y="612"/>
                    <a:pt x="598" y="617"/>
                  </a:cubicBezTo>
                  <a:cubicBezTo>
                    <a:pt x="603" y="622"/>
                    <a:pt x="612" y="622"/>
                    <a:pt x="617" y="617"/>
                  </a:cubicBezTo>
                  <a:cubicBezTo>
                    <a:pt x="622" y="611"/>
                    <a:pt x="622" y="603"/>
                    <a:pt x="617" y="597"/>
                  </a:cubicBezTo>
                  <a:cubicBezTo>
                    <a:pt x="613" y="593"/>
                    <a:pt x="606" y="592"/>
                    <a:pt x="601" y="595"/>
                  </a:cubicBezTo>
                  <a:cubicBezTo>
                    <a:pt x="463" y="457"/>
                    <a:pt x="463" y="457"/>
                    <a:pt x="463" y="457"/>
                  </a:cubicBezTo>
                  <a:cubicBezTo>
                    <a:pt x="463" y="391"/>
                    <a:pt x="463" y="391"/>
                    <a:pt x="463" y="391"/>
                  </a:cubicBezTo>
                  <a:cubicBezTo>
                    <a:pt x="333" y="261"/>
                    <a:pt x="333" y="261"/>
                    <a:pt x="333" y="261"/>
                  </a:cubicBezTo>
                  <a:cubicBezTo>
                    <a:pt x="333" y="324"/>
                    <a:pt x="333" y="324"/>
                    <a:pt x="333" y="32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4" y="87"/>
                    <a:pt x="0" y="92"/>
                    <a:pt x="0" y="99"/>
                  </a:cubicBezTo>
                  <a:cubicBezTo>
                    <a:pt x="0" y="106"/>
                    <a:pt x="6" y="112"/>
                    <a:pt x="14" y="112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1" name="PA-任意多边形 67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A745D703-44F8-49D0-9B04-8BE9A5BAEDD0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 rot="5400000">
              <a:off x="2898551" y="113483"/>
              <a:ext cx="460169" cy="639216"/>
            </a:xfrm>
            <a:custGeom>
              <a:avLst/>
              <a:gdLst>
                <a:gd name="T0" fmla="*/ 28 w 275"/>
                <a:gd name="T1" fmla="*/ 378 h 382"/>
                <a:gd name="T2" fmla="*/ 20 w 275"/>
                <a:gd name="T3" fmla="*/ 370 h 382"/>
                <a:gd name="T4" fmla="*/ 263 w 275"/>
                <a:gd name="T5" fmla="*/ 128 h 382"/>
                <a:gd name="T6" fmla="*/ 263 w 275"/>
                <a:gd name="T7" fmla="*/ 5 h 382"/>
                <a:gd name="T8" fmla="*/ 275 w 275"/>
                <a:gd name="T9" fmla="*/ 5 h 382"/>
                <a:gd name="T10" fmla="*/ 275 w 275"/>
                <a:gd name="T11" fmla="*/ 0 h 382"/>
                <a:gd name="T12" fmla="*/ 240 w 275"/>
                <a:gd name="T13" fmla="*/ 0 h 382"/>
                <a:gd name="T14" fmla="*/ 240 w 275"/>
                <a:gd name="T15" fmla="*/ 5 h 382"/>
                <a:gd name="T16" fmla="*/ 252 w 275"/>
                <a:gd name="T17" fmla="*/ 5 h 382"/>
                <a:gd name="T18" fmla="*/ 252 w 275"/>
                <a:gd name="T19" fmla="*/ 122 h 382"/>
                <a:gd name="T20" fmla="*/ 12 w 275"/>
                <a:gd name="T21" fmla="*/ 361 h 382"/>
                <a:gd name="T22" fmla="*/ 4 w 275"/>
                <a:gd name="T23" fmla="*/ 352 h 382"/>
                <a:gd name="T24" fmla="*/ 0 w 275"/>
                <a:gd name="T25" fmla="*/ 356 h 382"/>
                <a:gd name="T26" fmla="*/ 24 w 275"/>
                <a:gd name="T27" fmla="*/ 382 h 382"/>
                <a:gd name="T28" fmla="*/ 28 w 275"/>
                <a:gd name="T29" fmla="*/ 37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5" h="382">
                  <a:moveTo>
                    <a:pt x="28" y="378"/>
                  </a:moveTo>
                  <a:lnTo>
                    <a:pt x="20" y="370"/>
                  </a:lnTo>
                  <a:lnTo>
                    <a:pt x="263" y="128"/>
                  </a:lnTo>
                  <a:lnTo>
                    <a:pt x="263" y="5"/>
                  </a:lnTo>
                  <a:lnTo>
                    <a:pt x="275" y="5"/>
                  </a:lnTo>
                  <a:lnTo>
                    <a:pt x="275" y="0"/>
                  </a:lnTo>
                  <a:lnTo>
                    <a:pt x="240" y="0"/>
                  </a:lnTo>
                  <a:lnTo>
                    <a:pt x="240" y="5"/>
                  </a:lnTo>
                  <a:lnTo>
                    <a:pt x="252" y="5"/>
                  </a:lnTo>
                  <a:lnTo>
                    <a:pt x="252" y="122"/>
                  </a:lnTo>
                  <a:lnTo>
                    <a:pt x="12" y="361"/>
                  </a:lnTo>
                  <a:lnTo>
                    <a:pt x="4" y="352"/>
                  </a:lnTo>
                  <a:lnTo>
                    <a:pt x="0" y="356"/>
                  </a:lnTo>
                  <a:lnTo>
                    <a:pt x="24" y="382"/>
                  </a:lnTo>
                  <a:lnTo>
                    <a:pt x="28" y="378"/>
                  </a:ln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9963623D-93A0-4FA5-9C8A-C59B382CB834}"/>
              </a:ext>
            </a:extLst>
          </p:cNvPr>
          <p:cNvGrpSpPr/>
          <p:nvPr/>
        </p:nvGrpSpPr>
        <p:grpSpPr>
          <a:xfrm>
            <a:off x="8248813" y="-89093"/>
            <a:ext cx="1415643" cy="1880090"/>
            <a:chOff x="8248813" y="-89093"/>
            <a:chExt cx="1415643" cy="1880090"/>
          </a:xfrm>
        </p:grpSpPr>
        <p:sp>
          <p:nvSpPr>
            <p:cNvPr id="283" name="PA-任意多边形 68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62505D6A-D85A-4660-AEAF-77CCE585A2E8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 rot="2700000" flipH="1">
              <a:off x="8246302" y="-86582"/>
              <a:ext cx="1420666" cy="1415643"/>
            </a:xfrm>
            <a:custGeom>
              <a:avLst/>
              <a:gdLst>
                <a:gd name="T0" fmla="*/ 14 w 622"/>
                <a:gd name="T1" fmla="*/ 112 h 622"/>
                <a:gd name="T2" fmla="*/ 27 w 622"/>
                <a:gd name="T3" fmla="*/ 99 h 622"/>
                <a:gd name="T4" fmla="*/ 18 w 622"/>
                <a:gd name="T5" fmla="*/ 86 h 622"/>
                <a:gd name="T6" fmla="*/ 18 w 622"/>
                <a:gd name="T7" fmla="*/ 19 h 622"/>
                <a:gd name="T8" fmla="*/ 341 w 622"/>
                <a:gd name="T9" fmla="*/ 343 h 622"/>
                <a:gd name="T10" fmla="*/ 341 w 622"/>
                <a:gd name="T11" fmla="*/ 281 h 622"/>
                <a:gd name="T12" fmla="*/ 455 w 622"/>
                <a:gd name="T13" fmla="*/ 394 h 622"/>
                <a:gd name="T14" fmla="*/ 455 w 622"/>
                <a:gd name="T15" fmla="*/ 460 h 622"/>
                <a:gd name="T16" fmla="*/ 596 w 622"/>
                <a:gd name="T17" fmla="*/ 601 h 622"/>
                <a:gd name="T18" fmla="*/ 598 w 622"/>
                <a:gd name="T19" fmla="*/ 617 h 622"/>
                <a:gd name="T20" fmla="*/ 617 w 622"/>
                <a:gd name="T21" fmla="*/ 617 h 622"/>
                <a:gd name="T22" fmla="*/ 617 w 622"/>
                <a:gd name="T23" fmla="*/ 597 h 622"/>
                <a:gd name="T24" fmla="*/ 601 w 622"/>
                <a:gd name="T25" fmla="*/ 595 h 622"/>
                <a:gd name="T26" fmla="*/ 463 w 622"/>
                <a:gd name="T27" fmla="*/ 457 h 622"/>
                <a:gd name="T28" fmla="*/ 463 w 622"/>
                <a:gd name="T29" fmla="*/ 391 h 622"/>
                <a:gd name="T30" fmla="*/ 333 w 622"/>
                <a:gd name="T31" fmla="*/ 261 h 622"/>
                <a:gd name="T32" fmla="*/ 333 w 622"/>
                <a:gd name="T33" fmla="*/ 324 h 622"/>
                <a:gd name="T34" fmla="*/ 10 w 622"/>
                <a:gd name="T35" fmla="*/ 0 h 622"/>
                <a:gd name="T36" fmla="*/ 10 w 622"/>
                <a:gd name="T37" fmla="*/ 86 h 622"/>
                <a:gd name="T38" fmla="*/ 0 w 622"/>
                <a:gd name="T39" fmla="*/ 99 h 622"/>
                <a:gd name="T40" fmla="*/ 14 w 622"/>
                <a:gd name="T41" fmla="*/ 1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2" h="622">
                  <a:moveTo>
                    <a:pt x="14" y="112"/>
                  </a:moveTo>
                  <a:cubicBezTo>
                    <a:pt x="21" y="112"/>
                    <a:pt x="27" y="106"/>
                    <a:pt x="27" y="99"/>
                  </a:cubicBezTo>
                  <a:cubicBezTo>
                    <a:pt x="27" y="92"/>
                    <a:pt x="23" y="87"/>
                    <a:pt x="18" y="86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41" y="343"/>
                    <a:pt x="341" y="343"/>
                    <a:pt x="341" y="343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455" y="394"/>
                    <a:pt x="455" y="394"/>
                    <a:pt x="455" y="394"/>
                  </a:cubicBezTo>
                  <a:cubicBezTo>
                    <a:pt x="455" y="460"/>
                    <a:pt x="455" y="460"/>
                    <a:pt x="455" y="460"/>
                  </a:cubicBezTo>
                  <a:cubicBezTo>
                    <a:pt x="596" y="601"/>
                    <a:pt x="596" y="601"/>
                    <a:pt x="596" y="601"/>
                  </a:cubicBezTo>
                  <a:cubicBezTo>
                    <a:pt x="593" y="606"/>
                    <a:pt x="594" y="612"/>
                    <a:pt x="598" y="617"/>
                  </a:cubicBezTo>
                  <a:cubicBezTo>
                    <a:pt x="603" y="622"/>
                    <a:pt x="612" y="622"/>
                    <a:pt x="617" y="617"/>
                  </a:cubicBezTo>
                  <a:cubicBezTo>
                    <a:pt x="622" y="611"/>
                    <a:pt x="622" y="603"/>
                    <a:pt x="617" y="597"/>
                  </a:cubicBezTo>
                  <a:cubicBezTo>
                    <a:pt x="613" y="593"/>
                    <a:pt x="606" y="592"/>
                    <a:pt x="601" y="595"/>
                  </a:cubicBezTo>
                  <a:cubicBezTo>
                    <a:pt x="463" y="457"/>
                    <a:pt x="463" y="457"/>
                    <a:pt x="463" y="457"/>
                  </a:cubicBezTo>
                  <a:cubicBezTo>
                    <a:pt x="463" y="391"/>
                    <a:pt x="463" y="391"/>
                    <a:pt x="463" y="391"/>
                  </a:cubicBezTo>
                  <a:cubicBezTo>
                    <a:pt x="333" y="261"/>
                    <a:pt x="333" y="261"/>
                    <a:pt x="333" y="261"/>
                  </a:cubicBezTo>
                  <a:cubicBezTo>
                    <a:pt x="333" y="324"/>
                    <a:pt x="333" y="324"/>
                    <a:pt x="333" y="32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4" y="87"/>
                    <a:pt x="0" y="92"/>
                    <a:pt x="0" y="99"/>
                  </a:cubicBezTo>
                  <a:cubicBezTo>
                    <a:pt x="0" y="106"/>
                    <a:pt x="6" y="112"/>
                    <a:pt x="14" y="112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4" name="PA-任意多边形 67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F02B1936-472A-45B6-BBB5-51EF1E0D1BE8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 rot="5400000" flipH="1" flipV="1">
              <a:off x="8538316" y="1241305"/>
              <a:ext cx="460169" cy="639216"/>
            </a:xfrm>
            <a:custGeom>
              <a:avLst/>
              <a:gdLst>
                <a:gd name="T0" fmla="*/ 28 w 275"/>
                <a:gd name="T1" fmla="*/ 378 h 382"/>
                <a:gd name="T2" fmla="*/ 20 w 275"/>
                <a:gd name="T3" fmla="*/ 370 h 382"/>
                <a:gd name="T4" fmla="*/ 263 w 275"/>
                <a:gd name="T5" fmla="*/ 128 h 382"/>
                <a:gd name="T6" fmla="*/ 263 w 275"/>
                <a:gd name="T7" fmla="*/ 5 h 382"/>
                <a:gd name="T8" fmla="*/ 275 w 275"/>
                <a:gd name="T9" fmla="*/ 5 h 382"/>
                <a:gd name="T10" fmla="*/ 275 w 275"/>
                <a:gd name="T11" fmla="*/ 0 h 382"/>
                <a:gd name="T12" fmla="*/ 240 w 275"/>
                <a:gd name="T13" fmla="*/ 0 h 382"/>
                <a:gd name="T14" fmla="*/ 240 w 275"/>
                <a:gd name="T15" fmla="*/ 5 h 382"/>
                <a:gd name="T16" fmla="*/ 252 w 275"/>
                <a:gd name="T17" fmla="*/ 5 h 382"/>
                <a:gd name="T18" fmla="*/ 252 w 275"/>
                <a:gd name="T19" fmla="*/ 122 h 382"/>
                <a:gd name="T20" fmla="*/ 12 w 275"/>
                <a:gd name="T21" fmla="*/ 361 h 382"/>
                <a:gd name="T22" fmla="*/ 4 w 275"/>
                <a:gd name="T23" fmla="*/ 352 h 382"/>
                <a:gd name="T24" fmla="*/ 0 w 275"/>
                <a:gd name="T25" fmla="*/ 356 h 382"/>
                <a:gd name="T26" fmla="*/ 24 w 275"/>
                <a:gd name="T27" fmla="*/ 382 h 382"/>
                <a:gd name="T28" fmla="*/ 28 w 275"/>
                <a:gd name="T29" fmla="*/ 37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5" h="382">
                  <a:moveTo>
                    <a:pt x="28" y="378"/>
                  </a:moveTo>
                  <a:lnTo>
                    <a:pt x="20" y="370"/>
                  </a:lnTo>
                  <a:lnTo>
                    <a:pt x="263" y="128"/>
                  </a:lnTo>
                  <a:lnTo>
                    <a:pt x="263" y="5"/>
                  </a:lnTo>
                  <a:lnTo>
                    <a:pt x="275" y="5"/>
                  </a:lnTo>
                  <a:lnTo>
                    <a:pt x="275" y="0"/>
                  </a:lnTo>
                  <a:lnTo>
                    <a:pt x="240" y="0"/>
                  </a:lnTo>
                  <a:lnTo>
                    <a:pt x="240" y="5"/>
                  </a:lnTo>
                  <a:lnTo>
                    <a:pt x="252" y="5"/>
                  </a:lnTo>
                  <a:lnTo>
                    <a:pt x="252" y="122"/>
                  </a:lnTo>
                  <a:lnTo>
                    <a:pt x="12" y="361"/>
                  </a:lnTo>
                  <a:lnTo>
                    <a:pt x="4" y="352"/>
                  </a:lnTo>
                  <a:lnTo>
                    <a:pt x="0" y="356"/>
                  </a:lnTo>
                  <a:lnTo>
                    <a:pt x="24" y="382"/>
                  </a:lnTo>
                  <a:lnTo>
                    <a:pt x="28" y="378"/>
                  </a:ln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5506" y="1718883"/>
            <a:ext cx="10733066" cy="465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52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 descr="图片包含 电子产品, 电路&#10;&#10;描述已自动生成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9EF96E4-4A3F-477A-950F-F5883BF0E5F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A-图片 4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C4A5BAB9-B430-4E2B-9AD5-D34D8D2D7F9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alphaModFix amt="49000"/>
          </a:blip>
          <a:stretch>
            <a:fillRect/>
          </a:stretch>
        </p:blipFill>
        <p:spPr>
          <a:xfrm>
            <a:off x="-13466177" y="4978013"/>
            <a:ext cx="39124353" cy="1879987"/>
          </a:xfrm>
          <a:prstGeom prst="rect">
            <a:avLst/>
          </a:prstGeom>
        </p:spPr>
      </p:pic>
      <p:sp>
        <p:nvSpPr>
          <p:cNvPr id="277" name="矩形 276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F55B56A7-0983-4930-8518-1F2C234B1A47}"/>
              </a:ext>
            </a:extLst>
          </p:cNvPr>
          <p:cNvSpPr/>
          <p:nvPr/>
        </p:nvSpPr>
        <p:spPr>
          <a:xfrm>
            <a:off x="0" y="16034"/>
            <a:ext cx="25442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b="1" i="1" spc="600" dirty="0" smtClean="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effectLst>
                  <a:outerShdw blurRad="190500" dist="76200" dir="4800000" algn="ctr" rotWithShape="0">
                    <a:srgbClr val="000000">
                      <a:alpha val="50000"/>
                    </a:srgbClr>
                  </a:outerShdw>
                </a:effectLst>
                <a:latin typeface="+mj-ea"/>
                <a:ea typeface="+mj-ea"/>
              </a:rPr>
              <a:t>产品创建</a:t>
            </a:r>
            <a:endParaRPr lang="zh-CN" altLang="en-US" sz="4000" b="1" i="1" spc="600" dirty="0">
              <a:gradFill>
                <a:gsLst>
                  <a:gs pos="0">
                    <a:schemeClr val="bg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190500" dist="76200" dir="4800000" algn="ctr" rotWithShape="0">
                  <a:srgbClr val="000000">
                    <a:alpha val="50000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94A7743-9E57-4342-888E-0A6E0D14FF5D}"/>
              </a:ext>
            </a:extLst>
          </p:cNvPr>
          <p:cNvGrpSpPr/>
          <p:nvPr/>
        </p:nvGrpSpPr>
        <p:grpSpPr>
          <a:xfrm>
            <a:off x="2232579" y="203006"/>
            <a:ext cx="1415643" cy="1880092"/>
            <a:chOff x="2232579" y="203006"/>
            <a:chExt cx="1415643" cy="1880092"/>
          </a:xfrm>
        </p:grpSpPr>
        <p:sp>
          <p:nvSpPr>
            <p:cNvPr id="279" name="PA-任意多边形 68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3856BA51-355C-47F8-9784-229ED3E921B9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 rot="2700000" flipV="1">
              <a:off x="2230068" y="664943"/>
              <a:ext cx="1420666" cy="1415643"/>
            </a:xfrm>
            <a:custGeom>
              <a:avLst/>
              <a:gdLst>
                <a:gd name="T0" fmla="*/ 14 w 622"/>
                <a:gd name="T1" fmla="*/ 112 h 622"/>
                <a:gd name="T2" fmla="*/ 27 w 622"/>
                <a:gd name="T3" fmla="*/ 99 h 622"/>
                <a:gd name="T4" fmla="*/ 18 w 622"/>
                <a:gd name="T5" fmla="*/ 86 h 622"/>
                <a:gd name="T6" fmla="*/ 18 w 622"/>
                <a:gd name="T7" fmla="*/ 19 h 622"/>
                <a:gd name="T8" fmla="*/ 341 w 622"/>
                <a:gd name="T9" fmla="*/ 343 h 622"/>
                <a:gd name="T10" fmla="*/ 341 w 622"/>
                <a:gd name="T11" fmla="*/ 281 h 622"/>
                <a:gd name="T12" fmla="*/ 455 w 622"/>
                <a:gd name="T13" fmla="*/ 394 h 622"/>
                <a:gd name="T14" fmla="*/ 455 w 622"/>
                <a:gd name="T15" fmla="*/ 460 h 622"/>
                <a:gd name="T16" fmla="*/ 596 w 622"/>
                <a:gd name="T17" fmla="*/ 601 h 622"/>
                <a:gd name="T18" fmla="*/ 598 w 622"/>
                <a:gd name="T19" fmla="*/ 617 h 622"/>
                <a:gd name="T20" fmla="*/ 617 w 622"/>
                <a:gd name="T21" fmla="*/ 617 h 622"/>
                <a:gd name="T22" fmla="*/ 617 w 622"/>
                <a:gd name="T23" fmla="*/ 597 h 622"/>
                <a:gd name="T24" fmla="*/ 601 w 622"/>
                <a:gd name="T25" fmla="*/ 595 h 622"/>
                <a:gd name="T26" fmla="*/ 463 w 622"/>
                <a:gd name="T27" fmla="*/ 457 h 622"/>
                <a:gd name="T28" fmla="*/ 463 w 622"/>
                <a:gd name="T29" fmla="*/ 391 h 622"/>
                <a:gd name="T30" fmla="*/ 333 w 622"/>
                <a:gd name="T31" fmla="*/ 261 h 622"/>
                <a:gd name="T32" fmla="*/ 333 w 622"/>
                <a:gd name="T33" fmla="*/ 324 h 622"/>
                <a:gd name="T34" fmla="*/ 10 w 622"/>
                <a:gd name="T35" fmla="*/ 0 h 622"/>
                <a:gd name="T36" fmla="*/ 10 w 622"/>
                <a:gd name="T37" fmla="*/ 86 h 622"/>
                <a:gd name="T38" fmla="*/ 0 w 622"/>
                <a:gd name="T39" fmla="*/ 99 h 622"/>
                <a:gd name="T40" fmla="*/ 14 w 622"/>
                <a:gd name="T41" fmla="*/ 1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2" h="622">
                  <a:moveTo>
                    <a:pt x="14" y="112"/>
                  </a:moveTo>
                  <a:cubicBezTo>
                    <a:pt x="21" y="112"/>
                    <a:pt x="27" y="106"/>
                    <a:pt x="27" y="99"/>
                  </a:cubicBezTo>
                  <a:cubicBezTo>
                    <a:pt x="27" y="92"/>
                    <a:pt x="23" y="87"/>
                    <a:pt x="18" y="86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41" y="343"/>
                    <a:pt x="341" y="343"/>
                    <a:pt x="341" y="343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455" y="394"/>
                    <a:pt x="455" y="394"/>
                    <a:pt x="455" y="394"/>
                  </a:cubicBezTo>
                  <a:cubicBezTo>
                    <a:pt x="455" y="460"/>
                    <a:pt x="455" y="460"/>
                    <a:pt x="455" y="460"/>
                  </a:cubicBezTo>
                  <a:cubicBezTo>
                    <a:pt x="596" y="601"/>
                    <a:pt x="596" y="601"/>
                    <a:pt x="596" y="601"/>
                  </a:cubicBezTo>
                  <a:cubicBezTo>
                    <a:pt x="593" y="606"/>
                    <a:pt x="594" y="612"/>
                    <a:pt x="598" y="617"/>
                  </a:cubicBezTo>
                  <a:cubicBezTo>
                    <a:pt x="603" y="622"/>
                    <a:pt x="612" y="622"/>
                    <a:pt x="617" y="617"/>
                  </a:cubicBezTo>
                  <a:cubicBezTo>
                    <a:pt x="622" y="611"/>
                    <a:pt x="622" y="603"/>
                    <a:pt x="617" y="597"/>
                  </a:cubicBezTo>
                  <a:cubicBezTo>
                    <a:pt x="613" y="593"/>
                    <a:pt x="606" y="592"/>
                    <a:pt x="601" y="595"/>
                  </a:cubicBezTo>
                  <a:cubicBezTo>
                    <a:pt x="463" y="457"/>
                    <a:pt x="463" y="457"/>
                    <a:pt x="463" y="457"/>
                  </a:cubicBezTo>
                  <a:cubicBezTo>
                    <a:pt x="463" y="391"/>
                    <a:pt x="463" y="391"/>
                    <a:pt x="463" y="391"/>
                  </a:cubicBezTo>
                  <a:cubicBezTo>
                    <a:pt x="333" y="261"/>
                    <a:pt x="333" y="261"/>
                    <a:pt x="333" y="261"/>
                  </a:cubicBezTo>
                  <a:cubicBezTo>
                    <a:pt x="333" y="324"/>
                    <a:pt x="333" y="324"/>
                    <a:pt x="333" y="32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4" y="87"/>
                    <a:pt x="0" y="92"/>
                    <a:pt x="0" y="99"/>
                  </a:cubicBezTo>
                  <a:cubicBezTo>
                    <a:pt x="0" y="106"/>
                    <a:pt x="6" y="112"/>
                    <a:pt x="14" y="112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1" name="PA-任意多边形 67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A745D703-44F8-49D0-9B04-8BE9A5BAEDD0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 rot="5400000">
              <a:off x="2898551" y="113483"/>
              <a:ext cx="460169" cy="639216"/>
            </a:xfrm>
            <a:custGeom>
              <a:avLst/>
              <a:gdLst>
                <a:gd name="T0" fmla="*/ 28 w 275"/>
                <a:gd name="T1" fmla="*/ 378 h 382"/>
                <a:gd name="T2" fmla="*/ 20 w 275"/>
                <a:gd name="T3" fmla="*/ 370 h 382"/>
                <a:gd name="T4" fmla="*/ 263 w 275"/>
                <a:gd name="T5" fmla="*/ 128 h 382"/>
                <a:gd name="T6" fmla="*/ 263 w 275"/>
                <a:gd name="T7" fmla="*/ 5 h 382"/>
                <a:gd name="T8" fmla="*/ 275 w 275"/>
                <a:gd name="T9" fmla="*/ 5 h 382"/>
                <a:gd name="T10" fmla="*/ 275 w 275"/>
                <a:gd name="T11" fmla="*/ 0 h 382"/>
                <a:gd name="T12" fmla="*/ 240 w 275"/>
                <a:gd name="T13" fmla="*/ 0 h 382"/>
                <a:gd name="T14" fmla="*/ 240 w 275"/>
                <a:gd name="T15" fmla="*/ 5 h 382"/>
                <a:gd name="T16" fmla="*/ 252 w 275"/>
                <a:gd name="T17" fmla="*/ 5 h 382"/>
                <a:gd name="T18" fmla="*/ 252 w 275"/>
                <a:gd name="T19" fmla="*/ 122 h 382"/>
                <a:gd name="T20" fmla="*/ 12 w 275"/>
                <a:gd name="T21" fmla="*/ 361 h 382"/>
                <a:gd name="T22" fmla="*/ 4 w 275"/>
                <a:gd name="T23" fmla="*/ 352 h 382"/>
                <a:gd name="T24" fmla="*/ 0 w 275"/>
                <a:gd name="T25" fmla="*/ 356 h 382"/>
                <a:gd name="T26" fmla="*/ 24 w 275"/>
                <a:gd name="T27" fmla="*/ 382 h 382"/>
                <a:gd name="T28" fmla="*/ 28 w 275"/>
                <a:gd name="T29" fmla="*/ 37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5" h="382">
                  <a:moveTo>
                    <a:pt x="28" y="378"/>
                  </a:moveTo>
                  <a:lnTo>
                    <a:pt x="20" y="370"/>
                  </a:lnTo>
                  <a:lnTo>
                    <a:pt x="263" y="128"/>
                  </a:lnTo>
                  <a:lnTo>
                    <a:pt x="263" y="5"/>
                  </a:lnTo>
                  <a:lnTo>
                    <a:pt x="275" y="5"/>
                  </a:lnTo>
                  <a:lnTo>
                    <a:pt x="275" y="0"/>
                  </a:lnTo>
                  <a:lnTo>
                    <a:pt x="240" y="0"/>
                  </a:lnTo>
                  <a:lnTo>
                    <a:pt x="240" y="5"/>
                  </a:lnTo>
                  <a:lnTo>
                    <a:pt x="252" y="5"/>
                  </a:lnTo>
                  <a:lnTo>
                    <a:pt x="252" y="122"/>
                  </a:lnTo>
                  <a:lnTo>
                    <a:pt x="12" y="361"/>
                  </a:lnTo>
                  <a:lnTo>
                    <a:pt x="4" y="352"/>
                  </a:lnTo>
                  <a:lnTo>
                    <a:pt x="0" y="356"/>
                  </a:lnTo>
                  <a:lnTo>
                    <a:pt x="24" y="382"/>
                  </a:lnTo>
                  <a:lnTo>
                    <a:pt x="28" y="378"/>
                  </a:ln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9963623D-93A0-4FA5-9C8A-C59B382CB834}"/>
              </a:ext>
            </a:extLst>
          </p:cNvPr>
          <p:cNvGrpSpPr/>
          <p:nvPr/>
        </p:nvGrpSpPr>
        <p:grpSpPr>
          <a:xfrm>
            <a:off x="8248813" y="-89093"/>
            <a:ext cx="1415643" cy="1880090"/>
            <a:chOff x="8248813" y="-89093"/>
            <a:chExt cx="1415643" cy="1880090"/>
          </a:xfrm>
        </p:grpSpPr>
        <p:sp>
          <p:nvSpPr>
            <p:cNvPr id="283" name="PA-任意多边形 68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62505D6A-D85A-4660-AEAF-77CCE585A2E8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 rot="2700000" flipH="1">
              <a:off x="8246302" y="-86582"/>
              <a:ext cx="1420666" cy="1415643"/>
            </a:xfrm>
            <a:custGeom>
              <a:avLst/>
              <a:gdLst>
                <a:gd name="T0" fmla="*/ 14 w 622"/>
                <a:gd name="T1" fmla="*/ 112 h 622"/>
                <a:gd name="T2" fmla="*/ 27 w 622"/>
                <a:gd name="T3" fmla="*/ 99 h 622"/>
                <a:gd name="T4" fmla="*/ 18 w 622"/>
                <a:gd name="T5" fmla="*/ 86 h 622"/>
                <a:gd name="T6" fmla="*/ 18 w 622"/>
                <a:gd name="T7" fmla="*/ 19 h 622"/>
                <a:gd name="T8" fmla="*/ 341 w 622"/>
                <a:gd name="T9" fmla="*/ 343 h 622"/>
                <a:gd name="T10" fmla="*/ 341 w 622"/>
                <a:gd name="T11" fmla="*/ 281 h 622"/>
                <a:gd name="T12" fmla="*/ 455 w 622"/>
                <a:gd name="T13" fmla="*/ 394 h 622"/>
                <a:gd name="T14" fmla="*/ 455 w 622"/>
                <a:gd name="T15" fmla="*/ 460 h 622"/>
                <a:gd name="T16" fmla="*/ 596 w 622"/>
                <a:gd name="T17" fmla="*/ 601 h 622"/>
                <a:gd name="T18" fmla="*/ 598 w 622"/>
                <a:gd name="T19" fmla="*/ 617 h 622"/>
                <a:gd name="T20" fmla="*/ 617 w 622"/>
                <a:gd name="T21" fmla="*/ 617 h 622"/>
                <a:gd name="T22" fmla="*/ 617 w 622"/>
                <a:gd name="T23" fmla="*/ 597 h 622"/>
                <a:gd name="T24" fmla="*/ 601 w 622"/>
                <a:gd name="T25" fmla="*/ 595 h 622"/>
                <a:gd name="T26" fmla="*/ 463 w 622"/>
                <a:gd name="T27" fmla="*/ 457 h 622"/>
                <a:gd name="T28" fmla="*/ 463 w 622"/>
                <a:gd name="T29" fmla="*/ 391 h 622"/>
                <a:gd name="T30" fmla="*/ 333 w 622"/>
                <a:gd name="T31" fmla="*/ 261 h 622"/>
                <a:gd name="T32" fmla="*/ 333 w 622"/>
                <a:gd name="T33" fmla="*/ 324 h 622"/>
                <a:gd name="T34" fmla="*/ 10 w 622"/>
                <a:gd name="T35" fmla="*/ 0 h 622"/>
                <a:gd name="T36" fmla="*/ 10 w 622"/>
                <a:gd name="T37" fmla="*/ 86 h 622"/>
                <a:gd name="T38" fmla="*/ 0 w 622"/>
                <a:gd name="T39" fmla="*/ 99 h 622"/>
                <a:gd name="T40" fmla="*/ 14 w 622"/>
                <a:gd name="T41" fmla="*/ 1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2" h="622">
                  <a:moveTo>
                    <a:pt x="14" y="112"/>
                  </a:moveTo>
                  <a:cubicBezTo>
                    <a:pt x="21" y="112"/>
                    <a:pt x="27" y="106"/>
                    <a:pt x="27" y="99"/>
                  </a:cubicBezTo>
                  <a:cubicBezTo>
                    <a:pt x="27" y="92"/>
                    <a:pt x="23" y="87"/>
                    <a:pt x="18" y="86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41" y="343"/>
                    <a:pt x="341" y="343"/>
                    <a:pt x="341" y="343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455" y="394"/>
                    <a:pt x="455" y="394"/>
                    <a:pt x="455" y="394"/>
                  </a:cubicBezTo>
                  <a:cubicBezTo>
                    <a:pt x="455" y="460"/>
                    <a:pt x="455" y="460"/>
                    <a:pt x="455" y="460"/>
                  </a:cubicBezTo>
                  <a:cubicBezTo>
                    <a:pt x="596" y="601"/>
                    <a:pt x="596" y="601"/>
                    <a:pt x="596" y="601"/>
                  </a:cubicBezTo>
                  <a:cubicBezTo>
                    <a:pt x="593" y="606"/>
                    <a:pt x="594" y="612"/>
                    <a:pt x="598" y="617"/>
                  </a:cubicBezTo>
                  <a:cubicBezTo>
                    <a:pt x="603" y="622"/>
                    <a:pt x="612" y="622"/>
                    <a:pt x="617" y="617"/>
                  </a:cubicBezTo>
                  <a:cubicBezTo>
                    <a:pt x="622" y="611"/>
                    <a:pt x="622" y="603"/>
                    <a:pt x="617" y="597"/>
                  </a:cubicBezTo>
                  <a:cubicBezTo>
                    <a:pt x="613" y="593"/>
                    <a:pt x="606" y="592"/>
                    <a:pt x="601" y="595"/>
                  </a:cubicBezTo>
                  <a:cubicBezTo>
                    <a:pt x="463" y="457"/>
                    <a:pt x="463" y="457"/>
                    <a:pt x="463" y="457"/>
                  </a:cubicBezTo>
                  <a:cubicBezTo>
                    <a:pt x="463" y="391"/>
                    <a:pt x="463" y="391"/>
                    <a:pt x="463" y="391"/>
                  </a:cubicBezTo>
                  <a:cubicBezTo>
                    <a:pt x="333" y="261"/>
                    <a:pt x="333" y="261"/>
                    <a:pt x="333" y="261"/>
                  </a:cubicBezTo>
                  <a:cubicBezTo>
                    <a:pt x="333" y="324"/>
                    <a:pt x="333" y="324"/>
                    <a:pt x="333" y="32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4" y="87"/>
                    <a:pt x="0" y="92"/>
                    <a:pt x="0" y="99"/>
                  </a:cubicBezTo>
                  <a:cubicBezTo>
                    <a:pt x="0" y="106"/>
                    <a:pt x="6" y="112"/>
                    <a:pt x="14" y="112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4" name="PA-任意多边形 67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F02B1936-472A-45B6-BBB5-51EF1E0D1BE8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 rot="5400000" flipH="1" flipV="1">
              <a:off x="8538316" y="1241305"/>
              <a:ext cx="460169" cy="639216"/>
            </a:xfrm>
            <a:custGeom>
              <a:avLst/>
              <a:gdLst>
                <a:gd name="T0" fmla="*/ 28 w 275"/>
                <a:gd name="T1" fmla="*/ 378 h 382"/>
                <a:gd name="T2" fmla="*/ 20 w 275"/>
                <a:gd name="T3" fmla="*/ 370 h 382"/>
                <a:gd name="T4" fmla="*/ 263 w 275"/>
                <a:gd name="T5" fmla="*/ 128 h 382"/>
                <a:gd name="T6" fmla="*/ 263 w 275"/>
                <a:gd name="T7" fmla="*/ 5 h 382"/>
                <a:gd name="T8" fmla="*/ 275 w 275"/>
                <a:gd name="T9" fmla="*/ 5 h 382"/>
                <a:gd name="T10" fmla="*/ 275 w 275"/>
                <a:gd name="T11" fmla="*/ 0 h 382"/>
                <a:gd name="T12" fmla="*/ 240 w 275"/>
                <a:gd name="T13" fmla="*/ 0 h 382"/>
                <a:gd name="T14" fmla="*/ 240 w 275"/>
                <a:gd name="T15" fmla="*/ 5 h 382"/>
                <a:gd name="T16" fmla="*/ 252 w 275"/>
                <a:gd name="T17" fmla="*/ 5 h 382"/>
                <a:gd name="T18" fmla="*/ 252 w 275"/>
                <a:gd name="T19" fmla="*/ 122 h 382"/>
                <a:gd name="T20" fmla="*/ 12 w 275"/>
                <a:gd name="T21" fmla="*/ 361 h 382"/>
                <a:gd name="T22" fmla="*/ 4 w 275"/>
                <a:gd name="T23" fmla="*/ 352 h 382"/>
                <a:gd name="T24" fmla="*/ 0 w 275"/>
                <a:gd name="T25" fmla="*/ 356 h 382"/>
                <a:gd name="T26" fmla="*/ 24 w 275"/>
                <a:gd name="T27" fmla="*/ 382 h 382"/>
                <a:gd name="T28" fmla="*/ 28 w 275"/>
                <a:gd name="T29" fmla="*/ 37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5" h="382">
                  <a:moveTo>
                    <a:pt x="28" y="378"/>
                  </a:moveTo>
                  <a:lnTo>
                    <a:pt x="20" y="370"/>
                  </a:lnTo>
                  <a:lnTo>
                    <a:pt x="263" y="128"/>
                  </a:lnTo>
                  <a:lnTo>
                    <a:pt x="263" y="5"/>
                  </a:lnTo>
                  <a:lnTo>
                    <a:pt x="275" y="5"/>
                  </a:lnTo>
                  <a:lnTo>
                    <a:pt x="275" y="0"/>
                  </a:lnTo>
                  <a:lnTo>
                    <a:pt x="240" y="0"/>
                  </a:lnTo>
                  <a:lnTo>
                    <a:pt x="240" y="5"/>
                  </a:lnTo>
                  <a:lnTo>
                    <a:pt x="252" y="5"/>
                  </a:lnTo>
                  <a:lnTo>
                    <a:pt x="252" y="122"/>
                  </a:lnTo>
                  <a:lnTo>
                    <a:pt x="12" y="361"/>
                  </a:lnTo>
                  <a:lnTo>
                    <a:pt x="4" y="352"/>
                  </a:lnTo>
                  <a:lnTo>
                    <a:pt x="0" y="356"/>
                  </a:lnTo>
                  <a:lnTo>
                    <a:pt x="24" y="382"/>
                  </a:lnTo>
                  <a:lnTo>
                    <a:pt x="28" y="378"/>
                  </a:lnTo>
                  <a:close/>
                </a:path>
              </a:pathLst>
            </a:custGeom>
            <a:gradFill flip="none" rotWithShape="1">
              <a:gsLst>
                <a:gs pos="32000">
                  <a:schemeClr val="accent6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2012" y="606026"/>
            <a:ext cx="9143588" cy="621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44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heme/theme1.xml><?xml version="1.0" encoding="utf-8"?>
<a:theme xmlns:a="http://schemas.openxmlformats.org/drawingml/2006/main" name="Office 主题​​">
  <a:themeElements>
    <a:clrScheme name="北森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2AE"/>
      </a:accent1>
      <a:accent2>
        <a:srgbClr val="90C424"/>
      </a:accent2>
      <a:accent3>
        <a:srgbClr val="A5A5A5"/>
      </a:accent3>
      <a:accent4>
        <a:srgbClr val="FFC000"/>
      </a:accent4>
      <a:accent5>
        <a:srgbClr val="0070C0"/>
      </a:accent5>
      <a:accent6>
        <a:srgbClr val="00B0F0"/>
      </a:accent6>
      <a:hlink>
        <a:srgbClr val="0563C1"/>
      </a:hlink>
      <a:folHlink>
        <a:srgbClr val="954F72"/>
      </a:folHlink>
    </a:clrScheme>
    <a:fontScheme name="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7715</TotalTime>
  <Words>179</Words>
  <Application>Microsoft Office PowerPoint</Application>
  <PresentationFormat>宽屏</PresentationFormat>
  <Paragraphs>79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Bebas</vt:lpstr>
      <vt:lpstr>等线</vt:lpstr>
      <vt:lpstr>微软雅黑</vt:lpstr>
      <vt:lpstr>微软雅黑 Light</vt:lpstr>
      <vt:lpstr>演示斜黑体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立 陈</dc:creator>
  <cp:lastModifiedBy>吴俊杰</cp:lastModifiedBy>
  <cp:revision>97</cp:revision>
  <dcterms:created xsi:type="dcterms:W3CDTF">2019-05-18T03:47:54Z</dcterms:created>
  <dcterms:modified xsi:type="dcterms:W3CDTF">2019-07-04T07:06:00Z</dcterms:modified>
</cp:coreProperties>
</file>