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61520" cy="701344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  <p:cxnSp>
        <p:nvCxnSpPr>
          <p:cNvPr id="5" name="Connector 4"/>
          <p:cNvCxnSpPr/>
          <p:nvPr/>
        </p:nvCxnSpPr>
        <p:spPr>
          <a:xfrm flipH="1">
            <a:off x="827999" y="2509200"/>
            <a:ext cx="104400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2_o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40233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80160"/>
            <a:ext cx="10947600" cy="261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