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0600" y="1"/>
            <a:ext cx="11201399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18570"/>
            <a:ext cx="12192000" cy="62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5670" y="2539487"/>
            <a:ext cx="9144000" cy="1825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9160" y="4361244"/>
            <a:ext cx="9144000" cy="47625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918570"/>
            <a:ext cx="990599" cy="626628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933451" y="255122"/>
            <a:ext cx="10325099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-1" y="2516617"/>
            <a:ext cx="12192001" cy="180614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035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3"/>
            </p:custDataLst>
          </p:nvPr>
        </p:nvCxnSpPr>
        <p:spPr>
          <a:xfrm>
            <a:off x="-1" y="2392999"/>
            <a:ext cx="12192001" cy="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4" name="直接连接符 13"/>
          <p:cNvCxnSpPr/>
          <p:nvPr>
            <p:custDataLst>
              <p:tags r:id="rId4"/>
            </p:custDataLst>
          </p:nvPr>
        </p:nvCxnSpPr>
        <p:spPr>
          <a:xfrm flipH="1">
            <a:off x="9786978" y="0"/>
            <a:ext cx="1" cy="4322763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/>
          <p:nvPr>
            <p:custDataLst>
              <p:tags r:id="rId5"/>
            </p:custDataLst>
          </p:nvPr>
        </p:nvCxnSpPr>
        <p:spPr>
          <a:xfrm>
            <a:off x="-1" y="3892494"/>
            <a:ext cx="12192001" cy="0"/>
          </a:xfrm>
          <a:prstGeom prst="line">
            <a:avLst/>
          </a:prstGeom>
          <a:noFill/>
          <a:ln w="317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6617"/>
            <a:ext cx="8955128" cy="1375877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18278"/>
            <a:ext cx="8955128" cy="75009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4000"/>
            <a:ext cx="10515600" cy="82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013118" y="738000"/>
            <a:ext cx="5834793" cy="4686258"/>
            <a:chOff x="860468" y="2362937"/>
            <a:chExt cx="4064725" cy="3889033"/>
          </a:xfrm>
        </p:grpSpPr>
        <p:sp>
          <p:nvSpPr>
            <p:cNvPr id="10" name="任意多边形 9"/>
            <p:cNvSpPr/>
            <p:nvPr>
              <p:custDataLst>
                <p:tags r:id="rId2"/>
              </p:custDataLst>
            </p:nvPr>
          </p:nvSpPr>
          <p:spPr>
            <a:xfrm>
              <a:off x="3032990" y="2362937"/>
              <a:ext cx="1038925" cy="956812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1" name="任意多边形 10"/>
            <p:cNvSpPr/>
            <p:nvPr>
              <p:custDataLst>
                <p:tags r:id="rId3"/>
              </p:custDataLst>
            </p:nvPr>
          </p:nvSpPr>
          <p:spPr>
            <a:xfrm flipH="1">
              <a:off x="3552453" y="2895087"/>
              <a:ext cx="1372740" cy="1265632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任意多边形 11"/>
            <p:cNvSpPr/>
            <p:nvPr>
              <p:custDataLst>
                <p:tags r:id="rId4"/>
              </p:custDataLst>
            </p:nvPr>
          </p:nvSpPr>
          <p:spPr>
            <a:xfrm>
              <a:off x="860468" y="3385106"/>
              <a:ext cx="3107854" cy="2866864"/>
            </a:xfrm>
            <a:custGeom>
              <a:avLst/>
              <a:gdLst>
                <a:gd name="connsiteX0" fmla="*/ 652730 w 2764608"/>
                <a:gd name="connsiteY0" fmla="*/ 0 h 2548726"/>
                <a:gd name="connsiteX1" fmla="*/ 2111878 w 2764608"/>
                <a:gd name="connsiteY1" fmla="*/ 0 h 2548726"/>
                <a:gd name="connsiteX2" fmla="*/ 2764608 w 2764608"/>
                <a:gd name="connsiteY2" fmla="*/ 652730 h 2548726"/>
                <a:gd name="connsiteX3" fmla="*/ 2764608 w 2764608"/>
                <a:gd name="connsiteY3" fmla="*/ 1434805 h 2548726"/>
                <a:gd name="connsiteX4" fmla="*/ 2111878 w 2764608"/>
                <a:gd name="connsiteY4" fmla="*/ 2087535 h 2548726"/>
                <a:gd name="connsiteX5" fmla="*/ 1915333 w 2764608"/>
                <a:gd name="connsiteY5" fmla="*/ 2087535 h 2548726"/>
                <a:gd name="connsiteX6" fmla="*/ 2025468 w 2764608"/>
                <a:gd name="connsiteY6" fmla="*/ 2548726 h 2548726"/>
                <a:gd name="connsiteX7" fmla="*/ 1436563 w 2764608"/>
                <a:gd name="connsiteY7" fmla="*/ 2087535 h 2548726"/>
                <a:gd name="connsiteX8" fmla="*/ 652730 w 2764608"/>
                <a:gd name="connsiteY8" fmla="*/ 2087535 h 2548726"/>
                <a:gd name="connsiteX9" fmla="*/ 0 w 2764608"/>
                <a:gd name="connsiteY9" fmla="*/ 1434805 h 2548726"/>
                <a:gd name="connsiteX10" fmla="*/ 0 w 2764608"/>
                <a:gd name="connsiteY10" fmla="*/ 652730 h 2548726"/>
                <a:gd name="connsiteX11" fmla="*/ 652730 w 2764608"/>
                <a:gd name="connsiteY11" fmla="*/ 0 h 254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4608" h="2548726">
                  <a:moveTo>
                    <a:pt x="652730" y="0"/>
                  </a:moveTo>
                  <a:lnTo>
                    <a:pt x="2111878" y="0"/>
                  </a:lnTo>
                  <a:cubicBezTo>
                    <a:pt x="2472371" y="0"/>
                    <a:pt x="2764608" y="292237"/>
                    <a:pt x="2764608" y="652730"/>
                  </a:cubicBezTo>
                  <a:lnTo>
                    <a:pt x="2764608" y="1434805"/>
                  </a:lnTo>
                  <a:cubicBezTo>
                    <a:pt x="2764608" y="1795298"/>
                    <a:pt x="2472371" y="2087535"/>
                    <a:pt x="2111878" y="2087535"/>
                  </a:cubicBezTo>
                  <a:lnTo>
                    <a:pt x="1915333" y="2087535"/>
                  </a:lnTo>
                  <a:lnTo>
                    <a:pt x="2025468" y="2548726"/>
                  </a:lnTo>
                  <a:lnTo>
                    <a:pt x="1436563" y="2087535"/>
                  </a:lnTo>
                  <a:lnTo>
                    <a:pt x="652730" y="2087535"/>
                  </a:lnTo>
                  <a:cubicBezTo>
                    <a:pt x="292237" y="2087535"/>
                    <a:pt x="0" y="1795298"/>
                    <a:pt x="0" y="1434805"/>
                  </a:cubicBezTo>
                  <a:lnTo>
                    <a:pt x="0" y="652730"/>
                  </a:lnTo>
                  <a:cubicBezTo>
                    <a:pt x="0" y="292237"/>
                    <a:pt x="292237" y="0"/>
                    <a:pt x="652730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86244" anchor="ctr">
              <a:normAutofit/>
            </a:bodyPr>
            <a:lstStyle/>
            <a:p>
              <a:pPr algn="ctr">
                <a:defRPr/>
              </a:pPr>
              <a:endParaRPr lang="zh-CN" alt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3118" y="2335877"/>
            <a:ext cx="4461233" cy="24193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24000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422374" cy="68580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181277"/>
            <a:ext cx="12192000" cy="421200"/>
          </a:xfrm>
          <a:prstGeom prst="rect">
            <a:avLst/>
          </a:prstGeom>
          <a:solidFill>
            <a:srgbClr val="E7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181277"/>
            <a:ext cx="422374" cy="42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 2" panose="05020102010507070707" pitchFamily="18" charset="2"/>
        <a:buChar char="Ì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05815" y="527685"/>
            <a:ext cx="9144000" cy="894715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/>
              <a:t>【谷雨课堂】 Python干货实战 No.001</a:t>
            </a:r>
            <a:endParaRPr lang="zh-CN" altLang="en-US" sz="400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11450" y="3946525"/>
            <a:ext cx="9144000" cy="1878330"/>
          </a:xfrm>
        </p:spPr>
        <p:txBody>
          <a:bodyPr>
            <a:noAutofit/>
          </a:bodyPr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 sz="9600">
                <a:solidFill>
                  <a:schemeClr val="bg1"/>
                </a:solidFill>
              </a:rPr>
              <a:t>基础环境搭建</a:t>
            </a:r>
            <a:endParaRPr lang="zh-CN" altLang="en-US" sz="96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05815" y="527685"/>
            <a:ext cx="9144000" cy="894715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/>
              <a:t>【谷雨课堂】 Python干货实战 No.001</a:t>
            </a:r>
            <a:endParaRPr lang="zh-CN" altLang="en-US" sz="400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1260" y="3103880"/>
            <a:ext cx="9144000" cy="3526155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4000">
                <a:sym typeface="+mn-ea"/>
              </a:rPr>
              <a:t>1. </a:t>
            </a:r>
            <a:r>
              <a:rPr lang="zh-CN" altLang="en-US" sz="4000">
                <a:sym typeface="+mn-ea"/>
              </a:rPr>
              <a:t>安装</a:t>
            </a:r>
            <a:r>
              <a:rPr lang="en-US" altLang="zh-CN" sz="4000">
                <a:sym typeface="+mn-ea"/>
              </a:rPr>
              <a:t>Python</a:t>
            </a:r>
            <a:br>
              <a:rPr lang="en-US" altLang="zh-CN" sz="4000">
                <a:sym typeface="+mn-ea"/>
              </a:rPr>
            </a:br>
            <a:r>
              <a:rPr lang="en-US" altLang="zh-CN" sz="4000">
                <a:sym typeface="+mn-ea"/>
              </a:rPr>
              <a:t>2. </a:t>
            </a:r>
            <a:r>
              <a:rPr lang="zh-CN" altLang="en-US" sz="4000">
                <a:sym typeface="+mn-ea"/>
              </a:rPr>
              <a:t>设置安装源</a:t>
            </a:r>
            <a:br>
              <a:rPr lang="zh-CN" altLang="en-US" sz="4000">
                <a:sym typeface="+mn-ea"/>
              </a:rPr>
            </a:br>
            <a:r>
              <a:rPr lang="zh-CN" altLang="en-US" sz="4000">
                <a:sym typeface="+mn-ea"/>
              </a:rPr>
              <a:t>3</a:t>
            </a:r>
            <a:r>
              <a:rPr lang="en-US" altLang="zh-CN" sz="4000">
                <a:sym typeface="+mn-ea"/>
              </a:rPr>
              <a:t>. </a:t>
            </a:r>
            <a:r>
              <a:rPr lang="zh-CN" altLang="en-US" sz="4000">
                <a:sym typeface="+mn-ea"/>
              </a:rPr>
              <a:t>安装好用的编辑器 </a:t>
            </a:r>
            <a:r>
              <a:rPr lang="en-US" altLang="zh-CN" sz="4000">
                <a:sym typeface="+mn-ea"/>
              </a:rPr>
              <a:t>VSCode</a:t>
            </a:r>
            <a:endParaRPr lang="en-US" altLang="zh-CN" sz="40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05815" y="527685"/>
            <a:ext cx="9144000" cy="894715"/>
          </a:xfrm>
        </p:spPr>
        <p:txBody>
          <a:bodyPr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/>
              <a:t>【谷雨课堂】 Python干货实战 No.001</a:t>
            </a:r>
            <a:endParaRPr lang="zh-CN" altLang="en-US" sz="400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1260" y="3103880"/>
            <a:ext cx="9144000" cy="3526155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4000">
                <a:sym typeface="+mn-ea"/>
              </a:rPr>
              <a:t>设置安装源</a:t>
            </a:r>
            <a:endParaRPr lang="zh-CN" altLang="en-US" sz="4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000">
                <a:solidFill>
                  <a:schemeClr val="bg1"/>
                </a:solidFill>
                <a:sym typeface="+mn-ea"/>
              </a:rPr>
              <a:t>pip config set global.index-url https://pypi.tuna.tsinghua.edu.cn/simple</a:t>
            </a:r>
            <a:endParaRPr lang="en-US" altLang="zh-CN" sz="40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4155450"/>
  <p:tag name="MH_LIBRARY" val="GRAPHIC"/>
  <p:tag name="MH_ORDER" val="Rectangle 4"/>
</p:tagLst>
</file>

<file path=ppt/tags/tag10.xml><?xml version="1.0" encoding="utf-8"?>
<p:tagLst xmlns:p="http://schemas.openxmlformats.org/presentationml/2006/main">
  <p:tag name="KSO_WM_TEMPLATE_THUMBS_INDEX" val="1、4、5、9、12、17、23、27、28、29"/>
  <p:tag name="KSO_WM_TEMPLATE_CATEGORY" val="custom"/>
  <p:tag name="KSO_WM_TEMPLATE_INDEX" val="160568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160568"/>
  <p:tag name="KSO_WM_UNIT_TYPE" val="a"/>
  <p:tag name="KSO_WM_UNIT_INDEX" val="1"/>
  <p:tag name="KSO_WM_UNIT_ID" val="custom160568_1*a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简约几何创意模板"/>
</p:tagLst>
</file>

<file path=ppt/tags/tag12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BEAUTIFY_FLAG" val="#wm#"/>
  <p:tag name="KSO_WM_UNIT_TYPE" val="b"/>
  <p:tag name="KSO_WM_UNIT_INDEX" val="1"/>
  <p:tag name="KSO_WM_UNIT_ID" val="custom160568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3.xml><?xml version="1.0" encoding="utf-8"?>
<p:tagLst xmlns:p="http://schemas.openxmlformats.org/presentationml/2006/main">
  <p:tag name="KSO_WM_TEMPLATE_THUMBS_INDEX" val="1、4、5、9、12、17、23、27、28、29、"/>
  <p:tag name="KSO_WM_TEMPLATE_CATEGORY" val="custom"/>
  <p:tag name="KSO_WM_TEMPLATE_INDEX" val="160568"/>
  <p:tag name="KSO_WM_TAG_VERSION" val="1.0"/>
  <p:tag name="KSO_WM_SLIDE_ID" val="custom16056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SUBTYPE" val="pureTxt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68"/>
  <p:tag name="KSO_WM_UNIT_TYPE" val="a"/>
  <p:tag name="KSO_WM_UNIT_INDEX" val="1"/>
  <p:tag name="KSO_WM_UNIT_ID" val="custom160568_1*a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简约几何创意模板"/>
</p:tagLst>
</file>

<file path=ppt/tags/tag15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BEAUTIFY_FLAG" val="#wm#"/>
  <p:tag name="KSO_WM_UNIT_TYPE" val="b"/>
  <p:tag name="KSO_WM_UNIT_INDEX" val="1"/>
  <p:tag name="KSO_WM_UNIT_ID" val="custom160568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6.xml><?xml version="1.0" encoding="utf-8"?>
<p:tagLst xmlns:p="http://schemas.openxmlformats.org/presentationml/2006/main">
  <p:tag name="KSO_WM_TEMPLATE_THUMBS_INDEX" val="1、4、5、9、12、17、23、27、28、29、"/>
  <p:tag name="KSO_WM_TEMPLATE_CATEGORY" val="custom"/>
  <p:tag name="KSO_WM_TEMPLATE_INDEX" val="160568"/>
  <p:tag name="KSO_WM_TAG_VERSION" val="1.0"/>
  <p:tag name="KSO_WM_SLIDE_ID" val="custom16056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SUBTYPE" val="pureTxt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160568"/>
  <p:tag name="KSO_WM_UNIT_TYPE" val="a"/>
  <p:tag name="KSO_WM_UNIT_INDEX" val="1"/>
  <p:tag name="KSO_WM_UNIT_ID" val="custom160568_1*a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简约几何创意模板"/>
</p:tagLst>
</file>

<file path=ppt/tags/tag18.xml><?xml version="1.0" encoding="utf-8"?>
<p:tagLst xmlns:p="http://schemas.openxmlformats.org/presentationml/2006/main">
  <p:tag name="KSO_WM_TEMPLATE_CATEGORY" val="custom"/>
  <p:tag name="KSO_WM_TEMPLATE_INDEX" val="160568"/>
  <p:tag name="KSO_WM_TAG_VERSION" val="1.0"/>
  <p:tag name="KSO_WM_BEAUTIFY_FLAG" val="#wm#"/>
  <p:tag name="KSO_WM_UNIT_TYPE" val="b"/>
  <p:tag name="KSO_WM_UNIT_INDEX" val="1"/>
  <p:tag name="KSO_WM_UNIT_ID" val="custom160568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9.xml><?xml version="1.0" encoding="utf-8"?>
<p:tagLst xmlns:p="http://schemas.openxmlformats.org/presentationml/2006/main">
  <p:tag name="KSO_WM_TEMPLATE_THUMBS_INDEX" val="1、4、5、9、12、17、23、27、28、29、"/>
  <p:tag name="KSO_WM_TEMPLATE_CATEGORY" val="custom"/>
  <p:tag name="KSO_WM_TEMPLATE_INDEX" val="160568"/>
  <p:tag name="KSO_WM_TAG_VERSION" val="1.0"/>
  <p:tag name="KSO_WM_SLIDE_ID" val="custom16056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SUBTYPE" val="pureTxt"/>
</p:tagLst>
</file>

<file path=ppt/tags/tag2.xml><?xml version="1.0" encoding="utf-8"?>
<p:tagLst xmlns:p="http://schemas.openxmlformats.org/presentationml/2006/main">
  <p:tag name="MH" val="20150924155450"/>
  <p:tag name="MH_LIBRARY" val="GRAPHIC"/>
  <p:tag name="MH_ORDER" val="Straight Connector 5"/>
</p:tagLst>
</file>

<file path=ppt/tags/tag3.xml><?xml version="1.0" encoding="utf-8"?>
<p:tagLst xmlns:p="http://schemas.openxmlformats.org/presentationml/2006/main">
  <p:tag name="MH" val="20150924155450"/>
  <p:tag name="MH_LIBRARY" val="GRAPHIC"/>
  <p:tag name="MH_ORDER" val="Straight Connector 6"/>
</p:tagLst>
</file>

<file path=ppt/tags/tag4.xml><?xml version="1.0" encoding="utf-8"?>
<p:tagLst xmlns:p="http://schemas.openxmlformats.org/presentationml/2006/main">
  <p:tag name="MH" val="20150924155450"/>
  <p:tag name="MH_LIBRARY" val="GRAPHIC"/>
  <p:tag name="MH_ORDER" val="Straight Connector 7"/>
</p:tagLst>
</file>

<file path=ppt/tags/tag5.xml><?xml version="1.0" encoding="utf-8"?>
<p:tagLst xmlns:p="http://schemas.openxmlformats.org/presentationml/2006/main">
  <p:tag name="MH" val="20150924162121"/>
  <p:tag name="MH_LIBRARY" val="GRAPHIC"/>
  <p:tag name="MH_ORDER" val="Freeform 6"/>
  <p:tag name="KSO_WM_TAG_VERSION" val="1.0"/>
  <p:tag name="KSO_WM_BEAUTIFY_FLAG" val="#wm#"/>
  <p:tag name="KSO_WM_UNIT_TYPE" val="i"/>
  <p:tag name="KSO_WM_UNIT_ID" val="281*i*0"/>
  <p:tag name="KSO_WM_TEMPLATE_CATEGORY" val="custom"/>
  <p:tag name="KSO_WM_TEMPLATE_INDEX" val="9160248"/>
</p:tagLst>
</file>

<file path=ppt/tags/tag6.xml><?xml version="1.0" encoding="utf-8"?>
<p:tagLst xmlns:p="http://schemas.openxmlformats.org/presentationml/2006/main">
  <p:tag name="MH" val="20150924162121"/>
  <p:tag name="MH_LIBRARY" val="GRAPHIC"/>
  <p:tag name="MH_ORDER" val="Freeform 5"/>
  <p:tag name="KSO_WM_TAG_VERSION" val="1.0"/>
  <p:tag name="KSO_WM_BEAUTIFY_FLAG" val="#wm#"/>
  <p:tag name="KSO_WM_UNIT_TYPE" val="i"/>
  <p:tag name="KSO_WM_UNIT_ID" val="281*i*1"/>
  <p:tag name="KSO_WM_TEMPLATE_CATEGORY" val="custom"/>
  <p:tag name="KSO_WM_TEMPLATE_INDEX" val="916024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9160248"/>
  <p:tag name="MH" val="20150924162121"/>
  <p:tag name="MH_LIBRARY" val="GRAPHIC"/>
  <p:tag name="MH_ORDER" val="Freeform 4"/>
  <p:tag name="KSO_WM_UNIT_TYPE" val="a"/>
  <p:tag name="KSO_WM_UNIT_INDEX" val="1"/>
  <p:tag name="KSO_WM_UNIT_ID" val="custom9160248_29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" val="THANK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68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568"/>
</p:tagLst>
</file>

<file path=ppt/theme/theme1.xml><?xml version="1.0" encoding="utf-8"?>
<a:theme xmlns:a="http://schemas.openxmlformats.org/drawingml/2006/main" name="A000120140530A99PPBG">
  <a:themeElements>
    <a:clrScheme name="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EA5B58"/>
      </a:accent1>
      <a:accent2>
        <a:srgbClr val="F9A317"/>
      </a:accent2>
      <a:accent3>
        <a:srgbClr val="89CC40"/>
      </a:accent3>
      <a:accent4>
        <a:srgbClr val="D15E95"/>
      </a:accent4>
      <a:accent5>
        <a:srgbClr val="FA6090"/>
      </a:accent5>
      <a:accent6>
        <a:srgbClr val="00B050"/>
      </a:accent6>
      <a:hlink>
        <a:srgbClr val="C00000"/>
      </a:hlink>
      <a:folHlink>
        <a:srgbClr val="FFA6A6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演示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黑体</vt:lpstr>
      <vt:lpstr>Wingdings 2</vt:lpstr>
      <vt:lpstr>Arial</vt:lpstr>
      <vt:lpstr>微软雅黑</vt:lpstr>
      <vt:lpstr>Arial Unicode MS</vt:lpstr>
      <vt:lpstr>Wingdings</vt:lpstr>
      <vt:lpstr>Calibri</vt:lpstr>
      <vt:lpstr>A000120140530A99PPBG</vt:lpstr>
      <vt:lpstr>【谷雨课堂】 Python干货实战 No.001</vt:lpstr>
      <vt:lpstr>【谷雨课堂】 Python干货实战 No.001</vt:lpstr>
      <vt:lpstr>【谷雨课堂】 Python干货实战 No.001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目标+</cp:lastModifiedBy>
  <cp:revision>16</cp:revision>
  <dcterms:created xsi:type="dcterms:W3CDTF">2020-05-03T02:49:00Z</dcterms:created>
  <dcterms:modified xsi:type="dcterms:W3CDTF">2020-05-03T03:24:49Z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