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202400" cy="27157363"/>
  <p:notesSz cx="6858000" cy="9144000"/>
  <p:defaultTextStyle>
    <a:defPPr>
      <a:defRPr lang="zh-CN"/>
    </a:defPPr>
    <a:lvl1pPr marL="0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1pPr>
    <a:lvl2pPr marL="1112596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2pPr>
    <a:lvl3pPr marL="2225192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3pPr>
    <a:lvl4pPr marL="3337789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4pPr>
    <a:lvl5pPr marL="4450385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5pPr>
    <a:lvl6pPr marL="5562981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6pPr>
    <a:lvl7pPr marL="6675577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7pPr>
    <a:lvl8pPr marL="7788173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8pPr>
    <a:lvl9pPr marL="8900770" algn="l" defTabSz="2225192" rtl="0" eaLnBrk="1" latinLnBrk="0" hangingPunct="1">
      <a:defRPr sz="43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6F"/>
    <a:srgbClr val="395ECC"/>
    <a:srgbClr val="9A2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1781" y="1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4444505"/>
            <a:ext cx="16322040" cy="9454786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14263904"/>
            <a:ext cx="14401800" cy="6556741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8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3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1445878"/>
            <a:ext cx="4140518" cy="230146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1445878"/>
            <a:ext cx="12181523" cy="2301461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4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6770489"/>
            <a:ext cx="16562070" cy="11296707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18174067"/>
            <a:ext cx="16562070" cy="5940671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6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7229391"/>
            <a:ext cx="8161020" cy="1723109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7229391"/>
            <a:ext cx="8161020" cy="1723109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4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445884"/>
            <a:ext cx="16562070" cy="52491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6657328"/>
            <a:ext cx="8123514" cy="3262653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9919981"/>
            <a:ext cx="8123514" cy="1459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6657328"/>
            <a:ext cx="8163521" cy="3262653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9919981"/>
            <a:ext cx="8163521" cy="1459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6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1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810491"/>
            <a:ext cx="6193274" cy="6336718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3910163"/>
            <a:ext cx="9721215" cy="19299330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8147209"/>
            <a:ext cx="6193274" cy="15093712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810491"/>
            <a:ext cx="6193274" cy="6336718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3910163"/>
            <a:ext cx="9721215" cy="19299330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8147209"/>
            <a:ext cx="6193274" cy="15093712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5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1445884"/>
            <a:ext cx="16562070" cy="524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7229391"/>
            <a:ext cx="16562070" cy="1723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25170858"/>
            <a:ext cx="4320540" cy="1445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6DB5D-B398-41FE-8DF7-C3B0AEE87AB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25170858"/>
            <a:ext cx="6480810" cy="1445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25170858"/>
            <a:ext cx="4320540" cy="1445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3EDF-8B1E-4BFA-AF3E-0B5BAC0F4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7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A2FFF">
                <a:alpha val="10000"/>
              </a:srgbClr>
            </a:gs>
            <a:gs pos="47000">
              <a:srgbClr val="395ECC">
                <a:alpha val="10000"/>
              </a:srgbClr>
            </a:gs>
            <a:gs pos="100000">
              <a:srgbClr val="18186F">
                <a:alpha val="1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634478" y="-3069941"/>
            <a:ext cx="14215487" cy="11179905"/>
            <a:chOff x="10634478" y="-3069941"/>
            <a:chExt cx="14215487" cy="11179905"/>
          </a:xfrm>
        </p:grpSpPr>
        <p:sp>
          <p:nvSpPr>
            <p:cNvPr id="16" name="任意多边形 15"/>
            <p:cNvSpPr/>
            <p:nvPr/>
          </p:nvSpPr>
          <p:spPr>
            <a:xfrm>
              <a:off x="12241158" y="-3069941"/>
              <a:ext cx="11838886" cy="11023117"/>
            </a:xfrm>
            <a:custGeom>
              <a:avLst/>
              <a:gdLst>
                <a:gd name="connsiteX0" fmla="*/ 282287 w 11838886"/>
                <a:gd name="connsiteY0" fmla="*/ 431183 h 11023117"/>
                <a:gd name="connsiteX1" fmla="*/ 1267025 w 11838886"/>
                <a:gd name="connsiteY1" fmla="*/ 5917583 h 11023117"/>
                <a:gd name="connsiteX2" fmla="*/ 3213056 w 11838886"/>
                <a:gd name="connsiteY2" fmla="*/ 9926876 h 11023117"/>
                <a:gd name="connsiteX3" fmla="*/ 7480256 w 11838886"/>
                <a:gd name="connsiteY3" fmla="*/ 11005399 h 11023117"/>
                <a:gd name="connsiteX4" fmla="*/ 11231640 w 11838886"/>
                <a:gd name="connsiteY4" fmla="*/ 9317276 h 11023117"/>
                <a:gd name="connsiteX5" fmla="*/ 11348871 w 11838886"/>
                <a:gd name="connsiteY5" fmla="*/ 1884845 h 11023117"/>
                <a:gd name="connsiteX6" fmla="*/ 6472071 w 11838886"/>
                <a:gd name="connsiteY6" fmla="*/ 524968 h 11023117"/>
                <a:gd name="connsiteX7" fmla="*/ 282287 w 11838886"/>
                <a:gd name="connsiteY7" fmla="*/ 431183 h 110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8886" h="11023117">
                  <a:moveTo>
                    <a:pt x="282287" y="431183"/>
                  </a:moveTo>
                  <a:cubicBezTo>
                    <a:pt x="-585221" y="1329952"/>
                    <a:pt x="778564" y="4334968"/>
                    <a:pt x="1267025" y="5917583"/>
                  </a:cubicBezTo>
                  <a:cubicBezTo>
                    <a:pt x="1755486" y="7500198"/>
                    <a:pt x="2177518" y="9078907"/>
                    <a:pt x="3213056" y="9926876"/>
                  </a:cubicBezTo>
                  <a:cubicBezTo>
                    <a:pt x="4248594" y="10774845"/>
                    <a:pt x="6143825" y="11106999"/>
                    <a:pt x="7480256" y="11005399"/>
                  </a:cubicBezTo>
                  <a:cubicBezTo>
                    <a:pt x="8816687" y="10903799"/>
                    <a:pt x="10586871" y="10837368"/>
                    <a:pt x="11231640" y="9317276"/>
                  </a:cubicBezTo>
                  <a:cubicBezTo>
                    <a:pt x="11876409" y="7797184"/>
                    <a:pt x="12142133" y="3350230"/>
                    <a:pt x="11348871" y="1884845"/>
                  </a:cubicBezTo>
                  <a:cubicBezTo>
                    <a:pt x="10555610" y="419460"/>
                    <a:pt x="8316502" y="771153"/>
                    <a:pt x="6472071" y="524968"/>
                  </a:cubicBezTo>
                  <a:cubicBezTo>
                    <a:pt x="4627640" y="278783"/>
                    <a:pt x="1149795" y="-467586"/>
                    <a:pt x="282287" y="43118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A2FFF">
                    <a:alpha val="50000"/>
                  </a:srgbClr>
                </a:gs>
                <a:gs pos="74000">
                  <a:srgbClr val="9A2FFF">
                    <a:alpha val="90000"/>
                  </a:srgbClr>
                </a:gs>
                <a:gs pos="100000">
                  <a:srgbClr val="9A2FFF">
                    <a:alpha val="3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1447789" y="-2988402"/>
              <a:ext cx="11244816" cy="9189967"/>
            </a:xfrm>
            <a:custGeom>
              <a:avLst/>
              <a:gdLst>
                <a:gd name="connsiteX0" fmla="*/ 1322511 w 11551049"/>
                <a:gd name="connsiteY0" fmla="*/ 4588657 h 9163119"/>
                <a:gd name="connsiteX1" fmla="*/ 283420 w 11551049"/>
                <a:gd name="connsiteY1" fmla="*/ 5378366 h 9163119"/>
                <a:gd name="connsiteX2" fmla="*/ 158729 w 11551049"/>
                <a:gd name="connsiteY2" fmla="*/ 7456548 h 9163119"/>
                <a:gd name="connsiteX3" fmla="*/ 2278474 w 11551049"/>
                <a:gd name="connsiteY3" fmla="*/ 8454075 h 9163119"/>
                <a:gd name="connsiteX4" fmla="*/ 3650074 w 11551049"/>
                <a:gd name="connsiteY4" fmla="*/ 9160657 h 9163119"/>
                <a:gd name="connsiteX5" fmla="*/ 6684220 w 11551049"/>
                <a:gd name="connsiteY5" fmla="*/ 8620330 h 9163119"/>
                <a:gd name="connsiteX6" fmla="*/ 10549638 w 11551049"/>
                <a:gd name="connsiteY6" fmla="*/ 6999348 h 9163119"/>
                <a:gd name="connsiteX7" fmla="*/ 11006838 w 11551049"/>
                <a:gd name="connsiteY7" fmla="*/ 931057 h 9163119"/>
                <a:gd name="connsiteX8" fmla="*/ 3774765 w 11551049"/>
                <a:gd name="connsiteY8" fmla="*/ 390730 h 9163119"/>
                <a:gd name="connsiteX9" fmla="*/ 1322511 w 11551049"/>
                <a:gd name="connsiteY9" fmla="*/ 4588657 h 9163119"/>
                <a:gd name="connsiteX0" fmla="*/ 2728811 w 11614686"/>
                <a:gd name="connsiteY0" fmla="*/ 2372248 h 9018579"/>
                <a:gd name="connsiteX1" fmla="*/ 347057 w 11614686"/>
                <a:gd name="connsiteY1" fmla="*/ 5233826 h 9018579"/>
                <a:gd name="connsiteX2" fmla="*/ 222366 w 11614686"/>
                <a:gd name="connsiteY2" fmla="*/ 7312008 h 9018579"/>
                <a:gd name="connsiteX3" fmla="*/ 2342111 w 11614686"/>
                <a:gd name="connsiteY3" fmla="*/ 8309535 h 9018579"/>
                <a:gd name="connsiteX4" fmla="*/ 3713711 w 11614686"/>
                <a:gd name="connsiteY4" fmla="*/ 9016117 h 9018579"/>
                <a:gd name="connsiteX5" fmla="*/ 6747857 w 11614686"/>
                <a:gd name="connsiteY5" fmla="*/ 8475790 h 9018579"/>
                <a:gd name="connsiteX6" fmla="*/ 10613275 w 11614686"/>
                <a:gd name="connsiteY6" fmla="*/ 6854808 h 9018579"/>
                <a:gd name="connsiteX7" fmla="*/ 11070475 w 11614686"/>
                <a:gd name="connsiteY7" fmla="*/ 786517 h 9018579"/>
                <a:gd name="connsiteX8" fmla="*/ 3838402 w 11614686"/>
                <a:gd name="connsiteY8" fmla="*/ 246190 h 9018579"/>
                <a:gd name="connsiteX9" fmla="*/ 2728811 w 11614686"/>
                <a:gd name="connsiteY9" fmla="*/ 2372248 h 9018579"/>
                <a:gd name="connsiteX0" fmla="*/ 2728811 w 11614686"/>
                <a:gd name="connsiteY0" fmla="*/ 2372248 h 9191269"/>
                <a:gd name="connsiteX1" fmla="*/ 347057 w 11614686"/>
                <a:gd name="connsiteY1" fmla="*/ 5233826 h 9191269"/>
                <a:gd name="connsiteX2" fmla="*/ 222366 w 11614686"/>
                <a:gd name="connsiteY2" fmla="*/ 7312008 h 9191269"/>
                <a:gd name="connsiteX3" fmla="*/ 2342111 w 11614686"/>
                <a:gd name="connsiteY3" fmla="*/ 8309535 h 9191269"/>
                <a:gd name="connsiteX4" fmla="*/ 5160547 w 11614686"/>
                <a:gd name="connsiteY4" fmla="*/ 9189738 h 9191269"/>
                <a:gd name="connsiteX5" fmla="*/ 6747857 w 11614686"/>
                <a:gd name="connsiteY5" fmla="*/ 8475790 h 9191269"/>
                <a:gd name="connsiteX6" fmla="*/ 10613275 w 11614686"/>
                <a:gd name="connsiteY6" fmla="*/ 6854808 h 9191269"/>
                <a:gd name="connsiteX7" fmla="*/ 11070475 w 11614686"/>
                <a:gd name="connsiteY7" fmla="*/ 786517 h 9191269"/>
                <a:gd name="connsiteX8" fmla="*/ 3838402 w 11614686"/>
                <a:gd name="connsiteY8" fmla="*/ 246190 h 9191269"/>
                <a:gd name="connsiteX9" fmla="*/ 2728811 w 11614686"/>
                <a:gd name="connsiteY9" fmla="*/ 2372248 h 9191269"/>
                <a:gd name="connsiteX0" fmla="*/ 2728811 w 11557834"/>
                <a:gd name="connsiteY0" fmla="*/ 2372248 h 9193185"/>
                <a:gd name="connsiteX1" fmla="*/ 347057 w 11557834"/>
                <a:gd name="connsiteY1" fmla="*/ 5233826 h 9193185"/>
                <a:gd name="connsiteX2" fmla="*/ 222366 w 11557834"/>
                <a:gd name="connsiteY2" fmla="*/ 7312008 h 9193185"/>
                <a:gd name="connsiteX3" fmla="*/ 2342111 w 11557834"/>
                <a:gd name="connsiteY3" fmla="*/ 8309535 h 9193185"/>
                <a:gd name="connsiteX4" fmla="*/ 5160547 w 11557834"/>
                <a:gd name="connsiteY4" fmla="*/ 9189738 h 9193185"/>
                <a:gd name="connsiteX5" fmla="*/ 8298865 w 11557834"/>
                <a:gd name="connsiteY5" fmla="*/ 7978079 h 9193185"/>
                <a:gd name="connsiteX6" fmla="*/ 10613275 w 11557834"/>
                <a:gd name="connsiteY6" fmla="*/ 6854808 h 9193185"/>
                <a:gd name="connsiteX7" fmla="*/ 11070475 w 11557834"/>
                <a:gd name="connsiteY7" fmla="*/ 786517 h 9193185"/>
                <a:gd name="connsiteX8" fmla="*/ 3838402 w 11557834"/>
                <a:gd name="connsiteY8" fmla="*/ 246190 h 9193185"/>
                <a:gd name="connsiteX9" fmla="*/ 2728811 w 11557834"/>
                <a:gd name="connsiteY9" fmla="*/ 2372248 h 9193185"/>
                <a:gd name="connsiteX0" fmla="*/ 2678649 w 11507672"/>
                <a:gd name="connsiteY0" fmla="*/ 2372248 h 9189967"/>
                <a:gd name="connsiteX1" fmla="*/ 296895 w 11507672"/>
                <a:gd name="connsiteY1" fmla="*/ 5233826 h 9189967"/>
                <a:gd name="connsiteX2" fmla="*/ 172204 w 11507672"/>
                <a:gd name="connsiteY2" fmla="*/ 7312008 h 9189967"/>
                <a:gd name="connsiteX3" fmla="*/ 1539595 w 11507672"/>
                <a:gd name="connsiteY3" fmla="*/ 7881272 h 9189967"/>
                <a:gd name="connsiteX4" fmla="*/ 5110385 w 11507672"/>
                <a:gd name="connsiteY4" fmla="*/ 9189738 h 9189967"/>
                <a:gd name="connsiteX5" fmla="*/ 8248703 w 11507672"/>
                <a:gd name="connsiteY5" fmla="*/ 7978079 h 9189967"/>
                <a:gd name="connsiteX6" fmla="*/ 10563113 w 11507672"/>
                <a:gd name="connsiteY6" fmla="*/ 6854808 h 9189967"/>
                <a:gd name="connsiteX7" fmla="*/ 11020313 w 11507672"/>
                <a:gd name="connsiteY7" fmla="*/ 786517 h 9189967"/>
                <a:gd name="connsiteX8" fmla="*/ 3788240 w 11507672"/>
                <a:gd name="connsiteY8" fmla="*/ 246190 h 9189967"/>
                <a:gd name="connsiteX9" fmla="*/ 2678649 w 11507672"/>
                <a:gd name="connsiteY9" fmla="*/ 2372248 h 9189967"/>
                <a:gd name="connsiteX0" fmla="*/ 2415793 w 11244816"/>
                <a:gd name="connsiteY0" fmla="*/ 2372248 h 9189967"/>
                <a:gd name="connsiteX1" fmla="*/ 34039 w 11244816"/>
                <a:gd name="connsiteY1" fmla="*/ 5233826 h 9189967"/>
                <a:gd name="connsiteX2" fmla="*/ 1276739 w 11244816"/>
                <a:gd name="connsiteY2" fmla="*/ 7881272 h 9189967"/>
                <a:gd name="connsiteX3" fmla="*/ 4847529 w 11244816"/>
                <a:gd name="connsiteY3" fmla="*/ 9189738 h 9189967"/>
                <a:gd name="connsiteX4" fmla="*/ 7985847 w 11244816"/>
                <a:gd name="connsiteY4" fmla="*/ 7978079 h 9189967"/>
                <a:gd name="connsiteX5" fmla="*/ 10300257 w 11244816"/>
                <a:gd name="connsiteY5" fmla="*/ 6854808 h 9189967"/>
                <a:gd name="connsiteX6" fmla="*/ 10757457 w 11244816"/>
                <a:gd name="connsiteY6" fmla="*/ 786517 h 9189967"/>
                <a:gd name="connsiteX7" fmla="*/ 3525384 w 11244816"/>
                <a:gd name="connsiteY7" fmla="*/ 246190 h 9189967"/>
                <a:gd name="connsiteX8" fmla="*/ 2415793 w 11244816"/>
                <a:gd name="connsiteY8" fmla="*/ 2372248 h 918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816" h="9189967">
                  <a:moveTo>
                    <a:pt x="2415793" y="2372248"/>
                  </a:moveTo>
                  <a:cubicBezTo>
                    <a:pt x="1833902" y="3203521"/>
                    <a:pt x="223881" y="4315655"/>
                    <a:pt x="34039" y="5233826"/>
                  </a:cubicBezTo>
                  <a:cubicBezTo>
                    <a:pt x="-155803" y="6151997"/>
                    <a:pt x="474491" y="7221953"/>
                    <a:pt x="1276739" y="7881272"/>
                  </a:cubicBezTo>
                  <a:cubicBezTo>
                    <a:pt x="2078987" y="8540591"/>
                    <a:pt x="3729344" y="9173603"/>
                    <a:pt x="4847529" y="9189738"/>
                  </a:cubicBezTo>
                  <a:cubicBezTo>
                    <a:pt x="5965714" y="9205873"/>
                    <a:pt x="7077059" y="8367234"/>
                    <a:pt x="7985847" y="7978079"/>
                  </a:cubicBezTo>
                  <a:cubicBezTo>
                    <a:pt x="8894635" y="7588924"/>
                    <a:pt x="9838322" y="8053402"/>
                    <a:pt x="10300257" y="6854808"/>
                  </a:cubicBezTo>
                  <a:cubicBezTo>
                    <a:pt x="10762192" y="5656214"/>
                    <a:pt x="11886603" y="1887953"/>
                    <a:pt x="10757457" y="786517"/>
                  </a:cubicBezTo>
                  <a:cubicBezTo>
                    <a:pt x="9628312" y="-314919"/>
                    <a:pt x="4915661" y="-18098"/>
                    <a:pt x="3525384" y="246190"/>
                  </a:cubicBezTo>
                  <a:cubicBezTo>
                    <a:pt x="2135107" y="510478"/>
                    <a:pt x="2997684" y="1540975"/>
                    <a:pt x="2415793" y="237224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8186F">
                    <a:alpha val="50000"/>
                  </a:srgbClr>
                </a:gs>
                <a:gs pos="74000">
                  <a:srgbClr val="18186F">
                    <a:alpha val="72000"/>
                  </a:srgbClr>
                </a:gs>
                <a:gs pos="100000">
                  <a:srgbClr val="18186F">
                    <a:alpha val="9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0634478" y="-1678863"/>
              <a:ext cx="14215487" cy="9788827"/>
            </a:xfrm>
            <a:custGeom>
              <a:avLst/>
              <a:gdLst>
                <a:gd name="connsiteX0" fmla="*/ 2593841 w 13939492"/>
                <a:gd name="connsiteY0" fmla="*/ 1781391 h 10045961"/>
                <a:gd name="connsiteX1" fmla="*/ 3041 w 13939492"/>
                <a:gd name="connsiteY1" fmla="*/ 3610191 h 10045961"/>
                <a:gd name="connsiteX2" fmla="*/ 2898641 w 13939492"/>
                <a:gd name="connsiteY2" fmla="*/ 5743791 h 10045961"/>
                <a:gd name="connsiteX3" fmla="*/ 7409681 w 13939492"/>
                <a:gd name="connsiteY3" fmla="*/ 9889071 h 10045961"/>
                <a:gd name="connsiteX4" fmla="*/ 13414241 w 13939492"/>
                <a:gd name="connsiteY4" fmla="*/ 8304111 h 10045961"/>
                <a:gd name="connsiteX5" fmla="*/ 12408401 w 13939492"/>
                <a:gd name="connsiteY5" fmla="*/ 318351 h 10045961"/>
                <a:gd name="connsiteX6" fmla="*/ 2593841 w 13939492"/>
                <a:gd name="connsiteY6" fmla="*/ 1781391 h 10045961"/>
                <a:gd name="connsiteX0" fmla="*/ 2593841 w 14215487"/>
                <a:gd name="connsiteY0" fmla="*/ 1673324 h 9788827"/>
                <a:gd name="connsiteX1" fmla="*/ 3041 w 14215487"/>
                <a:gd name="connsiteY1" fmla="*/ 3502124 h 9788827"/>
                <a:gd name="connsiteX2" fmla="*/ 2898641 w 14215487"/>
                <a:gd name="connsiteY2" fmla="*/ 5635724 h 9788827"/>
                <a:gd name="connsiteX3" fmla="*/ 7409681 w 14215487"/>
                <a:gd name="connsiteY3" fmla="*/ 9781004 h 9788827"/>
                <a:gd name="connsiteX4" fmla="*/ 13788314 w 14215487"/>
                <a:gd name="connsiteY4" fmla="*/ 6491935 h 9788827"/>
                <a:gd name="connsiteX5" fmla="*/ 12408401 w 14215487"/>
                <a:gd name="connsiteY5" fmla="*/ 210284 h 9788827"/>
                <a:gd name="connsiteX6" fmla="*/ 2593841 w 14215487"/>
                <a:gd name="connsiteY6" fmla="*/ 1673324 h 978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5487" h="9788827">
                  <a:moveTo>
                    <a:pt x="2593841" y="1673324"/>
                  </a:moveTo>
                  <a:cubicBezTo>
                    <a:pt x="526281" y="2221964"/>
                    <a:pt x="-47759" y="2841724"/>
                    <a:pt x="3041" y="3502124"/>
                  </a:cubicBezTo>
                  <a:cubicBezTo>
                    <a:pt x="53841" y="4162524"/>
                    <a:pt x="1664201" y="4589244"/>
                    <a:pt x="2898641" y="5635724"/>
                  </a:cubicBezTo>
                  <a:cubicBezTo>
                    <a:pt x="4133081" y="6682204"/>
                    <a:pt x="5594736" y="9638302"/>
                    <a:pt x="7409681" y="9781004"/>
                  </a:cubicBezTo>
                  <a:cubicBezTo>
                    <a:pt x="9224627" y="9923706"/>
                    <a:pt x="12955194" y="8087055"/>
                    <a:pt x="13788314" y="6491935"/>
                  </a:cubicBezTo>
                  <a:cubicBezTo>
                    <a:pt x="14621434" y="4896815"/>
                    <a:pt x="14274146" y="1013386"/>
                    <a:pt x="12408401" y="210284"/>
                  </a:cubicBezTo>
                  <a:cubicBezTo>
                    <a:pt x="10542656" y="-592818"/>
                    <a:pt x="4661401" y="1124684"/>
                    <a:pt x="2593841" y="1673324"/>
                  </a:cubicBezTo>
                  <a:close/>
                </a:path>
              </a:pathLst>
            </a:custGeom>
            <a:gradFill>
              <a:gsLst>
                <a:gs pos="0">
                  <a:srgbClr val="395ECC">
                    <a:alpha val="80000"/>
                  </a:srgbClr>
                </a:gs>
                <a:gs pos="74000">
                  <a:srgbClr val="395ECC">
                    <a:alpha val="60000"/>
                  </a:srgbClr>
                </a:gs>
                <a:gs pos="100000">
                  <a:srgbClr val="395ECC">
                    <a:alpha val="30000"/>
                  </a:srgb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任意多边形 20"/>
          <p:cNvSpPr/>
          <p:nvPr/>
        </p:nvSpPr>
        <p:spPr>
          <a:xfrm rot="10800000">
            <a:off x="-3404849" y="20940091"/>
            <a:ext cx="11244816" cy="9189967"/>
          </a:xfrm>
          <a:custGeom>
            <a:avLst/>
            <a:gdLst>
              <a:gd name="connsiteX0" fmla="*/ 1322511 w 11551049"/>
              <a:gd name="connsiteY0" fmla="*/ 4588657 h 9163119"/>
              <a:gd name="connsiteX1" fmla="*/ 283420 w 11551049"/>
              <a:gd name="connsiteY1" fmla="*/ 5378366 h 9163119"/>
              <a:gd name="connsiteX2" fmla="*/ 158729 w 11551049"/>
              <a:gd name="connsiteY2" fmla="*/ 7456548 h 9163119"/>
              <a:gd name="connsiteX3" fmla="*/ 2278474 w 11551049"/>
              <a:gd name="connsiteY3" fmla="*/ 8454075 h 9163119"/>
              <a:gd name="connsiteX4" fmla="*/ 3650074 w 11551049"/>
              <a:gd name="connsiteY4" fmla="*/ 9160657 h 9163119"/>
              <a:gd name="connsiteX5" fmla="*/ 6684220 w 11551049"/>
              <a:gd name="connsiteY5" fmla="*/ 8620330 h 9163119"/>
              <a:gd name="connsiteX6" fmla="*/ 10549638 w 11551049"/>
              <a:gd name="connsiteY6" fmla="*/ 6999348 h 9163119"/>
              <a:gd name="connsiteX7" fmla="*/ 11006838 w 11551049"/>
              <a:gd name="connsiteY7" fmla="*/ 931057 h 9163119"/>
              <a:gd name="connsiteX8" fmla="*/ 3774765 w 11551049"/>
              <a:gd name="connsiteY8" fmla="*/ 390730 h 9163119"/>
              <a:gd name="connsiteX9" fmla="*/ 1322511 w 11551049"/>
              <a:gd name="connsiteY9" fmla="*/ 4588657 h 9163119"/>
              <a:gd name="connsiteX0" fmla="*/ 2728811 w 11614686"/>
              <a:gd name="connsiteY0" fmla="*/ 2372248 h 9018579"/>
              <a:gd name="connsiteX1" fmla="*/ 347057 w 11614686"/>
              <a:gd name="connsiteY1" fmla="*/ 5233826 h 9018579"/>
              <a:gd name="connsiteX2" fmla="*/ 222366 w 11614686"/>
              <a:gd name="connsiteY2" fmla="*/ 7312008 h 9018579"/>
              <a:gd name="connsiteX3" fmla="*/ 2342111 w 11614686"/>
              <a:gd name="connsiteY3" fmla="*/ 8309535 h 9018579"/>
              <a:gd name="connsiteX4" fmla="*/ 3713711 w 11614686"/>
              <a:gd name="connsiteY4" fmla="*/ 9016117 h 9018579"/>
              <a:gd name="connsiteX5" fmla="*/ 6747857 w 11614686"/>
              <a:gd name="connsiteY5" fmla="*/ 8475790 h 9018579"/>
              <a:gd name="connsiteX6" fmla="*/ 10613275 w 11614686"/>
              <a:gd name="connsiteY6" fmla="*/ 6854808 h 9018579"/>
              <a:gd name="connsiteX7" fmla="*/ 11070475 w 11614686"/>
              <a:gd name="connsiteY7" fmla="*/ 786517 h 9018579"/>
              <a:gd name="connsiteX8" fmla="*/ 3838402 w 11614686"/>
              <a:gd name="connsiteY8" fmla="*/ 246190 h 9018579"/>
              <a:gd name="connsiteX9" fmla="*/ 2728811 w 11614686"/>
              <a:gd name="connsiteY9" fmla="*/ 2372248 h 9018579"/>
              <a:gd name="connsiteX0" fmla="*/ 2728811 w 11614686"/>
              <a:gd name="connsiteY0" fmla="*/ 2372248 h 9191269"/>
              <a:gd name="connsiteX1" fmla="*/ 347057 w 11614686"/>
              <a:gd name="connsiteY1" fmla="*/ 5233826 h 9191269"/>
              <a:gd name="connsiteX2" fmla="*/ 222366 w 11614686"/>
              <a:gd name="connsiteY2" fmla="*/ 7312008 h 9191269"/>
              <a:gd name="connsiteX3" fmla="*/ 2342111 w 11614686"/>
              <a:gd name="connsiteY3" fmla="*/ 8309535 h 9191269"/>
              <a:gd name="connsiteX4" fmla="*/ 5160547 w 11614686"/>
              <a:gd name="connsiteY4" fmla="*/ 9189738 h 9191269"/>
              <a:gd name="connsiteX5" fmla="*/ 6747857 w 11614686"/>
              <a:gd name="connsiteY5" fmla="*/ 8475790 h 9191269"/>
              <a:gd name="connsiteX6" fmla="*/ 10613275 w 11614686"/>
              <a:gd name="connsiteY6" fmla="*/ 6854808 h 9191269"/>
              <a:gd name="connsiteX7" fmla="*/ 11070475 w 11614686"/>
              <a:gd name="connsiteY7" fmla="*/ 786517 h 9191269"/>
              <a:gd name="connsiteX8" fmla="*/ 3838402 w 11614686"/>
              <a:gd name="connsiteY8" fmla="*/ 246190 h 9191269"/>
              <a:gd name="connsiteX9" fmla="*/ 2728811 w 11614686"/>
              <a:gd name="connsiteY9" fmla="*/ 2372248 h 9191269"/>
              <a:gd name="connsiteX0" fmla="*/ 2728811 w 11557834"/>
              <a:gd name="connsiteY0" fmla="*/ 2372248 h 9193185"/>
              <a:gd name="connsiteX1" fmla="*/ 347057 w 11557834"/>
              <a:gd name="connsiteY1" fmla="*/ 5233826 h 9193185"/>
              <a:gd name="connsiteX2" fmla="*/ 222366 w 11557834"/>
              <a:gd name="connsiteY2" fmla="*/ 7312008 h 9193185"/>
              <a:gd name="connsiteX3" fmla="*/ 2342111 w 11557834"/>
              <a:gd name="connsiteY3" fmla="*/ 8309535 h 9193185"/>
              <a:gd name="connsiteX4" fmla="*/ 5160547 w 11557834"/>
              <a:gd name="connsiteY4" fmla="*/ 9189738 h 9193185"/>
              <a:gd name="connsiteX5" fmla="*/ 8298865 w 11557834"/>
              <a:gd name="connsiteY5" fmla="*/ 7978079 h 9193185"/>
              <a:gd name="connsiteX6" fmla="*/ 10613275 w 11557834"/>
              <a:gd name="connsiteY6" fmla="*/ 6854808 h 9193185"/>
              <a:gd name="connsiteX7" fmla="*/ 11070475 w 11557834"/>
              <a:gd name="connsiteY7" fmla="*/ 786517 h 9193185"/>
              <a:gd name="connsiteX8" fmla="*/ 3838402 w 11557834"/>
              <a:gd name="connsiteY8" fmla="*/ 246190 h 9193185"/>
              <a:gd name="connsiteX9" fmla="*/ 2728811 w 11557834"/>
              <a:gd name="connsiteY9" fmla="*/ 2372248 h 9193185"/>
              <a:gd name="connsiteX0" fmla="*/ 2678649 w 11507672"/>
              <a:gd name="connsiteY0" fmla="*/ 2372248 h 9189967"/>
              <a:gd name="connsiteX1" fmla="*/ 296895 w 11507672"/>
              <a:gd name="connsiteY1" fmla="*/ 5233826 h 9189967"/>
              <a:gd name="connsiteX2" fmla="*/ 172204 w 11507672"/>
              <a:gd name="connsiteY2" fmla="*/ 7312008 h 9189967"/>
              <a:gd name="connsiteX3" fmla="*/ 1539595 w 11507672"/>
              <a:gd name="connsiteY3" fmla="*/ 7881272 h 9189967"/>
              <a:gd name="connsiteX4" fmla="*/ 5110385 w 11507672"/>
              <a:gd name="connsiteY4" fmla="*/ 9189738 h 9189967"/>
              <a:gd name="connsiteX5" fmla="*/ 8248703 w 11507672"/>
              <a:gd name="connsiteY5" fmla="*/ 7978079 h 9189967"/>
              <a:gd name="connsiteX6" fmla="*/ 10563113 w 11507672"/>
              <a:gd name="connsiteY6" fmla="*/ 6854808 h 9189967"/>
              <a:gd name="connsiteX7" fmla="*/ 11020313 w 11507672"/>
              <a:gd name="connsiteY7" fmla="*/ 786517 h 9189967"/>
              <a:gd name="connsiteX8" fmla="*/ 3788240 w 11507672"/>
              <a:gd name="connsiteY8" fmla="*/ 246190 h 9189967"/>
              <a:gd name="connsiteX9" fmla="*/ 2678649 w 11507672"/>
              <a:gd name="connsiteY9" fmla="*/ 2372248 h 9189967"/>
              <a:gd name="connsiteX0" fmla="*/ 2415793 w 11244816"/>
              <a:gd name="connsiteY0" fmla="*/ 2372248 h 9189967"/>
              <a:gd name="connsiteX1" fmla="*/ 34039 w 11244816"/>
              <a:gd name="connsiteY1" fmla="*/ 5233826 h 9189967"/>
              <a:gd name="connsiteX2" fmla="*/ 1276739 w 11244816"/>
              <a:gd name="connsiteY2" fmla="*/ 7881272 h 9189967"/>
              <a:gd name="connsiteX3" fmla="*/ 4847529 w 11244816"/>
              <a:gd name="connsiteY3" fmla="*/ 9189738 h 9189967"/>
              <a:gd name="connsiteX4" fmla="*/ 7985847 w 11244816"/>
              <a:gd name="connsiteY4" fmla="*/ 7978079 h 9189967"/>
              <a:gd name="connsiteX5" fmla="*/ 10300257 w 11244816"/>
              <a:gd name="connsiteY5" fmla="*/ 6854808 h 9189967"/>
              <a:gd name="connsiteX6" fmla="*/ 10757457 w 11244816"/>
              <a:gd name="connsiteY6" fmla="*/ 786517 h 9189967"/>
              <a:gd name="connsiteX7" fmla="*/ 3525384 w 11244816"/>
              <a:gd name="connsiteY7" fmla="*/ 246190 h 9189967"/>
              <a:gd name="connsiteX8" fmla="*/ 2415793 w 11244816"/>
              <a:gd name="connsiteY8" fmla="*/ 2372248 h 918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816" h="9189967">
                <a:moveTo>
                  <a:pt x="2415793" y="2372248"/>
                </a:moveTo>
                <a:cubicBezTo>
                  <a:pt x="1833902" y="3203521"/>
                  <a:pt x="223881" y="4315655"/>
                  <a:pt x="34039" y="5233826"/>
                </a:cubicBezTo>
                <a:cubicBezTo>
                  <a:pt x="-155803" y="6151997"/>
                  <a:pt x="474491" y="7221953"/>
                  <a:pt x="1276739" y="7881272"/>
                </a:cubicBezTo>
                <a:cubicBezTo>
                  <a:pt x="2078987" y="8540591"/>
                  <a:pt x="3729344" y="9173603"/>
                  <a:pt x="4847529" y="9189738"/>
                </a:cubicBezTo>
                <a:cubicBezTo>
                  <a:pt x="5965714" y="9205873"/>
                  <a:pt x="7077059" y="8367234"/>
                  <a:pt x="7985847" y="7978079"/>
                </a:cubicBezTo>
                <a:cubicBezTo>
                  <a:pt x="8894635" y="7588924"/>
                  <a:pt x="9838322" y="8053402"/>
                  <a:pt x="10300257" y="6854808"/>
                </a:cubicBezTo>
                <a:cubicBezTo>
                  <a:pt x="10762192" y="5656214"/>
                  <a:pt x="11886603" y="1887953"/>
                  <a:pt x="10757457" y="786517"/>
                </a:cubicBezTo>
                <a:cubicBezTo>
                  <a:pt x="9628312" y="-314919"/>
                  <a:pt x="4915661" y="-18098"/>
                  <a:pt x="3525384" y="246190"/>
                </a:cubicBezTo>
                <a:cubicBezTo>
                  <a:pt x="2135107" y="510478"/>
                  <a:pt x="2997684" y="1540975"/>
                  <a:pt x="2415793" y="2372248"/>
                </a:cubicBezTo>
                <a:close/>
              </a:path>
            </a:pathLst>
          </a:custGeom>
          <a:gradFill flip="none" rotWithShape="1">
            <a:gsLst>
              <a:gs pos="0">
                <a:srgbClr val="18186F">
                  <a:alpha val="50000"/>
                </a:srgbClr>
              </a:gs>
              <a:gs pos="74000">
                <a:srgbClr val="18186F">
                  <a:alpha val="72000"/>
                </a:srgbClr>
              </a:gs>
              <a:gs pos="100000">
                <a:srgbClr val="18186F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0800000">
            <a:off x="-5562209" y="19031692"/>
            <a:ext cx="14215487" cy="9788827"/>
          </a:xfrm>
          <a:custGeom>
            <a:avLst/>
            <a:gdLst>
              <a:gd name="connsiteX0" fmla="*/ 2593841 w 13939492"/>
              <a:gd name="connsiteY0" fmla="*/ 1781391 h 10045961"/>
              <a:gd name="connsiteX1" fmla="*/ 3041 w 13939492"/>
              <a:gd name="connsiteY1" fmla="*/ 3610191 h 10045961"/>
              <a:gd name="connsiteX2" fmla="*/ 2898641 w 13939492"/>
              <a:gd name="connsiteY2" fmla="*/ 5743791 h 10045961"/>
              <a:gd name="connsiteX3" fmla="*/ 7409681 w 13939492"/>
              <a:gd name="connsiteY3" fmla="*/ 9889071 h 10045961"/>
              <a:gd name="connsiteX4" fmla="*/ 13414241 w 13939492"/>
              <a:gd name="connsiteY4" fmla="*/ 8304111 h 10045961"/>
              <a:gd name="connsiteX5" fmla="*/ 12408401 w 13939492"/>
              <a:gd name="connsiteY5" fmla="*/ 318351 h 10045961"/>
              <a:gd name="connsiteX6" fmla="*/ 2593841 w 13939492"/>
              <a:gd name="connsiteY6" fmla="*/ 1781391 h 10045961"/>
              <a:gd name="connsiteX0" fmla="*/ 2593841 w 14215487"/>
              <a:gd name="connsiteY0" fmla="*/ 1673324 h 9788827"/>
              <a:gd name="connsiteX1" fmla="*/ 3041 w 14215487"/>
              <a:gd name="connsiteY1" fmla="*/ 3502124 h 9788827"/>
              <a:gd name="connsiteX2" fmla="*/ 2898641 w 14215487"/>
              <a:gd name="connsiteY2" fmla="*/ 5635724 h 9788827"/>
              <a:gd name="connsiteX3" fmla="*/ 7409681 w 14215487"/>
              <a:gd name="connsiteY3" fmla="*/ 9781004 h 9788827"/>
              <a:gd name="connsiteX4" fmla="*/ 13788314 w 14215487"/>
              <a:gd name="connsiteY4" fmla="*/ 6491935 h 9788827"/>
              <a:gd name="connsiteX5" fmla="*/ 12408401 w 14215487"/>
              <a:gd name="connsiteY5" fmla="*/ 210284 h 9788827"/>
              <a:gd name="connsiteX6" fmla="*/ 2593841 w 14215487"/>
              <a:gd name="connsiteY6" fmla="*/ 1673324 h 978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15487" h="9788827">
                <a:moveTo>
                  <a:pt x="2593841" y="1673324"/>
                </a:moveTo>
                <a:cubicBezTo>
                  <a:pt x="526281" y="2221964"/>
                  <a:pt x="-47759" y="2841724"/>
                  <a:pt x="3041" y="3502124"/>
                </a:cubicBezTo>
                <a:cubicBezTo>
                  <a:pt x="53841" y="4162524"/>
                  <a:pt x="1664201" y="4589244"/>
                  <a:pt x="2898641" y="5635724"/>
                </a:cubicBezTo>
                <a:cubicBezTo>
                  <a:pt x="4133081" y="6682204"/>
                  <a:pt x="5594736" y="9638302"/>
                  <a:pt x="7409681" y="9781004"/>
                </a:cubicBezTo>
                <a:cubicBezTo>
                  <a:pt x="9224627" y="9923706"/>
                  <a:pt x="12955194" y="8087055"/>
                  <a:pt x="13788314" y="6491935"/>
                </a:cubicBezTo>
                <a:cubicBezTo>
                  <a:pt x="14621434" y="4896815"/>
                  <a:pt x="14274146" y="1013386"/>
                  <a:pt x="12408401" y="210284"/>
                </a:cubicBezTo>
                <a:cubicBezTo>
                  <a:pt x="10542656" y="-592818"/>
                  <a:pt x="4661401" y="1124684"/>
                  <a:pt x="2593841" y="1673324"/>
                </a:cubicBezTo>
                <a:close/>
              </a:path>
            </a:pathLst>
          </a:custGeom>
          <a:gradFill flip="none" rotWithShape="1">
            <a:gsLst>
              <a:gs pos="0">
                <a:srgbClr val="9A2FFF">
                  <a:alpha val="50000"/>
                </a:srgbClr>
              </a:gs>
              <a:gs pos="74000">
                <a:srgbClr val="9A2FFF">
                  <a:alpha val="40000"/>
                </a:srgbClr>
              </a:gs>
              <a:gs pos="100000">
                <a:srgbClr val="9A2FFF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0800000">
            <a:off x="-4792288" y="19188480"/>
            <a:ext cx="11838886" cy="11023117"/>
          </a:xfrm>
          <a:custGeom>
            <a:avLst/>
            <a:gdLst>
              <a:gd name="connsiteX0" fmla="*/ 282287 w 11838886"/>
              <a:gd name="connsiteY0" fmla="*/ 431183 h 11023117"/>
              <a:gd name="connsiteX1" fmla="*/ 1267025 w 11838886"/>
              <a:gd name="connsiteY1" fmla="*/ 5917583 h 11023117"/>
              <a:gd name="connsiteX2" fmla="*/ 3213056 w 11838886"/>
              <a:gd name="connsiteY2" fmla="*/ 9926876 h 11023117"/>
              <a:gd name="connsiteX3" fmla="*/ 7480256 w 11838886"/>
              <a:gd name="connsiteY3" fmla="*/ 11005399 h 11023117"/>
              <a:gd name="connsiteX4" fmla="*/ 11231640 w 11838886"/>
              <a:gd name="connsiteY4" fmla="*/ 9317276 h 11023117"/>
              <a:gd name="connsiteX5" fmla="*/ 11348871 w 11838886"/>
              <a:gd name="connsiteY5" fmla="*/ 1884845 h 11023117"/>
              <a:gd name="connsiteX6" fmla="*/ 6472071 w 11838886"/>
              <a:gd name="connsiteY6" fmla="*/ 524968 h 11023117"/>
              <a:gd name="connsiteX7" fmla="*/ 282287 w 11838886"/>
              <a:gd name="connsiteY7" fmla="*/ 431183 h 1102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8886" h="11023117">
                <a:moveTo>
                  <a:pt x="282287" y="431183"/>
                </a:moveTo>
                <a:cubicBezTo>
                  <a:pt x="-585221" y="1329952"/>
                  <a:pt x="778564" y="4334968"/>
                  <a:pt x="1267025" y="5917583"/>
                </a:cubicBezTo>
                <a:cubicBezTo>
                  <a:pt x="1755486" y="7500198"/>
                  <a:pt x="2177518" y="9078907"/>
                  <a:pt x="3213056" y="9926876"/>
                </a:cubicBezTo>
                <a:cubicBezTo>
                  <a:pt x="4248594" y="10774845"/>
                  <a:pt x="6143825" y="11106999"/>
                  <a:pt x="7480256" y="11005399"/>
                </a:cubicBezTo>
                <a:cubicBezTo>
                  <a:pt x="8816687" y="10903799"/>
                  <a:pt x="10586871" y="10837368"/>
                  <a:pt x="11231640" y="9317276"/>
                </a:cubicBezTo>
                <a:cubicBezTo>
                  <a:pt x="11876409" y="7797184"/>
                  <a:pt x="12142133" y="3350230"/>
                  <a:pt x="11348871" y="1884845"/>
                </a:cubicBezTo>
                <a:cubicBezTo>
                  <a:pt x="10555610" y="419460"/>
                  <a:pt x="8316502" y="771153"/>
                  <a:pt x="6472071" y="524968"/>
                </a:cubicBezTo>
                <a:cubicBezTo>
                  <a:pt x="4627640" y="278783"/>
                  <a:pt x="1149795" y="-467586"/>
                  <a:pt x="282287" y="431183"/>
                </a:cubicBezTo>
                <a:close/>
              </a:path>
            </a:pathLst>
          </a:custGeom>
          <a:gradFill>
            <a:gsLst>
              <a:gs pos="0">
                <a:srgbClr val="395ECC">
                  <a:alpha val="20000"/>
                </a:srgbClr>
              </a:gs>
              <a:gs pos="74000">
                <a:srgbClr val="395ECC">
                  <a:alpha val="60000"/>
                </a:srgbClr>
              </a:gs>
              <a:gs pos="100000">
                <a:srgbClr val="395ECC">
                  <a:alpha val="3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Allan</dc:creator>
  <cp:lastModifiedBy>Allan</cp:lastModifiedBy>
  <cp:revision>5</cp:revision>
  <dcterms:created xsi:type="dcterms:W3CDTF">2022-08-15T11:01:55Z</dcterms:created>
  <dcterms:modified xsi:type="dcterms:W3CDTF">2022-08-15T11:28:33Z</dcterms:modified>
</cp:coreProperties>
</file>