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e1ee22a9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e1ee22a9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derivative of length contraction with respect to x to find how lengths contract (currently it’s just a coordinate transformation)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bcae7af01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bcae7af0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e1ee22a9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e1ee22a9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bcae7af01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bcae7af0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e22071e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e22071e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e22071e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e22071e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Click slide to add red dot (event)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Click slide to add observer (cute)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Explain that observer currently can’t see event coz no time has passed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Click again to move observer up into light cone.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Explain</a:t>
            </a:r>
            <a:r>
              <a:rPr lang="en"/>
              <a:t> that light has had time to reach him now, so he is able to see the event.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Overall</a:t>
            </a:r>
            <a:r>
              <a:rPr b="1" lang="en"/>
              <a:t> explanation - a light cone is a representation of if things are able to interact, under the assumption that light has finite speed.</a:t>
            </a:r>
            <a:endParaRPr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bcae7af01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bcae7af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e3d7869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e3d7869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e1ee22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e1ee22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bcae7af01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bcae7af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e1ee22a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e1ee22a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e1ee22a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e1ee22a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bcae7af0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bcae7af0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e1ee22a9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e1ee22a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I.e. t1 is the time experience by someone who sees a clock moving, and t is the time experienced by someone who sees the clock 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stationary. </a:t>
            </a:r>
            <a:r>
              <a:rPr b="1" lang="en">
                <a:solidFill>
                  <a:schemeClr val="dk1"/>
                </a:solidFill>
              </a:rPr>
              <a:t>t1=gamma*t.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more general one for multiple moving observers is t1 = gamma(t+vx/c^2)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e1ee22a9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e1ee22a9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esmos.com/calculator/wtoyyzbw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Relativity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Road Towards Modern Physics</a:t>
            </a:r>
            <a:endParaRPr sz="24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5" y="3800275"/>
            <a:ext cx="82221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Dara Daneshvar, Eason Shao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Physics Problem Solving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20/05/2024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Kinetic Energy (try doing a binomial expansion)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Lorentz Transformation (1D)</a:t>
            </a:r>
            <a:endParaRPr/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Consequences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296" y="534221"/>
            <a:ext cx="3816700" cy="30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638" y="3899700"/>
            <a:ext cx="2001075" cy="3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7250" y="2599750"/>
            <a:ext cx="2419859" cy="3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Cosmic Rays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Muons are formed at the top of the atmosphere (~ 12000m) due to the decay of cosmic rays. We observe 25% of them reaching the surface of the earth. 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Without relativity, because of their </a:t>
            </a:r>
            <a:r>
              <a:rPr lang="en" sz="1900"/>
              <a:t>half life</a:t>
            </a:r>
            <a:r>
              <a:rPr lang="en" sz="1900"/>
              <a:t> of just 1.5 microseconds, how fast would they have to travel in order to cause this result? 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How does relativity save us here?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Cone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Light Cone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may have seen pictures like this in videos or articles about special relativity, but what does it tell us?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347" y="1003987"/>
            <a:ext cx="3435375" cy="35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30000" y="1318650"/>
            <a:ext cx="52038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reminder that light has finite speed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1225" y="2236300"/>
            <a:ext cx="3300900" cy="26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Light takes time to go between you and me, therefore </a:t>
            </a:r>
            <a:r>
              <a:rPr b="1" lang="en"/>
              <a:t>you are seeing me in the past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“vertex” of this light cone represents an </a:t>
            </a:r>
            <a:r>
              <a:rPr b="1" lang="en"/>
              <a:t>event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be able to observe or interact with this event, you must be in the </a:t>
            </a:r>
            <a:r>
              <a:rPr b="1" lang="en"/>
              <a:t>light cone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Note the </a:t>
            </a:r>
            <a:r>
              <a:rPr lang="en"/>
              <a:t>labels</a:t>
            </a:r>
            <a:r>
              <a:rPr lang="en"/>
              <a:t> on the axes.</a:t>
            </a:r>
            <a:endParaRPr/>
          </a:p>
        </p:txBody>
      </p:sp>
      <p:pic>
        <p:nvPicPr>
          <p:cNvPr descr="Singularities and Black Holes &gt; Light Cones and Causal Structure (Stanford  Encyclopedia of Philosophy)"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1288"/>
            <a:ext cx="451485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6914950" y="2724625"/>
            <a:ext cx="206700" cy="215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7409525" y="2761175"/>
            <a:ext cx="269700" cy="1797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7409525" y="2095300"/>
            <a:ext cx="269700" cy="1797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Minkowski Space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Eason will try and </a:t>
            </a:r>
            <a:r>
              <a:rPr lang="en"/>
              <a:t>talk about</a:t>
            </a:r>
            <a:r>
              <a:rPr lang="en"/>
              <a:t> the very basics …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https://www.desmos.com/calculator/wtoyyzbwml</a:t>
            </a:r>
            <a:r>
              <a:rPr lang="en"/>
              <a:t> (Eason loves Desmos as usual 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to go beyond this, some terms that you might wish to search on Google/Wikipedia: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Minkowski Plane, Space, Metric &amp; Pseudo-Euclidean Space (Some Maths)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Hyperbolic Orthogonality (Some More Maths)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Spacetime Diagram (Minkowski &amp; Loedel Diagrams)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Lorentz Transformation (Physical, Mathematical &amp; Tensor formulation)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Lorentz Group (which is related to Lie Groups &amp; Lie Algebra)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30000" y="193545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Please ask questions.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Google Classroom: JE3ZZL6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999" r="989" t="0"/>
          <a:stretch/>
        </p:blipFill>
        <p:spPr>
          <a:xfrm>
            <a:off x="3274676" y="0"/>
            <a:ext cx="5869322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750" y="3574325"/>
            <a:ext cx="1426949" cy="142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225" y="3574325"/>
            <a:ext cx="1416631" cy="142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Knowledge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speed of light is </a:t>
            </a:r>
            <a:r>
              <a:rPr b="1" lang="en"/>
              <a:t>constant</a:t>
            </a:r>
            <a:r>
              <a:rPr b="1" lang="en"/>
              <a:t> for all observers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Nothing 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953" y="2078875"/>
            <a:ext cx="524750" cy="3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talk about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Lorentz Transforms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Consequences of Special Relativity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taste of Minkowski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Special Relativity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19th Century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Maxwell’s electromagnetism gave rise to the idea of light as an </a:t>
            </a:r>
            <a:r>
              <a:rPr b="1" lang="en"/>
              <a:t>electromagnetic wave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believed that it </a:t>
            </a:r>
            <a:r>
              <a:rPr lang="en"/>
              <a:t>propagated</a:t>
            </a:r>
            <a:r>
              <a:rPr lang="en"/>
              <a:t> through something called the </a:t>
            </a:r>
            <a:r>
              <a:rPr b="1" lang="en"/>
              <a:t>aether</a:t>
            </a:r>
            <a:r>
              <a:rPr lang="en"/>
              <a:t>, which filled the universe.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believed that the aether could represent an </a:t>
            </a:r>
            <a:r>
              <a:rPr b="1" lang="en"/>
              <a:t>absolute reference frame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Einstein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Unfortunately this was experimentally falsified (Michelson-Morley) …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 nobody really noticed its significance until Lorentz …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whose paper inspired Einstein to discover what we are going to talk about today.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Einstein’s solution was to argue that: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Aether didn’t exist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laws of physics - </a:t>
            </a:r>
            <a:r>
              <a:rPr b="1" lang="en"/>
              <a:t>including the </a:t>
            </a:r>
            <a:r>
              <a:rPr b="1" lang="en"/>
              <a:t>measurement</a:t>
            </a:r>
            <a:r>
              <a:rPr b="1" lang="en"/>
              <a:t> of the speed of light</a:t>
            </a:r>
            <a:r>
              <a:rPr lang="en"/>
              <a:t> - is the same for any </a:t>
            </a:r>
            <a:r>
              <a:rPr b="1" lang="en"/>
              <a:t>inertial</a:t>
            </a:r>
            <a:r>
              <a:rPr lang="en"/>
              <a:t> reference frame.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would mean that if I travel at 100,000 m/s, </a:t>
            </a:r>
            <a:r>
              <a:rPr b="1" lang="en"/>
              <a:t>I still measure speed of light to be 299,792,458 m/s and so would a ‘stationary observer’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Lorentz Transform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Formulation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formulate the effects of time dilation, we can make use of a </a:t>
            </a:r>
            <a:r>
              <a:rPr b="1" lang="en"/>
              <a:t>photon clock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diagram that Dara is drawing on the board to derive what is known as </a:t>
            </a:r>
            <a:r>
              <a:rPr b="1" lang="en"/>
              <a:t>the Lorentz Factor: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825" y="3076225"/>
            <a:ext cx="1437975" cy="7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your Lorentz factor to be </a:t>
            </a:r>
            <a:r>
              <a:rPr b="1" lang="en" sz="1800"/>
              <a:t>2</a:t>
            </a:r>
            <a:r>
              <a:rPr lang="en" sz="1800"/>
              <a:t>, you need to travel at </a:t>
            </a:r>
            <a:r>
              <a:rPr b="1" lang="en" sz="1800"/>
              <a:t>87%</a:t>
            </a:r>
            <a:r>
              <a:rPr lang="en" sz="1800"/>
              <a:t> the speed of light!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400" y="1015000"/>
            <a:ext cx="3772401" cy="37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