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81" r:id="rId5"/>
    <p:sldId id="282" r:id="rId6"/>
    <p:sldId id="286" r:id="rId7"/>
    <p:sldId id="283" r:id="rId8"/>
    <p:sldId id="287" r:id="rId9"/>
    <p:sldId id="289" r:id="rId10"/>
    <p:sldId id="274" r:id="rId11"/>
    <p:sldId id="280" r:id="rId12"/>
  </p:sldIdLst>
  <p:sldSz cx="12192000" cy="6858000"/>
  <p:notesSz cx="6858000" cy="9144000"/>
  <p:defaultTextStyle>
    <a:defPPr>
      <a:defRPr lang="ja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/>
    <p:restoredTop sz="94694"/>
  </p:normalViewPr>
  <p:slideViewPr>
    <p:cSldViewPr snapToGrid="0">
      <p:cViewPr varScale="1">
        <p:scale>
          <a:sx n="121" d="100"/>
          <a:sy n="121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5E85-AE1A-C14C-99A6-4E6499985E9B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GB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D816-23D8-5449-A8D2-9DF6705C21A3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70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GB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816-23D8-5449-A8D2-9DF6705C21A3}" type="slidenum">
              <a:rPr kumimoji="1" lang="ja-GB" altLang="en-US" smtClean="0"/>
              <a:t>11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94115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043A-BD45-37ED-D30D-096A6F37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F188A1-A500-5314-49E8-89E63650E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1EDC5-8CE2-B078-7C67-FC744501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418C38-F619-C223-575C-32ECD89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847BD-5626-97C7-57D4-C420BFE4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1067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D202-2E6A-6F05-8150-293B970A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520798-2B45-E73F-6889-DEC69BFE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26FA7-2BF1-EC63-FB19-5BB4417D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B61-F8E3-F7D7-D2F8-0190A931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F565E-D1A4-75CA-5A12-CC3AFCC1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6384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04C296-4867-8C41-E011-7CFB76FE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CB0740-25A7-D979-1A02-8B04EBF4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1DE8B-1D27-018C-26EE-3DDBF2CE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09B2-643F-01F1-8003-32EE96C5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3A8FC-805E-4C7A-580E-0E955922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2046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BB2D8-08C1-FA3D-0D95-4C24D8D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1F2C8-3E22-FE34-6244-FA14B250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C8724-780C-20E9-04F3-137169D8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14DF0-D0AE-A658-3887-18B0F832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7FE00-41E8-ED3B-1C96-2DFD045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4479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75C5-3479-1D58-3AC1-F08E8C00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E8BC4-6D81-5A0D-A6CE-8010D0B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CB171-BA0D-56E2-7BF4-9E98B9C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5986A-7BB3-3AED-3995-AE453B0A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1F255-2246-E4F6-0B06-4EA14FC9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1110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33E03-421F-32BD-BD2F-BA08A5DE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9DD17-5B7F-017F-AE48-36A3AAA6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9D6176-496E-C95E-F358-BAC1FA28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B1CB3-EB8E-8088-2A09-CAFFB67B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703BF-F4B8-9E25-825D-378AD67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7F46E-D1F9-14DB-6F50-962E1ED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069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0DF89-1508-D240-517E-E111D47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2E72-5E60-E6EB-A2FE-4C7908D8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6485E-5C37-FDEE-B255-4559EE6B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D41FE3-6622-D542-2DC2-5EE0039B8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E9E9D1-93E9-5F66-3BA6-22F71C86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45B1D8-9550-F0DE-14FE-45483759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657180-6B28-E9B9-BF0D-5CC41DCB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B88462-0B43-F8A8-7070-4728839F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980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8DECC-8D0D-A604-3F53-F96746BF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B3D5A8-F304-1498-9F00-58235BE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214866-D5F4-BCDB-FC4C-90F0AA6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04D21-3DC9-565E-1CCB-5A7AC239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7872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CDB29-261B-3697-468D-8B2A85F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AC64CF-928F-027E-1D6B-62AC544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50A381-CE3C-2D3D-6E61-9BA441B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733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DA39B-3ACC-81CA-79EE-2EE4BD87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91445-37B7-5D37-5220-F3FD330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DB004-C60C-3C34-43CD-DC93E6CE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406DA-A61C-8F61-CAC5-F6F52043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D7FBA-B3DA-6671-61F9-FD673F8A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29B86B-7DCB-4A73-02F8-F9960AD7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67160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25006-C641-1208-1359-7601F3E4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38D602-11E3-4182-EF6F-1B21095D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C7AA9-5459-C67E-6777-FDDAD708B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03667-B201-8198-6E75-7467B3FA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097B4-C5BF-507D-6F8D-8253004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DB556B-CB8F-A3EF-8063-AFB6A819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085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6D8163-164C-296D-2342-ADFB1DF6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EA456-830E-31E0-5415-E1670D8E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9142A-12E9-076C-8DC5-EA8A327A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31FC6-8D30-A5A1-5F95-71CF44215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39AE-D6FE-9F80-3558-6269FF89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101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cstasks.eu/2339/non-traditional-circuits-ii" TargetMode="External"/><Relationship Id="rId2" Type="http://schemas.openxmlformats.org/officeDocument/2006/relationships/hyperlink" Target="http://physicstasks.eu/2338/non-traditional-circuits-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aacphysics.org/questions/love_bugs_n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393E9-AB04-1495-59D6-DE6B6C18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GB" dirty="0"/>
              <a:t>Physics Problem Solving</a:t>
            </a:r>
            <a:endParaRPr kumimoji="1" lang="ja-GB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1F2FA7-C17B-43E4-F4EC-5E4D28D0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93307"/>
          </a:xfrm>
        </p:spPr>
        <p:txBody>
          <a:bodyPr>
            <a:normAutofit/>
          </a:bodyPr>
          <a:lstStyle/>
          <a:p>
            <a:r>
              <a:rPr kumimoji="1" lang="en-US" altLang="ja-GB" dirty="0"/>
              <a:t>Mar. 11</a:t>
            </a:r>
            <a:r>
              <a:rPr kumimoji="1" lang="en-US" altLang="ja-GB" baseline="30000" dirty="0"/>
              <a:t>th</a:t>
            </a:r>
            <a:r>
              <a:rPr kumimoji="1" lang="en-US" altLang="ja-GB" dirty="0"/>
              <a:t> Mon 12:40</a:t>
            </a:r>
          </a:p>
          <a:p>
            <a:r>
              <a:rPr kumimoji="1" lang="en-US" altLang="ja-GB" dirty="0"/>
              <a:t>Physics Lab P2</a:t>
            </a:r>
          </a:p>
          <a:p>
            <a:r>
              <a:rPr kumimoji="1" lang="en-US" altLang="ja-GB" dirty="0"/>
              <a:t>Dara </a:t>
            </a:r>
            <a:r>
              <a:rPr kumimoji="1" lang="en-US" altLang="ja-GB" dirty="0" err="1"/>
              <a:t>Daneshvar</a:t>
            </a:r>
            <a:endParaRPr kumimoji="1" lang="en-US" altLang="ja-GB" dirty="0"/>
          </a:p>
          <a:p>
            <a:r>
              <a:rPr kumimoji="1" lang="en-US" altLang="ja-GB" dirty="0"/>
              <a:t>Lev </a:t>
            </a:r>
            <a:r>
              <a:rPr kumimoji="1" lang="en-US" altLang="ja-GB" dirty="0" err="1"/>
              <a:t>Shabalin</a:t>
            </a:r>
            <a:endParaRPr kumimoji="1" lang="en-US" altLang="ja-GB" dirty="0"/>
          </a:p>
          <a:p>
            <a:r>
              <a:rPr kumimoji="1" lang="en-US" altLang="ja-GB" dirty="0"/>
              <a:t>Eason Shao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414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7A0A0-8FA4-CED6-D0BB-A6DBA30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Some More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4AEF2-35C6-C99B-E5FB-736F76A1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Please feel free to continue to submit solutions</a:t>
            </a:r>
          </a:p>
          <a:p>
            <a:r>
              <a:rPr kumimoji="1" lang="en-US" altLang="ja-GB" dirty="0"/>
              <a:t>We will continue to provide individual feedback on your work for all submitted before </a:t>
            </a:r>
            <a:r>
              <a:rPr kumimoji="1" lang="en-US" altLang="ja-GB" b="1" dirty="0"/>
              <a:t>Friday 16:15</a:t>
            </a:r>
            <a:r>
              <a:rPr kumimoji="1" lang="en-US" altLang="ja-GB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Feedback Form &amp; Question Submission form are on Google Classroom.</a:t>
            </a:r>
          </a:p>
        </p:txBody>
      </p:sp>
    </p:spTree>
    <p:extLst>
      <p:ext uri="{BB962C8B-B14F-4D97-AF65-F5344CB8AC3E}">
        <p14:creationId xmlns:p14="http://schemas.microsoft.com/office/powerpoint/2010/main" val="173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68F2-0606-6108-AF68-BE51E729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Next Time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251BB-5386-F88C-0155-C38E75D6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Discussion of Pressure</a:t>
            </a:r>
          </a:p>
          <a:p>
            <a:r>
              <a:rPr kumimoji="1" lang="en-US" altLang="ja-GB" dirty="0"/>
              <a:t>Qu. 5 from today</a:t>
            </a:r>
          </a:p>
          <a:p>
            <a:r>
              <a:rPr kumimoji="1" lang="en-US" altLang="ja-GB" dirty="0"/>
              <a:t>Cool-down session discussing SPC</a:t>
            </a:r>
          </a:p>
          <a:p>
            <a:r>
              <a:rPr kumimoji="1" lang="en-US" altLang="ja-GB" dirty="0"/>
              <a:t>Qu. 2 from today (in this order)</a:t>
            </a:r>
          </a:p>
          <a:p>
            <a:endParaRPr kumimoji="1" lang="en-US" altLang="ja-GB" dirty="0"/>
          </a:p>
          <a:p>
            <a:r>
              <a:rPr kumimoji="1" lang="en-US" altLang="ja-GB" dirty="0"/>
              <a:t>&amp; Good luck to all taking the SPC tomorrow!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1384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D4498-B356-AD0E-D68F-C41E656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Today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6B172-EC04-2A31-0387-692EAD7E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Fun Questions!</a:t>
            </a:r>
          </a:p>
          <a:p>
            <a:endParaRPr kumimoji="1" lang="en-US" altLang="ja-GB" dirty="0"/>
          </a:p>
          <a:p>
            <a:r>
              <a:rPr kumimoji="1" lang="en-US" altLang="ja-GB" dirty="0"/>
              <a:t>&amp; Good luck to everyone taking part in SPC tomorrow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67514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62811-3E6E-A4E2-6198-5FC9FAB4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 (Rotational Mechanics)</a:t>
            </a:r>
            <a:endParaRPr kumimoji="1" lang="ja-GB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E08CF4-E8E4-DF8A-D552-F0AD58B40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ja-GB" dirty="0"/>
              <a:t>A stick with length 1 metre is hung using a rope at the top end, and its lower end sticks into a container filled with water. If it has a weight of 15 newtons, and the string has a tension of 5 newtons, what percentage of its length is dry after it's taken out?</a:t>
            </a:r>
            <a:endParaRPr lang="ja-GB" altLang="en-US" dirty="0"/>
          </a:p>
        </p:txBody>
      </p:sp>
      <p:pic>
        <p:nvPicPr>
          <p:cNvPr id="10" name="コンテンツ プレースホルダー 9" descr="グラフ, 散布図&#10;&#10;自動的に生成された説明">
            <a:extLst>
              <a:ext uri="{FF2B5EF4-FFF2-40B4-BE49-F238E27FC236}">
                <a16:creationId xmlns:a16="http://schemas.microsoft.com/office/drawing/2014/main" id="{1652A7F6-54D2-E191-5B13-3774D58B4F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535" y="1825625"/>
            <a:ext cx="4344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F01CC-EAF4-C1FB-2F2E-E231FB52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D84E2-DBC3-E876-70E6-DB301902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It is </a:t>
            </a:r>
            <a:r>
              <a:rPr kumimoji="1" lang="en-US" altLang="ja-GB" b="1" dirty="0"/>
              <a:t>non-intuitive</a:t>
            </a:r>
            <a:r>
              <a:rPr kumimoji="1" lang="en-US" altLang="ja-GB" dirty="0"/>
              <a:t> why we will think of rotations but when you notice that forces are </a:t>
            </a:r>
            <a:r>
              <a:rPr kumimoji="1" lang="en-US" altLang="ja-GB" b="1" dirty="0"/>
              <a:t>non-co-linear</a:t>
            </a:r>
            <a:r>
              <a:rPr kumimoji="1" lang="en-US" altLang="ja-GB" dirty="0"/>
              <a:t>, </a:t>
            </a:r>
            <a:r>
              <a:rPr kumimoji="1" lang="en-US" altLang="ja-GB" b="1" dirty="0"/>
              <a:t>rotational equilibrium</a:t>
            </a:r>
            <a:r>
              <a:rPr kumimoji="1" lang="en-US" altLang="ja-GB" dirty="0"/>
              <a:t> is always a thing to think about.</a:t>
            </a:r>
          </a:p>
          <a:p>
            <a:pPr lvl="1"/>
            <a:r>
              <a:rPr kumimoji="1" lang="en-US" altLang="ja-GB" dirty="0"/>
              <a:t>Choice of pivot is </a:t>
            </a:r>
            <a:r>
              <a:rPr kumimoji="1" lang="en-US" altLang="ja-GB" b="1" dirty="0"/>
              <a:t>arbitrary</a:t>
            </a:r>
            <a:r>
              <a:rPr kumimoji="1" lang="en-US" altLang="ja-GB" dirty="0"/>
              <a:t> – if it’s not rotating, it’s not rotating around any point, therefore taking moments around any point will give a moment of zero.</a:t>
            </a:r>
          </a:p>
          <a:p>
            <a:pPr lvl="1"/>
            <a:r>
              <a:rPr kumimoji="1" lang="en-US" altLang="ja-GB" dirty="0"/>
              <a:t>Therefore, choose the pivot at which you can </a:t>
            </a:r>
            <a:r>
              <a:rPr kumimoji="1" lang="en-US" altLang="ja-GB" b="1" dirty="0"/>
              <a:t>get rid of all the forces you hate</a:t>
            </a:r>
            <a:r>
              <a:rPr kumimoji="1" lang="en-US" altLang="ja-GB" dirty="0"/>
              <a:t>. (Line of action of force passing through the pivot)</a:t>
            </a:r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b="1" dirty="0"/>
              <a:t>Always </a:t>
            </a:r>
            <a:r>
              <a:rPr kumimoji="1" lang="en-US" altLang="ja-GB" dirty="0"/>
              <a:t>draw a force diagram since it is always useful.</a:t>
            </a:r>
            <a:endParaRPr kumimoji="1" lang="ja-GB" altLang="en-US" b="1" dirty="0"/>
          </a:p>
        </p:txBody>
      </p:sp>
    </p:spTree>
    <p:extLst>
      <p:ext uri="{BB962C8B-B14F-4D97-AF65-F5344CB8AC3E}">
        <p14:creationId xmlns:p14="http://schemas.microsoft.com/office/powerpoint/2010/main" val="7038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F8CEF86-09DB-0176-804C-905878B4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GB" dirty="0"/>
              <a:t>Qu. 3 (Electricity &amp; Circuits)</a:t>
            </a:r>
            <a:endParaRPr lang="ja-GB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1F80637-2756-0F0D-D3A2-C63F215C5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ja-GB" dirty="0"/>
              <a:t>Find the resistance of AB in the following diagrams. Assume each resistor has a resistance of 1 ohm.</a:t>
            </a:r>
            <a:endParaRPr lang="ja-GB" altLang="en-US" dirty="0"/>
          </a:p>
        </p:txBody>
      </p:sp>
      <p:pic>
        <p:nvPicPr>
          <p:cNvPr id="8" name="コンテンツ プレースホルダー 7" descr="ダイアグラム&#10;&#10;自動的に生成された説明">
            <a:extLst>
              <a:ext uri="{FF2B5EF4-FFF2-40B4-BE49-F238E27FC236}">
                <a16:creationId xmlns:a16="http://schemas.microsoft.com/office/drawing/2014/main" id="{621ABF3E-6D97-2075-539C-EC118B0DA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7203"/>
            <a:ext cx="5181600" cy="4028181"/>
          </a:xfrm>
        </p:spPr>
      </p:pic>
    </p:spTree>
    <p:extLst>
      <p:ext uri="{BB962C8B-B14F-4D97-AF65-F5344CB8AC3E}">
        <p14:creationId xmlns:p14="http://schemas.microsoft.com/office/powerpoint/2010/main" val="181166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E4AEAE6-9024-CE8C-1489-592B3F98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GB" dirty="0"/>
              <a:t>Qu. 3</a:t>
            </a:r>
            <a:endParaRPr lang="ja-GB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97A239-4289-2B55-D9C4-BAB1CB64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GB" dirty="0"/>
              <a:t>Key Takeaways</a:t>
            </a:r>
          </a:p>
          <a:p>
            <a:pPr lvl="1"/>
            <a:r>
              <a:rPr lang="en-US" altLang="ja-GB" dirty="0"/>
              <a:t>A wire is a resistance-less connection, which doesn’t have a difference compared to a simple shared end (why?)</a:t>
            </a:r>
          </a:p>
          <a:p>
            <a:pPr lvl="1"/>
            <a:r>
              <a:rPr lang="en-US" altLang="ja-GB" dirty="0" err="1"/>
              <a:t>Colouring</a:t>
            </a:r>
            <a:r>
              <a:rPr lang="en-US" altLang="ja-GB" dirty="0"/>
              <a:t> techniques work really well in some weird wires connecting between weird nodes)</a:t>
            </a:r>
          </a:p>
          <a:p>
            <a:pPr lvl="1"/>
            <a:r>
              <a:rPr lang="en-US" altLang="ja-GB" dirty="0"/>
              <a:t>Squishing &amp; stretching a circuit diagram (to its topological equivalent) or drawing a equivalent diagram can really help solving resistance problems</a:t>
            </a:r>
          </a:p>
          <a:p>
            <a:pPr lvl="1"/>
            <a:endParaRPr lang="en-US" altLang="ja-GB" dirty="0"/>
          </a:p>
          <a:p>
            <a:r>
              <a:rPr lang="en-US" altLang="ja-GB" dirty="0"/>
              <a:t>More resistance questions (&amp; a specific session on circuit analysis techniques) yet to come!</a:t>
            </a:r>
          </a:p>
        </p:txBody>
      </p:sp>
    </p:spTree>
    <p:extLst>
      <p:ext uri="{BB962C8B-B14F-4D97-AF65-F5344CB8AC3E}">
        <p14:creationId xmlns:p14="http://schemas.microsoft.com/office/powerpoint/2010/main" val="17703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B9B85-3A4E-D9A9-828C-8D5EA5C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 (Reference Frame)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F5B018-4CC5-880F-CFD9-2830A1A25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GB" altLang="ja-GB" dirty="0"/>
              <a:t>A bug sits at each corner of a regular polygon with N sides of side length l. Each bug walks directly towards the next bug around, </a:t>
            </a:r>
            <a:r>
              <a:rPr kumimoji="1" lang="en-GB" altLang="ja-GB" dirty="0" err="1"/>
              <a:t>counterclockwise</a:t>
            </a:r>
            <a:r>
              <a:rPr kumimoji="1" lang="en-GB" altLang="ja-GB" dirty="0"/>
              <a:t>, with a constant speed v.</a:t>
            </a:r>
            <a:br>
              <a:rPr kumimoji="1" lang="en-GB" altLang="ja-GB" dirty="0"/>
            </a:br>
            <a:br>
              <a:rPr kumimoji="1" lang="en-GB" altLang="ja-GB" dirty="0"/>
            </a:br>
            <a:r>
              <a:rPr kumimoji="1" lang="en-GB" altLang="ja-GB" dirty="0"/>
              <a:t>Find the time it takes for the bugs to reach the centre of the polygon. It might help to begin with setting N = 4 and experiment with small cases, and worry about generalising later.</a:t>
            </a:r>
            <a:endParaRPr kumimoji="1" lang="ja-GB" altLang="en-US" dirty="0"/>
          </a:p>
        </p:txBody>
      </p:sp>
      <p:pic>
        <p:nvPicPr>
          <p:cNvPr id="6" name="コンテンツ プレースホルダー 5" descr="写真, 吊るす, 異なる, 鳥 が含まれている画像&#10;&#10;自動的に生成された説明">
            <a:extLst>
              <a:ext uri="{FF2B5EF4-FFF2-40B4-BE49-F238E27FC236}">
                <a16:creationId xmlns:a16="http://schemas.microsoft.com/office/drawing/2014/main" id="{07E4D62A-BD7D-1B2D-D5CE-716E20EB8F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9817" y="1825625"/>
            <a:ext cx="3926366" cy="4351338"/>
          </a:xfrm>
        </p:spPr>
      </p:pic>
    </p:spTree>
    <p:extLst>
      <p:ext uri="{BB962C8B-B14F-4D97-AF65-F5344CB8AC3E}">
        <p14:creationId xmlns:p14="http://schemas.microsoft.com/office/powerpoint/2010/main" val="24061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9719F-AC56-899F-B480-8DA1AA9A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GB" dirty="0"/>
              <a:t>Qu. 4</a:t>
            </a:r>
            <a:endParaRPr lang="ja-GB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973DBE-AE44-3824-2CED-6885860C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GB" dirty="0"/>
              <a:t>Key Takeaways</a:t>
            </a:r>
          </a:p>
          <a:p>
            <a:pPr lvl="1"/>
            <a:r>
              <a:rPr lang="en-US" altLang="ja-GB" dirty="0"/>
              <a:t>Correct choice of reference frames could make your life easier</a:t>
            </a:r>
          </a:p>
          <a:p>
            <a:pPr lvl="1"/>
            <a:endParaRPr lang="en-US" altLang="ja-GB" dirty="0"/>
          </a:p>
          <a:p>
            <a:pPr lvl="1"/>
            <a:r>
              <a:rPr lang="en-US" altLang="ja-GB" dirty="0"/>
              <a:t>Sometimes a generalized model will be very difficult to think to start with</a:t>
            </a:r>
          </a:p>
          <a:p>
            <a:pPr lvl="1"/>
            <a:r>
              <a:rPr lang="en-US" altLang="ja-GB" dirty="0"/>
              <a:t>Therefore, a nice idea is to start and experiment with small cases (or setting certain values, to 1 unit for example)</a:t>
            </a:r>
          </a:p>
        </p:txBody>
      </p:sp>
    </p:spTree>
    <p:extLst>
      <p:ext uri="{BB962C8B-B14F-4D97-AF65-F5344CB8AC3E}">
        <p14:creationId xmlns:p14="http://schemas.microsoft.com/office/powerpoint/2010/main" val="19252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261A9-7FD7-A976-FADD-4093FB2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Sources of Questions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D1C9F-7AC1-5253-7D14-8CE36805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GB" dirty="0"/>
              <a:t>Questions we made (people probably made them before us):</a:t>
            </a:r>
          </a:p>
          <a:p>
            <a:pPr lvl="1"/>
            <a:r>
              <a:rPr kumimoji="1" lang="en-US" altLang="ja-GB" dirty="0"/>
              <a:t>Qu. 1, 2: ES</a:t>
            </a:r>
          </a:p>
          <a:p>
            <a:pPr lvl="1"/>
            <a:r>
              <a:rPr kumimoji="1" lang="en-US" altLang="ja-GB" dirty="0"/>
              <a:t>Qu. 5: LS</a:t>
            </a:r>
          </a:p>
          <a:p>
            <a:r>
              <a:rPr kumimoji="1" lang="en-US" altLang="ja-GB" dirty="0"/>
              <a:t>Q3: Collection of Solved Problems in Physics (ES)</a:t>
            </a:r>
          </a:p>
          <a:p>
            <a:pPr lvl="1"/>
            <a:r>
              <a:rPr kumimoji="1" lang="en-US" altLang="ja-GB" dirty="0">
                <a:hlinkClick r:id="rId2"/>
              </a:rPr>
              <a:t>http://physicstasks.eu/2338/non-traditional-circuits-i</a:t>
            </a:r>
            <a:endParaRPr kumimoji="1" lang="en-US" altLang="ja-GB" dirty="0"/>
          </a:p>
          <a:p>
            <a:pPr lvl="1"/>
            <a:r>
              <a:rPr kumimoji="1" lang="en-US" altLang="ja-GB" dirty="0">
                <a:hlinkClick r:id="rId3"/>
              </a:rPr>
              <a:t>http://physicstasks.eu/2339/non-traditional-circuits-ii</a:t>
            </a:r>
            <a:endParaRPr kumimoji="1" lang="en-US" altLang="ja-GB" dirty="0"/>
          </a:p>
          <a:p>
            <a:r>
              <a:rPr kumimoji="1" lang="en-US" altLang="ja-GB" dirty="0"/>
              <a:t>Q4: </a:t>
            </a:r>
            <a:r>
              <a:rPr kumimoji="1" lang="en-US" altLang="ja-GB" dirty="0" err="1"/>
              <a:t>Issac</a:t>
            </a:r>
            <a:r>
              <a:rPr kumimoji="1" lang="en-US" altLang="ja-GB" dirty="0"/>
              <a:t> Physics (DD, LS)</a:t>
            </a:r>
          </a:p>
          <a:p>
            <a:pPr lvl="1"/>
            <a:r>
              <a:rPr kumimoji="1" lang="en-US" altLang="ja-GB" dirty="0">
                <a:hlinkClick r:id="rId4"/>
              </a:rPr>
              <a:t>https://isaacphysics.org/questions/love_bugs_num</a:t>
            </a:r>
            <a:endParaRPr kumimoji="1" lang="en-US" altLang="ja-GB" dirty="0"/>
          </a:p>
          <a:p>
            <a:pPr lvl="1"/>
            <a:endParaRPr kumimoji="1" lang="en-US" altLang="ja-GB" dirty="0"/>
          </a:p>
          <a:p>
            <a:r>
              <a:rPr kumimoji="1" lang="en-US" altLang="ja-GB" dirty="0"/>
              <a:t>Diagrams:</a:t>
            </a:r>
            <a:r>
              <a:rPr kumimoji="1" lang="en-US" altLang="ja-GB" dirty="0">
                <a:sym typeface="Wingdings" pitchFamily="2" charset="2"/>
              </a:rPr>
              <a:t> Originality Claimed (ES)</a:t>
            </a:r>
            <a:endParaRPr kumimoji="1" lang="en-US" altLang="ja-GB" dirty="0"/>
          </a:p>
        </p:txBody>
      </p:sp>
    </p:spTree>
    <p:extLst>
      <p:ext uri="{BB962C8B-B14F-4D97-AF65-F5344CB8AC3E}">
        <p14:creationId xmlns:p14="http://schemas.microsoft.com/office/powerpoint/2010/main" val="210884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602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テーマ</vt:lpstr>
      <vt:lpstr>Physics Problem Solving</vt:lpstr>
      <vt:lpstr>Today</vt:lpstr>
      <vt:lpstr>Qu. 1 (Rotational Mechanics)</vt:lpstr>
      <vt:lpstr>Qu. 1</vt:lpstr>
      <vt:lpstr>Qu. 3 (Electricity &amp; Circuits)</vt:lpstr>
      <vt:lpstr>Qu. 3</vt:lpstr>
      <vt:lpstr>Qu. 4 (Reference Frame)</vt:lpstr>
      <vt:lpstr>Qu. 4</vt:lpstr>
      <vt:lpstr>Sources of Questions</vt:lpstr>
      <vt:lpstr>Some More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Problem Solving</dc:title>
  <dc:creator>Shao, Eason</dc:creator>
  <cp:lastModifiedBy>Shao, Eason</cp:lastModifiedBy>
  <cp:revision>13</cp:revision>
  <dcterms:created xsi:type="dcterms:W3CDTF">2024-03-01T20:26:04Z</dcterms:created>
  <dcterms:modified xsi:type="dcterms:W3CDTF">2024-05-07T17:15:43Z</dcterms:modified>
</cp:coreProperties>
</file>