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830" TargetMode="Externa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651" TargetMode="Externa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9780" TargetMode="Externa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480" TargetMode="Externa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1159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1094" TargetMode="Externa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0795" TargetMode="Externa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0477" TargetMode="Externa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0373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1176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5363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4843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787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4458" TargetMode="Externa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4337" TargetMode="Externa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3382" TargetMode="Externa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3327" TargetMode="Externa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3115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2119" TargetMode="Externa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2010" TargetMode="Externa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0558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4938" TargetMode="Externa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4169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101" TargetMode="Externa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2650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0925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0553" TargetMode="Externa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9939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7515" TargetMode="Externa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7209" TargetMode="Externa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6736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5125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4329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3271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8974" TargetMode="Externa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3004" TargetMode="Externa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2955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2682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1810" TargetMode="Externa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1529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0567" TargetMode="Externa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0405" TargetMode="Externa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5622" TargetMode="Externa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5617" TargetMode="Externa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8625" TargetMode="Externa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4830" TargetMode="Externa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4819" TargetMode="Externa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3972" TargetMode="Externa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2939" TargetMode="Externa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2710" TargetMode="Externa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0951" TargetMode="Externa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0100" TargetMode="Externa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0097" TargetMode="Externa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9564" TargetMode="Externa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8585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769" TargetMode="Externa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8510" TargetMode="Externa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7832" TargetMode="Externa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7137" TargetMode="Externa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5808" TargetMode="Externa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4933" TargetMode="Externa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4551" TargetMode="Externa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4198" TargetMode="Externa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2188" TargetMode="Externa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1515" TargetMode="Externa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0611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335" TargetMode="Externa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5802" TargetMode="Externa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5733" TargetMode="Externa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4782" TargetMode="Externa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0027" TargetMode="Externa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7552" TargetMode="Externa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6490" TargetMode="Externa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6376" TargetMode="Externa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5781" TargetMode="Externa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5133" TargetMode="Externa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4711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5778" TargetMode="Externa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4504" TargetMode="Externa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4399" TargetMode="Externa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3895" TargetMode="Externa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3183" TargetMode="Externa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2523" TargetMode="Externa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2267" TargetMode="Externa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2042" TargetMode="Externa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1900" TargetMode="Externa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0949" TargetMode="Externa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0171" TargetMode="Externa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5317" TargetMode="Externa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0125" TargetMode="Externa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3890" TargetMode="Externa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3348" TargetMode="Externa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2683" TargetMode="Externa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1888" TargetMode="Externa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1745" TargetMode="Externa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1491" TargetMode="Externa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1308" TargetMode="Externa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1010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Co-opted marginality, a new type of anti-immigrant discourse on social media? Classifying social media </a:t>
            </a:r>
            <a:br/>
            <a:r>
              <a:t> messages about immigrants with BERT (2202.10830)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Claire Stravato Emes,Anfan Chen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https://arxiv.org/pdf/2202.10830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article analyzes public discourse about immigrants in comments sections of 11 social media community platforms </a:t>
            </a:r>
            <a:br/>
            <a:r>
              <a:t> over six months in Singapore.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25 pages, 1 figure Submitted to ICA 2020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Causal Scene BERT: Improving object detection by searching for challenging groups of data (2202.03651)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Cinjon Resnick,Or Litany,Amlan Kar,Karsten Kreis,James Lucas,Kyunghyun Cho,Sanja Fidler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https://arxiv.org/pdf/2202.03651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Modern computer vision applications rely on learning-based perception modules parameterized with neural </a:t>
            </a:r>
            <a:br/>
            <a:r>
              <a:t> networks for tasks like object detection. These modules frequently have low expected error overall but high error on </a:t>
            </a:r>
            <a:br/>
            <a:r>
              <a:t> atypical groups of data due to biases inherent in the training process. In building autonomous vehicles (AV), this </a:t>
            </a:r>
            <a:br/>
            <a:r>
              <a:t> problem is an especially important challenge because their perception modules are crucial to the overall system </a:t>
            </a:r>
            <a:br/>
            <a:r>
              <a:t> performance. After identifying failures in AV, a human team will comb through the associated data to group </a:t>
            </a:r>
            <a:br/>
            <a:r>
              <a:t> perception failures that share common causes. More data from these groups is then collected and annotated before </a:t>
            </a:r>
            <a:br/>
            <a:r>
              <a:t> retraining the model to fix the issue. In other words, error groups are found and addressed in hindsight. Our main </a:t>
            </a:r>
            <a:br/>
            <a:r>
              <a:t> contribution is a pseudo-automatic method to discover such groups in foresight by performing causal interventions </a:t>
            </a:r>
            <a:br/>
            <a:r>
              <a:t> on simulated scenes. To keep our interventions on the data manifold, we utilize masked language models. We verify </a:t>
            </a:r>
            <a:br/>
            <a:r>
              <a:t> that the prioritized groups found via intervention are challenging for the object detector and show that retraining </a:t>
            </a:r>
            <a:br/>
            <a:r>
              <a:t> with data collected from these groups helps inordinately compared to adding more IID data. We also plan to release </a:t>
            </a:r>
            <a:br/>
            <a:r>
              <a:t> software to run interventions in simulated scenes, which we hope will benefit the causality community.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BERT Has Uncommon Sense: Similarity Ranking for Word Sense BERTology (2109.09780)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Luke Gessler,Nathan Schneider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https://arxiv.org/pdf/2109.09780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An important question concerning contextualized word embedding (CWE) models like BERT is how well they can </a:t>
            </a:r>
            <a:br/>
            <a:r>
              <a:t> represent different word senses, especially those in the long tail of uncommon senses. Rather than build a WSD system </a:t>
            </a:r>
            <a:br/>
            <a:r>
              <a:t> as in previous work, we investigate contextualized embedding neighborhoods directly, formulating a </a:t>
            </a:r>
            <a:br/>
            <a:r>
              <a:t> query-by-example nearest neighbor retrieval task and examining ranking performance for words and senses in </a:t>
            </a:r>
            <a:br/>
            <a:r>
              <a:t> different frequency bands. In an evaluation on two English sense-annotated corpora, we find that several popular </a:t>
            </a:r>
            <a:br/>
            <a:r>
              <a:t> CWE models all outperform a random baseline even for proportionally rare senses, without explicit sense </a:t>
            </a:r>
            <a:br/>
            <a:r>
              <a:t> supervision. However, performance varies considerably even among models with similar architectures and </a:t>
            </a:r>
            <a:br/>
            <a:r>
              <a:t> pretraining regimes, with especially large differences for rare word senses, revealing that CWE models are not all </a:t>
            </a:r>
            <a:br/>
            <a:r>
              <a:t> created equal when it comes to approximating word senses in their native representations.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BlackboxNLP 2021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Universal Spam Detection using Transfer Learning of BERT Model (2202.03480)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Vijay Srinivas Tida,Sonya Hsu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https://arxiv.org/pdf/2202.03480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Deep learning transformer models become important by training on text data based on self-attention mechanisms. </a:t>
            </a:r>
            <a:br/>
            <a:r>
              <a:t> This manuscript demonstrated a novel universal spam detection model using pre-trained Google's Bidirectional </a:t>
            </a:r>
            <a:br/>
            <a:r>
              <a:t> Encoder Representations from Transformers (BERT) base uncased models with four datasets by efficiently </a:t>
            </a:r>
            <a:br/>
            <a:r>
              <a:t> classifying ham or spam emails in real-time scenarios. Different methods for Enron, Spamassain, Lingspam, and </a:t>
            </a:r>
            <a:br/>
            <a:r>
              <a:t> Spamtext message classification datasets, were used to train models individually in which a single model was </a:t>
            </a:r>
            <a:br/>
            <a:r>
              <a:t> obtained with acceptable performance on four datasets. The Universal Spam Detection Model (USDM) was trained with </a:t>
            </a:r>
            <a:br/>
            <a:r>
              <a:t> four datasets and leveraged hyperparameters from each model. The combined model was finetuned with the same </a:t>
            </a:r>
            <a:br/>
            <a:r>
              <a:t> hyperparameters from these four models separately. When each model using its corresponding dataset, an F1-score is </a:t>
            </a:r>
            <a:br/>
            <a:r>
              <a:t> at and above 0.9 in individual models. An overall accuracy reached 97%, with an F1 score of 0.96. Research results and </a:t>
            </a:r>
            <a:br/>
            <a:r>
              <a:t> implications were discussed.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L3Cube-MahaCorpus and MahaBERT: Marathi Monolingual Corpus, Marathi BERT Language Models, and </a:t>
            </a:r>
            <a:br/>
            <a:r>
              <a:t> Resources (2202.01159)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Raviraj Joshi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https://arxiv.org/pdf/2202.01159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L3Cube-MahaCorpus a Marathi monolingual data set scraped from different internet sources. We expand the </a:t>
            </a:r>
            <a:br/>
            <a:r>
              <a:t> existing Marathi monolingual corpus with 24.8M sentences and 289M tokens. We further present, MahaBERT, </a:t>
            </a:r>
            <a:br/>
            <a:r>
              <a:t> MahaAlBERT, and MahaRoBerta all BERT-based masked language models, and MahaFT, the fast text word embeddings both </a:t>
            </a:r>
            <a:br/>
            <a:r>
              <a:t> trained on full Marathi corpus with 752M tokens. We show the effectiveness of these resources on downstream </a:t>
            </a:r>
            <a:br/>
            <a:r>
              <a:t> classification and NER tasks. Marathi is a popular language in India but still lacks these resources. This work is a </a:t>
            </a:r>
            <a:br/>
            <a:r>
              <a:t> step forward in building open resources for the Marathi language. The data and models are available at </a:t>
            </a:r>
            <a:br/>
            <a:r>
              <a:t> https://github.com/l3cube-pune/MarathiNLP 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RescoreBERT: Discriminative Speech Recognition Rescoring with BERT (2202.01094)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Liyan Xu,Yile Gu,Jari Kolehmainen,Haidar Khan,Ankur Gandhe,Ariya Rastrow,Andreas Stolcke,Ivan Bulyko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https://arxiv.org/pdf/2202.01094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Second-pass rescoring is an important component in automatic speech recognition (ASR) systems that is used to </a:t>
            </a:r>
            <a:br/>
            <a:r>
              <a:t> improve the outputs from a first-pass decoder by implementing a lattice rescoring or n-best re-ranking. While </a:t>
            </a:r>
            <a:br/>
            <a:r>
              <a:t> pretraining with a masked language model (MLM) objective has received great success in various natural language </a:t>
            </a:r>
            <a:br/>
            <a:r>
              <a:t> understanding (NLU) tasks, it has not gained traction as a rescoring model for ASR. Specifically, training a </a:t>
            </a:r>
            <a:br/>
            <a:r>
              <a:t> bidirectional model like BERT on a discriminative objective such as minimum WER (MWER) has not been explored. Here we </a:t>
            </a:r>
            <a:br/>
            <a:r>
              <a:t> show how to train a BERT-based rescoring model with MWER loss, to incorporate the improvements of a discriminative </a:t>
            </a:r>
            <a:br/>
            <a:r>
              <a:t> loss into fine-tuning of deep bidirectional pretrained models for ASR. Specifically, we propose a fusion strategy </a:t>
            </a:r>
            <a:br/>
            <a:r>
              <a:t> that incorporates the MLM into the discriminative training process to effectively distill knowledge from a </a:t>
            </a:r>
            <a:br/>
            <a:r>
              <a:t> pretrained model. We further propose an alternative discriminative loss. This approach, which we call </a:t>
            </a:r>
            <a:br/>
            <a:r>
              <a:t> RescoreBERT, reduces WER by 6.6%/3.4% relative on the LibriSpeech clean/other test sets over a BERT baseline </a:t>
            </a:r>
            <a:br/>
            <a:r>
              <a:t> without discriminative objective. We also evaluate our method on an internal dataset from a conversational agent </a:t>
            </a:r>
            <a:br/>
            <a:r>
              <a:t> and find that it reduces both latency and WER (by 3 to 8% relative) over an LSTM rescoring model.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ICASSP 2022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Disaster Tweets Classification using BERT-Based Language Model (2202.00795)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Anh Duc 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https://arxiv.org/pdf/2202.00795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Social networking services have became an important communication channel in time of emergency. The aim of this </a:t>
            </a:r>
            <a:br/>
            <a:r>
              <a:t> study is to create a machine learning language model that is able to investigate if a person or area was in danger or not. </a:t>
            </a:r>
            <a:br/>
            <a:r>
              <a:t> The ubiquitousness of smartphones enables people to announce an emergency they are observing in real-time. Because </a:t>
            </a:r>
            <a:br/>
            <a:r>
              <a:t> of this, more agencies are interested in programmatically monitoring Twitter (i.e. disaster relief organizations </a:t>
            </a:r>
            <a:br/>
            <a:r>
              <a:t> and news agencies). Design a language model that is able to understand and acknowledge when a disaster is happening </a:t>
            </a:r>
            <a:br/>
            <a:r>
              <a:t> based on the social network posts will become more and more necessary over time.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arXiv admin note: text overlap with arXiv:2102.12162 by other authors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Detection of Increased Time Intervals of Anti-Vaccine Tweets for COVID-19 Vaccine with BERT Model (2202.00477)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Ülkü Tuncer Küçüktaş,Fatih Uysal,Fırat Hardalaç,İsmail Biri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https://arxiv.org/pdf/2202.00477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most effective of the solutions against Covid-19 is the various vaccines developed. Distrust of vaccines can </a:t>
            </a:r>
            <a:br/>
            <a:r>
              <a:t> hinder the rapid and effective use of this remedy. One of the means of expressing the thoughts of society is social </a:t>
            </a:r>
            <a:br/>
            <a:r>
              <a:t> media. Determining the time intervals during which anti-vaccination increases in social media can help </a:t>
            </a:r>
            <a:br/>
            <a:r>
              <a:t> institutions determine the strategy to be used in combating anti-vaccination. Recording and tracking every tweet </a:t>
            </a:r>
            <a:br/>
            <a:r>
              <a:t> entered with human labor would be inefficient, so various automation solutions are needed. In this study, The </a:t>
            </a:r>
            <a:br/>
            <a:r>
              <a:t> Bidirectional Encoder Representations from Transformers (BERT) model, which is a deep learning-based natural </a:t>
            </a:r>
            <a:br/>
            <a:r>
              <a:t> language processing (NLP) model, was used. In a dataset of 1506 tweets divided into four different categories as </a:t>
            </a:r>
            <a:br/>
            <a:r>
              <a:t> news, irrelevant, anti-vaccine, and vaccine supporters, the model was trained with a learning rate of 5e-6 for 25 </a:t>
            </a:r>
            <a:br/>
            <a:r>
              <a:t> epochs. To determine the intervals in which anti-vaccine tweets are concentrated, the categories to which 652840 </a:t>
            </a:r>
            <a:br/>
            <a:r>
              <a:t> tweets belong were determined by using the trained model. The change of the determined categories overtime was </a:t>
            </a:r>
            <a:br/>
            <a:r>
              <a:t> visualized and the events that could cause the change were determined. As a result of model training, in the test </a:t>
            </a:r>
            <a:br/>
            <a:r>
              <a:t> dataset, the f-score of 0.81 and AUC values for different classes were obtained as 0.99,0.91, 0.92, 0.92, </a:t>
            </a:r>
            <a:br/>
            <a:r>
              <a:t> respectively. In this model, unlike the studies in the literature, an auxiliary system is designed that provides </a:t>
            </a:r>
            <a:br/>
            <a:r>
              <a:t> data that institutions can use when determining their strategy by measuring and visualizing the frequency of </a:t>
            </a:r>
            <a:br/>
            <a:r>
              <a:t> anti-vaccine tweets in a time interval, different from detecting and censoring such tweets.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in Turkish language. Accepted at 1st International Congress on Artificial Intelligence and Data Science (ICADA 2021)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Improving BERT-based Query-by-Document Retrieval with Multi-Task Optimization (2202.00373)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Amin Abolghasemi,Suzan Verberne,Leif Azzopardi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https://arxiv.org/pdf/2202.00373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Query-by-document (QBD) retrieval is an Information Retrieval task in which a seed document acts as the query and the </a:t>
            </a:r>
            <a:br/>
            <a:r>
              <a:t> goal is to retrieve related documents -- it is particular common in professional search tasks. In this work we improve </a:t>
            </a:r>
            <a:br/>
            <a:r>
              <a:t> the retrieval effectiveness of the BERT re-ranker, proposing an extension to its fine-tuning step to better exploit </a:t>
            </a:r>
            <a:br/>
            <a:r>
              <a:t> the context of queries. To this end, we use an additional document-level representation learning objective besides </a:t>
            </a:r>
            <a:br/>
            <a:r>
              <a:t> the ranking objective when fine-tuning the BERT re-ranker. Our experiments on two QBD retrieval benchmarks show </a:t>
            </a:r>
            <a:br/>
            <a:r>
              <a:t> that the proposed multi-task optimization significantly improves the ranking effectiveness without changing the </a:t>
            </a:r>
            <a:br/>
            <a:r>
              <a:t> BERT re-ranker or using additional training samples. In future work, the generalizability of our approach to other </a:t>
            </a:r>
            <a:br/>
            <a:r>
              <a:t> retrieval tasks should be further investigated.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for publication in the 44th European Conference on Information Retrieval (ECIR2022)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DiscoScore: Evaluating Text Generation with BERT and Discourse Coherence (2201.11176)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Wei Zhao,Michael Strube,Steffen Eger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https://arxiv.org/pdf/2201.11176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Recently, there has been a growing interest in designing text generation systems from a discourse coherence </a:t>
            </a:r>
            <a:br/>
            <a:r>
              <a:t> perspective, e.g., modeling the interdependence between sentences. Still, recent BERT-based evaluation metrics </a:t>
            </a:r>
            <a:br/>
            <a:r>
              <a:t> cannot recognize coherence and fail to punish incoherent elements in system outputs. In this work, we introduce </a:t>
            </a:r>
            <a:br/>
            <a:r>
              <a:t> DiscoScore, a parametrized discourse metric, which uses BERT to model discourse coherence from different </a:t>
            </a:r>
            <a:br/>
            <a:r>
              <a:t> perspectives, driven by Centering theory. Our experiments encompass 16 non-discourse and discourse metrics, </a:t>
            </a:r>
            <a:br/>
            <a:r>
              <a:t> including DiscoScore and popular coherence models, evaluated on summarization and document-level machine </a:t>
            </a:r>
            <a:br/>
            <a:r>
              <a:t> translation (MT). We find that (i) the majority of BERT-based metrics correlate much worse with human rated </a:t>
            </a:r>
            <a:br/>
            <a:r>
              <a:t> coherence than early discourse metrics, invented a decade ago; (ii) the recent state-of-the-art BARTScore is weak </a:t>
            </a:r>
            <a:br/>
            <a:r>
              <a:t> when operated at system level -- which is particularly problematic as systems are typically compared in this manner. </a:t>
            </a:r>
            <a:br/>
            <a:r>
              <a:t> DiscoScore, in contrast, achieves strong system-level correlation with human ratings, not only in coherence but </a:t>
            </a:r>
            <a:br/>
            <a:r>
              <a:t> also in factual consistency and other aspects, and surpasses BARTScore by over 10 correlation points on average. </a:t>
            </a:r>
            <a:br/>
            <a:r>
              <a:t> Further, aiming to understand DiscoScore, we provide justifications to the importance of discourse coherence for </a:t>
            </a:r>
            <a:br/>
            <a:r>
              <a:t> evaluation metrics, and explain the superiority of one variant over another. Our code is available at </a:t>
            </a:r>
            <a:br/>
            <a:r>
              <a:t> \url{https://github.com/AIPHES/DiscoScore}.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v2: small fixes in the abstract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Polarity and Subjectivity Detection with Multitask Learning and BERT Embedding (2201.05363)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Ranjan Satapathy,Shweta Pardeshi,Erik Cambria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https://arxiv.org/pdf/2201.05363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Multitask learning often helps improve the performance of related tasks as these often have inter-dependence on </a:t>
            </a:r>
            <a:br/>
            <a:r>
              <a:t> each other and perform better when solved in a joint framework. In this paper, we present a deep multitask learning </a:t>
            </a:r>
            <a:br/>
            <a:r>
              <a:t> framework that jointly performs polarity and subjective detection. We propose an attention-based multitask model </a:t>
            </a:r>
            <a:br/>
            <a:r>
              <a:t> for predicting polarity and subjectivity. The input sentences are transformed into vectors using pre-trained BERT </a:t>
            </a:r>
            <a:br/>
            <a:r>
              <a:t> and Glove embeddings, and the results depict that BERT embedding based model works better than the Glove based model. </a:t>
            </a:r>
            <a:br/>
            <a:r>
              <a:t> We compare our approach with state-of-the-art models in both subjective and polarity classification single-task </a:t>
            </a:r>
            <a:br/>
            <a:r>
              <a:t> and multitask frameworks. The proposed approach reports baseline performances for both polarity detection and </a:t>
            </a:r>
            <a:br/>
            <a:r>
              <a:t> subjectivity detection.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10 pages, 4 figures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LP-BERT: Multi-task Pre-training Knowledge Graph BERT for Link Prediction (2201.04843)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Da Li,Ming Yi,Yukai 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https://arxiv.org/pdf/2201.04843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Link prediction plays an significant role in knowledge graph, which is an important resource for many artificial </a:t>
            </a:r>
            <a:br/>
            <a:r>
              <a:t> intelligence tasks, but it is often limited by incompleteness. In this paper, we propose knowledge graph BERT for </a:t>
            </a:r>
            <a:br/>
            <a:r>
              <a:t> link prediction, named LP-BERT, which contains two training stages: multi-task pre-training and knowledge graph </a:t>
            </a:r>
            <a:br/>
            <a:r>
              <a:t> fine-tuning. The pre-training strategy not only uses Mask Language Model (MLM) to learn the knowledge of context </a:t>
            </a:r>
            <a:br/>
            <a:r>
              <a:t> corpus, but also introduces Mask Entity Model (MEM) and Mask Relation Model (MRM), which can learn the relationship </a:t>
            </a:r>
            <a:br/>
            <a:r>
              <a:t> information from triples by predicting semantic based entity and relation elements. Structured triple relation </a:t>
            </a:r>
            <a:br/>
            <a:r>
              <a:t> information can be transformed into unstructured semantic information, which can be integrated into the </a:t>
            </a:r>
            <a:br/>
            <a:r>
              <a:t> pre-training model together with context corpus information. In the fine-tuning phase, inspired by contrastive </a:t>
            </a:r>
            <a:br/>
            <a:r>
              <a:t> learning, we carry out a triple-style negative sampling in sample batch, which greatly increased the proportion of </a:t>
            </a:r>
            <a:br/>
            <a:r>
              <a:t> negative sampling while keeping the training time almost unchanged. Furthermore, we propose a data augmentation </a:t>
            </a:r>
            <a:br/>
            <a:r>
              <a:t> method based on the inverse relationship of triples to further increase the sample diversity. We achieve </a:t>
            </a:r>
            <a:br/>
            <a:r>
              <a:t> state-of-the-art results on WN18RR and UMLS datasets, especially the Hits@10 indicator improved by 5\% from the </a:t>
            </a:r>
            <a:br/>
            <a:r>
              <a:t> previous state-of-the-art result on WN18RR dataset.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VU-BERT: A Unified framework for Visual Dialog (2202.10787)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Tong Ye,Shijing Si,Jianzong Wang,Rui Wang,Ning Cheng,Jing Xiao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https://arxiv.org/pdf/2202.10787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visual dialog task attempts to train an agent to answer multi-turn questions given an image, which requires the </a:t>
            </a:r>
            <a:br/>
            <a:r>
              <a:t> deep understanding of interactions between the image and dialog history. Existing researches tend to employ the </a:t>
            </a:r>
            <a:br/>
            <a:r>
              <a:t> modality-specific modules to model the interactions, which might be troublesome to use. To fill in this gap, we </a:t>
            </a:r>
            <a:br/>
            <a:r>
              <a:t> propose a unified framework for image-text joint embedding, named VU-BERT, and apply patch projection to obtain </a:t>
            </a:r>
            <a:br/>
            <a:r>
              <a:t> vision embedding firstly in visual dialog tasks to simplify the model. The model is trained over two tasks: masked </a:t>
            </a:r>
            <a:br/>
            <a:r>
              <a:t> language modeling and next utterance retrieval. These tasks help in learning visual concepts, utterances </a:t>
            </a:r>
            <a:br/>
            <a:r>
              <a:t> dependence, and the relationships between these two modalities. Finally, our VU-BERT achieves competitive </a:t>
            </a:r>
            <a:br/>
            <a:r>
              <a:t> performance (0.7287 NDCG scores) on VisDial v1.0 Datasets.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5 pages, 2 figures, accepted by 2022 IEEE International Conference on Acoustics, Speech and Signal Processing (ICASSP 2022)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Diagnosing BERT with Retrieval Heuristics (2201.04458)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Arthur Câmara,Claudia Hauff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https://arxiv.org/pdf/2201.04458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Word embeddings, made widely popular in 2013 with the release of word2vec, have become a mainstay of NLP engineering </a:t>
            </a:r>
            <a:br/>
            <a:r>
              <a:t> pipelines. Recently, with the release of BERT, word embeddings have moved from the term-based embedding space to the </a:t>
            </a:r>
            <a:br/>
            <a:r>
              <a:t> contextual embedding space -- each term is no longer represented by a single low-dimensional vector but instead each </a:t>
            </a:r>
            <a:br/>
            <a:r>
              <a:t> term and \emph{its context} determine the vector weights. BERT's setup and architecture have been shown to be </a:t>
            </a:r>
            <a:br/>
            <a:r>
              <a:t> general enough to be applicable to many natural language tasks. Importantly for Information Retrieval (IR), in </a:t>
            </a:r>
            <a:br/>
            <a:r>
              <a:t> contrast to prior deep learning solutions to IR problems which required significant tuning of neural net </a:t>
            </a:r>
            <a:br/>
            <a:r>
              <a:t> architectures and training regimes, "vanilla BERT" has been shown to outperform existing retrieval algorithms by a </a:t>
            </a:r>
            <a:br/>
            <a:r>
              <a:t> wide margin, including on tasks and corpora that have long resisted retrieval effectiveness gains over traditional </a:t>
            </a:r>
            <a:br/>
            <a:r>
              <a:t> IR baselines (such as Robust04). In this paper, we employ the recently proposed axiomatic dataset analysis </a:t>
            </a:r>
            <a:br/>
            <a:r>
              <a:t> technique -- that is, we create diagnostic datasets that each fulfil a retrieval heuristic (both term matching and </a:t>
            </a:r>
            <a:br/>
            <a:r>
              <a:t> semantic-based) -- to explore what BERT is able to learn. In contrast to our expectations, we find BERT, when applied </a:t>
            </a:r>
            <a:br/>
            <a:r>
              <a:t> to a recently released large-scale web corpus with ad-hoc topics, to \emph{not} adhere to any of the explored axioms. </a:t>
            </a:r>
            <a:br/>
            <a:r>
              <a:t> At the same time, BERT outperforms the traditional query likelihood retrieval model by 40\%. This means that the </a:t>
            </a:r>
            <a:br/>
            <a:r>
              <a:t> axiomatic approach to IR (and its extension of diagnostic datasets created for retrieval heuristics) may in its </a:t>
            </a:r>
            <a:br/>
            <a:r>
              <a:t> current form not be applicable to large-scale corpora. Additional -- different -- axioms are needed.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Advances in Information Retrieval. 2020;12035:605-618. Published 2020 Mar 17   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PromptBERT: Improving BERT Sentence Embeddings with Prompts (2201.04337)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Ting Jiang,Shaohan Huang,Zihan Zhang,Deqing Wang,Fuzhen Zhuang,Furu Wei,Haizhen Huang,Liangjie Zhang,Qi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https://arxiv.org/pdf/2201.04337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poor performance of the original BERT for sentence semantic similarity has been widely discussed in previous </a:t>
            </a:r>
            <a:br/>
            <a:r>
              <a:t> works. We find that unsatisfactory performance is mainly due to the static token embeddings biases and the </a:t>
            </a:r>
            <a:br/>
            <a:r>
              <a:t> ineffective BERT layers, rather than the high cosine similarity of the sentence embeddings. To this end, we propose a </a:t>
            </a:r>
            <a:br/>
            <a:r>
              <a:t> prompt based sentence embeddings method which can reduce token embeddings biases and make the original BERT layers </a:t>
            </a:r>
            <a:br/>
            <a:r>
              <a:t> more effective. By reformulating the sentence embeddings task as the fillin-the-blanks problem, our method </a:t>
            </a:r>
            <a:br/>
            <a:r>
              <a:t> significantly improves the performance of original BERT. We discuss two prompt representing methods and three </a:t>
            </a:r>
            <a:br/>
            <a:r>
              <a:t> prompt searching methods for prompt based sentence embeddings. Moreover, we propose a novel unsupervised training </a:t>
            </a:r>
            <a:br/>
            <a:r>
              <a:t> objective by the technology of template denoising, which substantially shortens the performance gap between the </a:t>
            </a:r>
            <a:br/>
            <a:r>
              <a:t> supervised and unsupervised setting. For experiments, we evaluate our method on both non fine-tuned and fine-tuned </a:t>
            </a:r>
            <a:br/>
            <a:r>
              <a:t> settings. Even a non fine-tuned method can outperform the fine-tuned methods like unsupervised ConSERT on STS </a:t>
            </a:r>
            <a:br/>
            <a:r>
              <a:t> tasks. Our fine-tuned method outperforms the state-of-the-art method SimCSE in both unsupervised and supervised </a:t>
            </a:r>
            <a:br/>
            <a:r>
              <a:t> settings. Compared to SimCSE, we achieve 2.29 and 2.58 points improvements on BERT and RoBERTa respectively under </a:t>
            </a:r>
            <a:br/>
            <a:r>
              <a:t> the unsupervised setting.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BERT for Sentiment Analysis: Pre-trained and Fine-Tuned Alternatives (2201.03382)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Frederico Souza,João Filho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https://arxiv.org/pdf/2201.03382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BERT has revolutionized the NLP field by enabling transfer learning with large language models that can capture </a:t>
            </a:r>
            <a:br/>
            <a:r>
              <a:t> complex textual patterns, reaching the state-of-the-art for an expressive number of NLP applications. For text </a:t>
            </a:r>
            <a:br/>
            <a:r>
              <a:t> classification tasks, BERT has already been extensively explored. However, aspects like how to better cope with the </a:t>
            </a:r>
            <a:br/>
            <a:r>
              <a:t> different embeddings provided by the BERT output layer and the usage of language-specific instead of multilingual </a:t>
            </a:r>
            <a:br/>
            <a:r>
              <a:t> models are not well studied in the literature, especially for the Brazilian Portuguese language. The purpose of this </a:t>
            </a:r>
            <a:br/>
            <a:r>
              <a:t> article is to conduct an extensive experimental study regarding different strategies for aggregating the features </a:t>
            </a:r>
            <a:br/>
            <a:r>
              <a:t> produced in the BERT output layer, with a focus on the sentiment analysis task. The experiments include BERT models </a:t>
            </a:r>
            <a:br/>
            <a:r>
              <a:t> trained with Brazilian Portuguese corpora and the multilingual version, contemplating multiple aggregation </a:t>
            </a:r>
            <a:br/>
            <a:r>
              <a:t> strategies and open-source datasets with predefined training, validation, and test partitions to facilitate the </a:t>
            </a:r>
            <a:br/>
            <a:r>
              <a:t> reproducibility of the results. BERT achieved the highest ROC-AUC values for the majority of cases as compared to </a:t>
            </a:r>
            <a:br/>
            <a:r>
              <a:t> TF-IDF. Nonetheless, TF-IDF represents a good trade-off between the predictive performance and computational </a:t>
            </a:r>
            <a:br/>
            <a:r>
              <a:t> cost.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10 pages, 1 figure, 3 tables. Accepted at International Conference on the Computational Processing of Portuguese (PROPOR 2022), but not yet published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TiltedBERT: Resource Adjustable Version of BERT (2201.03327)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Sajjad Kachuee,Mohammad Sharifkhani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https://arxiv.org/pdf/2201.03327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we proposed a novel adjustable finetuning method that improves the training and inference time of the </a:t>
            </a:r>
            <a:br/>
            <a:r>
              <a:t> BERT model on downstream tasks. In the proposed method, we first detect more important word vectors in each layer by </a:t>
            </a:r>
            <a:br/>
            <a:r>
              <a:t> our proposed redundancy metric and then eliminate the less important word vectors with our proposed strategy. In our </a:t>
            </a:r>
            <a:br/>
            <a:r>
              <a:t> method, the word vector elimination rate in each layer is controlled by the Tilt-Rate hyper-parameter, and the model </a:t>
            </a:r>
            <a:br/>
            <a:r>
              <a:t> learns to work with a considerably lower number of Floating Point Operations (FLOPs) than the original BERTbase </a:t>
            </a:r>
            <a:br/>
            <a:r>
              <a:t> model. Our proposed method does not need any extra training steps, and also it can be generalized to other </a:t>
            </a:r>
            <a:br/>
            <a:r>
              <a:t> transformer-based models. We perform extensive experiments that show the word vectors in higher layers have an </a:t>
            </a:r>
            <a:br/>
            <a:r>
              <a:t> impressive amount of redundancy that can be eliminated and decrease the training and inference time. Experimental </a:t>
            </a:r>
            <a:br/>
            <a:r>
              <a:t> results on extensive sentiment analysis, classification and regression datasets, and benchmarks like IMDB and </a:t>
            </a:r>
            <a:br/>
            <a:r>
              <a:t> GLUE showed that our proposed method is effective in various datasets. By applying our method on the BERTbase model, </a:t>
            </a:r>
            <a:br/>
            <a:r>
              <a:t> we decrease the inference time up to 5.3 times with less than 0.85% accuracy degradation on average. After the </a:t>
            </a:r>
            <a:br/>
            <a:r>
              <a:t> fine-tuning stage, the inference time of our model can be adjusted with our method offline-tuning property for a wide </a:t>
            </a:r>
            <a:br/>
            <a:r>
              <a:t> range of the Tilt-Rate value selections. Also, we propose a mathematical speedup analysis that can estimate the </a:t>
            </a:r>
            <a:br/>
            <a:r>
              <a:t> speedup of our method accurately. With the help of this analysis, the proper Tilt-Rate value can be selected before </a:t>
            </a:r>
            <a:br/>
            <a:r>
              <a:t> fine-tuning or while offline-tuning stages.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Semantic and sentiment analysis of selected Bhagavad Gita translations using BERT-based language </a:t>
            </a:r>
            <a:br/>
            <a:r>
              <a:t> framework (2201.03115)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Rohitash Chandra,Venkatesh Kulkarni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https://arxiv.org/pdf/2201.03115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It is well known that translations of songs and poems not only break rhythm and rhyming patterns, but can also result in </a:t>
            </a:r>
            <a:br/>
            <a:r>
              <a:t> loss of semantic information. The Bhagavad Gita is an ancient Hindu philosophical text originally written in </a:t>
            </a:r>
            <a:br/>
            <a:r>
              <a:t> Sanskrit that features a conversation between Lord Krishna and Arjuna prior to the Mahabharata war. The Bhagavad </a:t>
            </a:r>
            <a:br/>
            <a:r>
              <a:t> Gita is also one of the key sacred texts in Hinduism and is known as the forefront of the Vedic corpus of Hinduism. In the </a:t>
            </a:r>
            <a:br/>
            <a:r>
              <a:t> last two centuries, there has been a lot of interest in Hindu philosophy from western scholars; hence, the Bhagavad </a:t>
            </a:r>
            <a:br/>
            <a:r>
              <a:t> Gita has been translated in a number of languages. However, there is not much work that validates the quality of the </a:t>
            </a:r>
            <a:br/>
            <a:r>
              <a:t> English translations. Recent progress of language models powered by deep learning has enabled not only </a:t>
            </a:r>
            <a:br/>
            <a:r>
              <a:t> translations but a better understanding of language and texts with semantic and sentiment analysis. Our work is </a:t>
            </a:r>
            <a:br/>
            <a:r>
              <a:t> motivated by the recent progress of language models powered by deep learning methods. In this paper, we present a </a:t>
            </a:r>
            <a:br/>
            <a:r>
              <a:t> framework that compares selected translations (from Sanskrit to English) of the Bhagavad Gita using semantic and </a:t>
            </a:r>
            <a:br/>
            <a:r>
              <a:t> sentiment analyses. We use hand-labelled sentiment dataset for tuning state-of-art deep learning-based language </a:t>
            </a:r>
            <a:br/>
            <a:r>
              <a:t> model known as bidirectional encoder representations from transformers (BERT). We provide sentiment and semantic </a:t>
            </a:r>
            <a:br/>
            <a:r>
              <a:t> analysis for selected chapters and verses across translations. Our results show that although the style and </a:t>
            </a:r>
            <a:br/>
            <a:r>
              <a:t> vocabulary in the respective translations vary widely, the sentiment analysis and semantic similarity shows that </a:t>
            </a:r>
            <a:br/>
            <a:r>
              <a:t> the message conveyed are mostly similar.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IEEE Access, 2022   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Opinion Mining of Text in COVID-19 Issues along with Comparative Study in ML, BERT &amp; RNN (2201.02119)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Md. Mahadi Hasan Sany,Mumenunnesa Keya,Sharun Akter Khushbu,Akm Shahariar Azad Rabby,Abu Kaisar Mohammad Masum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https://arxiv.org/pdf/2201.02119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global world is crossing a pandemic situation where this is a catastrophic outbreak of Respiratory Syndrome </a:t>
            </a:r>
            <a:br/>
            <a:r>
              <a:t> recognized as COVID-19. This is a global threat all over the 212 countries that people every day meet with mighty </a:t>
            </a:r>
            <a:br/>
            <a:r>
              <a:t> situations. On the contrary, thousands of infected people live rich in mountains. Mental health is also affected by </a:t>
            </a:r>
            <a:br/>
            <a:r>
              <a:t> this worldwide coronavirus situation. Due to this situation online sources made a communicative place that common </a:t>
            </a:r>
            <a:br/>
            <a:r>
              <a:t> people shares their opinion in any agenda. Such as affected news related positive and negative, financial issues, </a:t>
            </a:r>
            <a:br/>
            <a:r>
              <a:t> country and family crisis, lack of import and export earning system etc. different kinds of circumstances are recent </a:t>
            </a:r>
            <a:br/>
            <a:r>
              <a:t> trendy news in anywhere. Thus, vast amounts of text are produced within moments therefore, in subcontinent areas the </a:t>
            </a:r>
            <a:br/>
            <a:r>
              <a:t> same as situation in other countries and peoples opinion of text and situation also same but the language is </a:t>
            </a:r>
            <a:br/>
            <a:r>
              <a:t> different. This article has proposed some specific inputs along with Bangla text comments from individual sources </a:t>
            </a:r>
            <a:br/>
            <a:r>
              <a:t> which can assure the goal of illustration that machine learning outcome capable of building an assistive system. </a:t>
            </a:r>
            <a:br/>
            <a:r>
              <a:t> Opinion mining assistive system can be impactful in all language preferences possible. To the best of our knowledge, </a:t>
            </a:r>
            <a:br/>
            <a:r>
              <a:t> the article predicted the Bangla input text on COVID-19 issues proposed ML algorithms and deep learning models </a:t>
            </a:r>
            <a:br/>
            <a:r>
              <a:t> analysis also check the future reachability with a comparative analysis. Comparative analysis states a report on </a:t>
            </a:r>
            <a:br/>
            <a:r>
              <a:t> text prediction accuracy is 91% along with ML algorithms and 79% along with Deep Learning Models.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3rd International Conference on Deep Learning, Artificial Intelligence and Robotics, (ICDLAIR) 2021   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Self-Training Vision Language BERTs with a Unified Conditional Model (2201.02010)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Xiaofeng Yang,Fengmao Lv,Fayao Liu,Guosheng Lin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https://arxiv.org/pdf/2201.02010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Natural language BERTs are trained with language corpus in a self-supervised manner. Unlike natural language </a:t>
            </a:r>
            <a:br/>
            <a:r>
              <a:t> BERTs, vision language BERTs need paired data to train, which restricts the scale of VL-BERT pretraining. We propose </a:t>
            </a:r>
            <a:br/>
            <a:r>
              <a:t> a self-training approach that allows training VL-BERTs from unlabeled image data. The proposed method starts with </a:t>
            </a:r>
            <a:br/>
            <a:r>
              <a:t> our unified conditional model -- a vision language BERT model that can perform zero-shot conditional generation. </a:t>
            </a:r>
            <a:br/>
            <a:r>
              <a:t> Given different conditions, the unified conditional model can generate captions, dense captions, and even </a:t>
            </a:r>
            <a:br/>
            <a:r>
              <a:t> questions. We use the labeled image data to train a teacher model and use the trained model to generate pseudo captions </a:t>
            </a:r>
            <a:br/>
            <a:r>
              <a:t> on unlabeled image data. We then combine the labeled data and pseudo labeled data to train a student model. The process </a:t>
            </a:r>
            <a:br/>
            <a:r>
              <a:t> is iterated by putting the student model as a new teacher. By using the proposed self-training approach and only 300k </a:t>
            </a:r>
            <a:br/>
            <a:r>
              <a:t> unlabeled extra data, we are able to get competitive or even better performances compared to the models of similar </a:t>
            </a:r>
            <a:br/>
            <a:r>
              <a:t> model size trained with 3 million extra image data.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Which Student is Best? A Comprehensive Knowledge Distillation Exam for Task-Specific BERT Models (2201.00558)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Made Nindyatama Nityasya,Haryo Akbarianto Wibowo,Rendi Chevi,Radityo Eko Prasojo,Alham Fikri Aji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https://arxiv.org/pdf/2201.00558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perform knowledge distillation (KD) benchmark from task-specific BERT-base teacher models to various student </a:t>
            </a:r>
            <a:br/>
            <a:r>
              <a:t> models: BiLSTM, CNN, BERT-Tiny, BERT-Mini, and BERT-Small. Our experiment involves 12 datasets grouped in two </a:t>
            </a:r>
            <a:br/>
            <a:r>
              <a:t> tasks: text classification and sequence labeling in the Indonesian language. We also compare various aspects of </a:t>
            </a:r>
            <a:br/>
            <a:r>
              <a:t> distillations including the usage of word embeddings and unlabeled data augmentation. Our experiments show that, </a:t>
            </a:r>
            <a:br/>
            <a:r>
              <a:t> despite the rising popularity of Transformer-based models, using BiLSTM and CNN student models provide the best </a:t>
            </a:r>
            <a:br/>
            <a:r>
              <a:t> trade-off between performance and computational resource (CPU, RAM, and storage) compared to pruned BERT models. </a:t>
            </a:r>
            <a:br/>
            <a:r>
              <a:t> We further propose some quick wins on performing KD to produce small NLP models via efficient KD training mechanisms </a:t>
            </a:r>
            <a:br/>
            <a:r>
              <a:t> involving simple choices of loss functions, word embeddings, and unlabeled data preparation.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68T50                              ACM Class:           I.2.7; I.2.6            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Automatic Mixed-Precision Quantization Search of BERT (2112.14938)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Changsheng Zhao,Ting Hua,Yilin Shen,Qian Lou,Hongxia Jin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https://arxiv.org/pdf/2112.14938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Pre-trained language models such as BERT have shown remarkable effectiveness in various natural language </a:t>
            </a:r>
            <a:br/>
            <a:r>
              <a:t> processing tasks. However, these models usually contain millions of parameters, which prevents them from </a:t>
            </a:r>
            <a:br/>
            <a:r>
              <a:t> practical deployment on resource-constrained devices. Knowledge distillation, Weight pruning, and </a:t>
            </a:r>
            <a:br/>
            <a:r>
              <a:t> Quantization are known to be the main directions in model compression. However, compact models obtained through </a:t>
            </a:r>
            <a:br/>
            <a:r>
              <a:t> knowledge distillation may suffer from significant accuracy drop even for a relatively small compression ratio. On </a:t>
            </a:r>
            <a:br/>
            <a:r>
              <a:t> the other hand, there are only a few quantization attempts that are specifically designed for natural language </a:t>
            </a:r>
            <a:br/>
            <a:r>
              <a:t> processing tasks. They suffer from a small compression ratio or a large error rate since manual setting on </a:t>
            </a:r>
            <a:br/>
            <a:r>
              <a:t> hyper-parameters is required and fine-grained subgroup-wise quantization is not supported. In this paper, we </a:t>
            </a:r>
            <a:br/>
            <a:r>
              <a:t> proposed an automatic mixed-precision quantization framework designed for BERT that can simultaneously conduct </a:t>
            </a:r>
            <a:br/>
            <a:r>
              <a:t> quantization and pruning in a subgroup-wise level. Specifically, our proposed method leverages Differentiable </a:t>
            </a:r>
            <a:br/>
            <a:r>
              <a:t> Neural Architecture Search to assign scale and precision for parameters in each sub-group automatically, and at the </a:t>
            </a:r>
            <a:br/>
            <a:r>
              <a:t> same time pruning out redundant groups of parameters. Extensive evaluations on BERT downstream tasks reveal that </a:t>
            </a:r>
            <a:br/>
            <a:r>
              <a:t> our proposed method outperforms baselines by providing the same performance with much smaller model size. We also </a:t>
            </a:r>
            <a:br/>
            <a:r>
              <a:t> show the feasibility of obtaining the extremely light-weight model by combining our solution with orthogonal </a:t>
            </a:r>
            <a:br/>
            <a:r>
              <a:t> methods such as DistilBERT.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Proceedings of the Thirtieth International Joint Conference on Artificial Intelligence, IJCAI, 2021   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Fast Changeset-based Bug Localization with BERT (2112.14169)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Agnieszka Ciborowska,Kostadin Damevski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https://arxiv.org/pdf/2112.14169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Automatically localizing software bugs to the changesets that induced them has the potential to improve software </a:t>
            </a:r>
            <a:br/>
            <a:r>
              <a:t> developer efficiency and to positively affect software quality. To facilitate this automation, a bug report has to </a:t>
            </a:r>
            <a:br/>
            <a:r>
              <a:t> be effectively matched with source code changes, even when a significant lexical gap exists between natural </a:t>
            </a:r>
            <a:br/>
            <a:r>
              <a:t> language used to describe the bug and identifier naming practices used by developers. To bridge this gap, we need </a:t>
            </a:r>
            <a:br/>
            <a:r>
              <a:t> techniques that are able to capture software engineering-specific and project-specific semantics in order to </a:t>
            </a:r>
            <a:br/>
            <a:r>
              <a:t> detect relatedness between the two types of documents that goes beyond exact term matching. Popular </a:t>
            </a:r>
            <a:br/>
            <a:r>
              <a:t> transformer-based deep learning architectures, such as BERT, excel at leveraging contextual information, hence </a:t>
            </a:r>
            <a:br/>
            <a:r>
              <a:t> appear to be a suitable candidate for the task. However, BERT-like models are computationally expensive, which </a:t>
            </a:r>
            <a:br/>
            <a:r>
              <a:t> precludes them from being used in an environment where response time is important. In this paper, we describe how BERT </a:t>
            </a:r>
            <a:br/>
            <a:r>
              <a:t> can be made fast enough to be applicable to changeset-based bug localization. We also explore several design </a:t>
            </a:r>
            <a:br/>
            <a:r>
              <a:t> decisions in using BERT for this purpose, including how best to encode changesets and how to match bug reports to </a:t>
            </a:r>
            <a:br/>
            <a:r>
              <a:t> individual changes for improved accuracy. We compare the accuracy and performance of our model to a non-contextual </a:t>
            </a:r>
            <a:br/>
            <a:r>
              <a:t> baseline (i.e., vector space model) and BERT-based architectures previously used in software engineering. Our </a:t>
            </a:r>
            <a:br/>
            <a:r>
              <a:t> evaluation results demonstrate advantages in using the proposed BERT model compared to the baselines, especially </a:t>
            </a:r>
            <a:br/>
            <a:r>
              <a:t> for bug reports that lack any hints about related code elements.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BERT WEAVER: Using WEight AVERaging to Enable Lifelong Learning for Transformer-based Models (2202.10101)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Lisa Langnickel,Alexander Schulz,Barbara Hammer,Juliane Fluck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https://arxiv.org/pdf/2202.10101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developments in transfer learning have boosted the advancements in natural language processing tasks. The </a:t>
            </a:r>
            <a:br/>
            <a:r>
              <a:t> performance is, however, dependent on high-quality, manually annotated training data. Especially in the </a:t>
            </a:r>
            <a:br/>
            <a:r>
              <a:t> biomedical domain, it has been shown that one training corpus is not enough to learn generic models that are able to </a:t>
            </a:r>
            <a:br/>
            <a:r>
              <a:t> efficiently predict on new data. Therefore, state-of-the-art models need the ability of lifelong learning in order </a:t>
            </a:r>
            <a:br/>
            <a:r>
              <a:t> to improve performance as soon as new data are available - without the need of retraining the whole model from scratch. </a:t>
            </a:r>
            <a:br/>
            <a:r>
              <a:t> We present WEAVER, a simple, yet efficient post-processing method that infuses old knowledge into the new model, </a:t>
            </a:r>
            <a:br/>
            <a:r>
              <a:t> thereby reducing catastrophic forgetting. We show that applying WEAVER in a sequential manner results in similar </a:t>
            </a:r>
            <a:br/>
            <a:r>
              <a:t> word embedding distributions as doing a combined training on all data at once, while being computationally more </a:t>
            </a:r>
            <a:br/>
            <a:r>
              <a:t> efficient. Because there is no need of data sharing, the presented method is also easily applicable to federated </a:t>
            </a:r>
            <a:br/>
            <a:r>
              <a:t> learning settings and can for example be beneficial for the mining of electronic health records from different </a:t>
            </a:r>
            <a:br/>
            <a:r>
              <a:t> clinics.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Distilling the Knowledge of Romanian BERTs Using Multiple Teachers (2112.12650)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Andrei-Marius Avram,Darius Catrina,Dumitru-Clementin Cercel,Mihai Dascălu,Traian Rebedea,Vasile Păiş,Dan Tufiş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https://arxiv.org/pdf/2112.12650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Running large-scale pre-trained language models in computationally constrained environments remains a </a:t>
            </a:r>
            <a:br/>
            <a:r>
              <a:t> challenging problem yet to be addressed, while transfer learning from these models has become prevalent in Natural </a:t>
            </a:r>
            <a:br/>
            <a:r>
              <a:t> Language Processing tasks. Several solutions, including knowledge distillation, network quantization, or </a:t>
            </a:r>
            <a:br/>
            <a:r>
              <a:t> network pruning have been previously proposed; however, these approaches focus mostly on the English language, </a:t>
            </a:r>
            <a:br/>
            <a:r>
              <a:t> thus widening the gap when considering low-resource languages. In this work, we introduce three light and fast </a:t>
            </a:r>
            <a:br/>
            <a:r>
              <a:t> versions of distilled BERT models for the Romanian language: Distil-BERT-base-ro, Distil-RoBERT-base, and </a:t>
            </a:r>
            <a:br/>
            <a:r>
              <a:t> DistilMulti-BERT-base-ro. The first two models resulted from the individual distillation of knowledge from two </a:t>
            </a:r>
            <a:br/>
            <a:r>
              <a:t> base versions of Romanian BERTs available in literature, while the last one was obtained by distilling their </a:t>
            </a:r>
            <a:br/>
            <a:r>
              <a:t> ensemble. To our knowledge, this is the first attempt to create publicly available Romanian distilled BERT models, </a:t>
            </a:r>
            <a:br/>
            <a:r>
              <a:t> which were thoroughly evaluated on five tasks: part-of-speech tagging, named entity recognition, sentiment </a:t>
            </a:r>
            <a:br/>
            <a:r>
              <a:t> analysis, semantic textual similarity, and dialect identification. Our experimental results argue that the three </a:t>
            </a:r>
            <a:br/>
            <a:r>
              <a:t> distilled models maintain most performance in terms of accuracy with their teachers, while being twice as fast on a </a:t>
            </a:r>
            <a:br/>
            <a:r>
              <a:t> GPU and ~35% smaller. In addition, we further test the similarity between the predictions of our students versus </a:t>
            </a:r>
            <a:br/>
            <a:r>
              <a:t> their teachers by measuring their label and probability loyalty, together with regression loyalty - a new metric </a:t>
            </a:r>
            <a:br/>
            <a:r>
              <a:t> introduced in this work.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DB-BERT: a Database Tuning Tool that "Reads the Manual" (2112.10925)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Immanuel Trummer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https://arxiv.org/pdf/2112.10925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DB-BERT is a database tuning tool that exploits information gained via natural language analysis of manuals and </a:t>
            </a:r>
            <a:br/>
            <a:r>
              <a:t> other relevant text documents. It uses text to identify database system parameters to tune as well as recommended </a:t>
            </a:r>
            <a:br/>
            <a:r>
              <a:t> parameter values. DB-BERT applies large, pre-trained language models (specifically, the BERT model) for text </a:t>
            </a:r>
            <a:br/>
            <a:r>
              <a:t> analysis. During an initial training phase, it fine-tunes model weights in order to translate natural language </a:t>
            </a:r>
            <a:br/>
            <a:r>
              <a:t> hints into recommended settings. At run time, DB-BERT learns to aggregate, adapt, and prioritize hints to achieve </a:t>
            </a:r>
            <a:br/>
            <a:r>
              <a:t> optimal performance for a specific database system and benchmark. Both phases are iterative and use reinforcement </a:t>
            </a:r>
            <a:br/>
            <a:r>
              <a:t> learning to guide the selection of tuning settings to evaluate (penalizing settings that the database system </a:t>
            </a:r>
            <a:br/>
            <a:r>
              <a:t> rejects while rewarding settings that improve performance). In our experiments, we leverage hundreds of text </a:t>
            </a:r>
            <a:br/>
            <a:r>
              <a:t> documents about database tuning as input for DB-BERT. We compare DB-BERT against various baselines, considering </a:t>
            </a:r>
            <a:br/>
            <a:r>
              <a:t> different benchmarks (TPC-C and TPC-H), metrics (throughput and run time), as well as database systems (Postgres </a:t>
            </a:r>
            <a:br/>
            <a:r>
              <a:t> and MySQL). In all cases, DB-BERT finds the best parameter settings among all compared methods. The code of DB-BERT is </a:t>
            </a:r>
            <a:br/>
            <a:r>
              <a:t> available online at https://itrummer.github.io/dbbert/.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Training dataset and dictionary sizes matter in BERT models: the case of Baltic languages (2112.10553)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Matej Ulčar,Marko Robnik-Šikonja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https://arxiv.org/pdf/2112.10553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Large pretrained masked language models have become state-of-the-art solutions for many NLP problems. While </a:t>
            </a:r>
            <a:br/>
            <a:r>
              <a:t> studies have shown that monolingual models produce better results than multilingual models, the training datasets </a:t>
            </a:r>
            <a:br/>
            <a:r>
              <a:t> must be sufficiently large. We trained a trilingual LitLat BERT-like model for Lithuanian, Latvian, and English, </a:t>
            </a:r>
            <a:br/>
            <a:r>
              <a:t> and a monolingual Est-RoBERTa model for Estonian. We evaluate their performance on four downstream tasks: named </a:t>
            </a:r>
            <a:br/>
            <a:r>
              <a:t> entity recognition, dependency parsing, part-of-speech tagging, and word analogy. To analyze the importance of </a:t>
            </a:r>
            <a:br/>
            <a:r>
              <a:t> focusing on a single language and the importance of a large training set, we compare created models with existing </a:t>
            </a:r>
            <a:br/>
            <a:r>
              <a:t> monolingual and multilingual BERT models for Estonian, Latvian, and Lithuanian. The results show that the newly </a:t>
            </a:r>
            <a:br/>
            <a:r>
              <a:t> created LitLat BERT and Est-RoBERTa models improve the results of existing models on all tested tasks in most </a:t>
            </a:r>
            <a:br/>
            <a:r>
              <a:t> situations.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12 pages. To be published in proceedings of the AIST 2021 conference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Syntactic-GCN Bert based Chinese Event Extraction (2112.09939)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Jiangwei Liu,Jingshu Zhang,Xiaohong Huang,Liangyu Min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https://arxiv.org/pdf/2112.09939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With the rapid development of information technology, online platforms (e.g., news portals and social media) </a:t>
            </a:r>
            <a:br/>
            <a:r>
              <a:t> generate enormous web information every moment. Therefore, it is crucial to extract structured representations of </a:t>
            </a:r>
            <a:br/>
            <a:r>
              <a:t> events from social streams. Generally, existing event extraction research utilizes pattern matching, machine </a:t>
            </a:r>
            <a:br/>
            <a:r>
              <a:t> learning, or deep learning methods to perform event extraction tasks. However, the performance of Chinese event </a:t>
            </a:r>
            <a:br/>
            <a:r>
              <a:t> extraction is not as good as English due to the unique characteristics of the Chinese language. In this paper, we </a:t>
            </a:r>
            <a:br/>
            <a:r>
              <a:t> propose an integrated framework to perform Chinese event extraction. The proposed approach is a multiple channel </a:t>
            </a:r>
            <a:br/>
            <a:r>
              <a:t> input neural framework that integrates semantic features and syntactic features. The semantic features are </a:t>
            </a:r>
            <a:br/>
            <a:r>
              <a:t> captured by BERT architecture. The Part of Speech (POS) features and Dependency Parsing (DP) features are captured </a:t>
            </a:r>
            <a:br/>
            <a:r>
              <a:t> by profiling embeddings and Graph Convolutional Network (GCN), respectively. We also evaluate our model on a </a:t>
            </a:r>
            <a:br/>
            <a:r>
              <a:t> real-world dataset. Experimental results show that the proposed method outperforms the benchmark approaches </a:t>
            </a:r>
            <a:br/>
            <a:r>
              <a:t> significantly.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9 pages, 4 figures, 3 tables. arXiv admin note: text overlap with arXiv:2111.03212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CoCo-BERT: Improving Video-Language Pre-training with Contrastive Cross-modal Matching and </a:t>
            </a:r>
            <a:br/>
            <a:r>
              <a:t> Denoising (2112.07515)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Jianjie Luo,Yehao Li,Yingwei Pan,Ting Yao,Hongyang Chao,Tao Mei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https://arxiv.org/pdf/2112.07515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BERT-type structure has led to the revolution of vision-language pre-training and the achievement of </a:t>
            </a:r>
            <a:br/>
            <a:r>
              <a:t> state-of-the-art results on numerous vision-language downstream tasks. Existing solutions dominantly </a:t>
            </a:r>
            <a:br/>
            <a:r>
              <a:t> capitalize on the multi-modal inputs with mask tokens to trigger mask-based proxy pre-training tasks (e.g., masked </a:t>
            </a:r>
            <a:br/>
            <a:r>
              <a:t> language modeling and masked object/frame prediction). In this work, we argue that such masked inputs would </a:t>
            </a:r>
            <a:br/>
            <a:r>
              <a:t> inevitably introduce noise for cross-modal matching proxy task, and thus leave the inherent vision-language </a:t>
            </a:r>
            <a:br/>
            <a:r>
              <a:t> association under-explored. As an alternative, we derive a particular form of cross-modal proxy objective for </a:t>
            </a:r>
            <a:br/>
            <a:r>
              <a:t> video-language pre-training, i.e., Contrastive Cross-modal matching and denoising (CoCo). By viewing the masked </a:t>
            </a:r>
            <a:br/>
            <a:r>
              <a:t> frame/word sequences as the noisy augmentation of primary unmasked ones, CoCo strengthens video-language </a:t>
            </a:r>
            <a:br/>
            <a:r>
              <a:t> association by simultaneously pursuing inter-modal matching and intra-modal denoising between masked and </a:t>
            </a:r>
            <a:br/>
            <a:r>
              <a:t> unmasked inputs in a contrastive manner. Our CoCo proxy objective can be further integrated into any BERT-type </a:t>
            </a:r>
            <a:br/>
            <a:r>
              <a:t> encoder-decoder structure for video-language pre-training, named as Contrastive Cross-modal BERT (CoCo-BERT). </a:t>
            </a:r>
            <a:br/>
            <a:r>
              <a:t> We pre-train CoCo-BERT on TV dataset and a newly collected large-scale GIF video dataset (ACTION). Through </a:t>
            </a:r>
            <a:br/>
            <a:r>
              <a:t> extensive experiments over a wide range of downstream tasks (e.g., cross-modal retrieval, video question </a:t>
            </a:r>
            <a:br/>
            <a:r>
              <a:t> answering, and video captioning), we demonstrate the superiority of CoCo-BERT as a pre-trained structure.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ACM Multimedia 2021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ACE-BERT: Adversarial Cross-modal Enhanced BERT for E-commerce Retrieval (2112.07209)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Boxuan Zhang,Chao Wei,Yan Jin,Weiru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https://arxiv.org/pdf/2112.07209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Nowadays on E-commerce platforms, products are presented to the customers with multiple modalities. These </a:t>
            </a:r>
            <a:br/>
            <a:r>
              <a:t> multiple modalities are significant for a retrieval system while providing attracted products for customers. </a:t>
            </a:r>
            <a:br/>
            <a:r>
              <a:t> Therefore, how to take into account those multiple modalities simultaneously to boost the retrieval performance is </a:t>
            </a:r>
            <a:br/>
            <a:r>
              <a:t> crucial. This problem is a huge challenge to us due to the following reasons: (1) the way of extracting patch features </a:t>
            </a:r>
            <a:br/>
            <a:r>
              <a:t> with the pre-trained image model (e.g., CNN-based model) has much inductive bias. It is difficult to capture the </a:t>
            </a:r>
            <a:br/>
            <a:r>
              <a:t> efficient information from the product image in E-commerce. (2) The heterogeneity of multimodal data makes it </a:t>
            </a:r>
            <a:br/>
            <a:r>
              <a:t> challenging to construct the representations of query text and product including title and image in a common </a:t>
            </a:r>
            <a:br/>
            <a:r>
              <a:t> subspace. We propose a novel Adversarial Cross-modal Enhanced BERT (ACE-BERT) for efficient E-commerce </a:t>
            </a:r>
            <a:br/>
            <a:r>
              <a:t> retrieval. In detail, ACE-BERT leverages the patch features and pixel features as image representation. Thus the </a:t>
            </a:r>
            <a:br/>
            <a:r>
              <a:t> Transformer architecture can be applied directly to the raw image sequences. With the pre-trained enhanced BERT as </a:t>
            </a:r>
            <a:br/>
            <a:r>
              <a:t> the backbone network, ACE-BERT further adopts adversarial learning by adding a domain classifier to ensure the </a:t>
            </a:r>
            <a:br/>
            <a:r>
              <a:t> distribution consistency of different modality representations for the purpose of narrowing down the </a:t>
            </a:r>
            <a:br/>
            <a:r>
              <a:t> representation gap between query and product. Experimental results demonstrate that ACE-BERT outperforms the </a:t>
            </a:r>
            <a:br/>
            <a:r>
              <a:t> state-of-the-art approaches on the retrieval task. It is remarkable that ACE-BERT has already been deployed in our </a:t>
            </a:r>
            <a:br/>
            <a:r>
              <a:t> E-commerce's search engine, leading to 1.46% increase in revenue.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Roof-BERT: Divide Understanding Labour and Join in Work (2112.06736)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Wei-Lin Liao,Wei-Yun 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https://arxiv.org/pdf/2112.06736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work on enhancing BERT-based language representation models with knowledge graphs (KGs) has promising </a:t>
            </a:r>
            <a:br/>
            <a:r>
              <a:t> results on multiple NLP tasks. State-of-the-art approaches typically integrate the original input sentences with </a:t>
            </a:r>
            <a:br/>
            <a:r>
              <a:t> triples in KGs, and feed the combined representation into a BERT model. However, as the sequence length of a BERT model </a:t>
            </a:r>
            <a:br/>
            <a:r>
              <a:t> is limited, the framework can not contain too much knowledge besides the original input sentences and is thus forced </a:t>
            </a:r>
            <a:br/>
            <a:r>
              <a:t> to discard some knowledge. The problem is especially severe for those downstream tasks that input is a long paragraph </a:t>
            </a:r>
            <a:br/>
            <a:r>
              <a:t> or even a document, such as QA or reading comprehension tasks. To address the problem, we propose Roof-BERT, a model </a:t>
            </a:r>
            <a:br/>
            <a:r>
              <a:t> with two underlying BERTs and a fusion layer on them. One of the underlying BERTs encodes the knowledge resources and </a:t>
            </a:r>
            <a:br/>
            <a:r>
              <a:t> the other one encodes the original input sentences, and the fusion layer like a roof integrates both BERTs' </a:t>
            </a:r>
            <a:br/>
            <a:r>
              <a:t> encodings. Experiment results on QA task reveal the effectiveness of the proposed model.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Transferring BERT-like Transformers' Knowledge for Authorship Verification (2112.05125)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Andrei Manolache,Florin Brad,Elena Burceanu,Antonio Barbalau,Radu Ionescu,Marius Popescu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https://arxiv.org/pdf/2112.05125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task of identifying the author of a text spans several decades and was tackled using linguistics, statistics, </a:t>
            </a:r>
            <a:br/>
            <a:r>
              <a:t> and, more recently, machine learning. Inspired by the impressive performance gains across a broad range of natural </a:t>
            </a:r>
            <a:br/>
            <a:r>
              <a:t> language processing tasks and by the recent availability of the PAN large-scale authorship dataset, we first study </a:t>
            </a:r>
            <a:br/>
            <a:r>
              <a:t> the effectiveness of several BERT-like transformers for the task of authorship verification. Such models prove to </a:t>
            </a:r>
            <a:br/>
            <a:r>
              <a:t> achieve very high scores consistently. Next, we empirically show that they focus on topical clues rather than on </a:t>
            </a:r>
            <a:br/>
            <a:r>
              <a:t> author writing style characteristics, taking advantage of existing biases in the dataset. To address this problem, </a:t>
            </a:r>
            <a:br/>
            <a:r>
              <a:t> we provide new splits for PAN-2020, where training and test data are sampled from disjoint topics or authors. </a:t>
            </a:r>
            <a:br/>
            <a:r>
              <a:t> Finally, we introduce DarkReddit, a dataset with a different input data distribution. We further use it to analyze </a:t>
            </a:r>
            <a:br/>
            <a:r>
              <a:t> the domain generalization performance of models in a low-data regime and how performance varies when using the </a:t>
            </a:r>
            <a:br/>
            <a:r>
              <a:t> proposed PAN-2020 splits for fine-tuning. We show that those splits can enhance the models' capability to transfer </a:t>
            </a:r>
            <a:br/>
            <a:r>
              <a:t> knowledge over a new, significantly different dataset.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16 pages, 3 figures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JABER and SABER: Junior and Senior Arabic BERt (2112.04329)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Abbas Ghaddar,Yimeng Wu,Ahmad Rashid,Khalil Bibi,Mehdi Rezagholizadeh,Chao Xing,Yasheng Wang,Duan Xinyu,Zhefeng Wang,Baoxing Huai,Xin Jiang,Qun Liu,Philippe Langlais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https://arxiv.org/pdf/2112.04329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Language-specific pre-trained models have proven to be more accurate than multilingual ones in a monolingual </a:t>
            </a:r>
            <a:br/>
            <a:r>
              <a:t> evaluation setting, Arabic is no exception. However, we found that previously released Arabic BERT models were </a:t>
            </a:r>
            <a:br/>
            <a:r>
              <a:t> significantly under-trained. In this technical report, we present JABER and SABER, Junior and Senior Arabic BERt </a:t>
            </a:r>
            <a:br/>
            <a:r>
              <a:t> respectively, our pre-trained language model prototypes dedicated for Arabic. We conduct an empirical study to </a:t>
            </a:r>
            <a:br/>
            <a:r>
              <a:t> systematically evaluate the performance of models across a diverse set of existing Arabic NLU tasks. Experimental </a:t>
            </a:r>
            <a:br/>
            <a:r>
              <a:t> results show that JABER and SABER achieve state-of-the-art performances on ALUE, a new benchmark for Arabic </a:t>
            </a:r>
            <a:br/>
            <a:r>
              <a:t> Language Understanding Evaluation, as well as on a well-established NER benchmark.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Technical Report; v2: add SABER and CAMeLBERT evaluation; v3: fix minor typos and grammatical errors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Adapting BERT for Continual Learning of a Sequence of Aspect Sentiment Classification Tasks (2112.03271)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Zixuan Ke,Hu Xu,Bing Liu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https://arxiv.org/pdf/2112.03271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studies continual learning (CL) of a sequence of aspect sentiment classification (ASC) tasks. Although </a:t>
            </a:r>
            <a:br/>
            <a:r>
              <a:t> some CL techniques have been proposed for document sentiment classification, we are not aware of any CL work on ASC. A </a:t>
            </a:r>
            <a:br/>
            <a:r>
              <a:t> CL system that incrementally learns a sequence of ASC tasks should address the following two issues: (1) transfer </a:t>
            </a:r>
            <a:br/>
            <a:r>
              <a:t> knowledge learned from previous tasks to the new task to help it learn a better model, and (2) maintain the performance </a:t>
            </a:r>
            <a:br/>
            <a:r>
              <a:t> of the models for previous tasks so that they are not forgotten. This paper proposes a novel capsule network based </a:t>
            </a:r>
            <a:br/>
            <a:r>
              <a:t> model called B-CL to address these issues. B-CL markedly improves the ASC performance on both the new task and the old </a:t>
            </a:r>
            <a:br/>
            <a:r>
              <a:t> tasks via forward and backward knowledge transfer. The effectiveness of B-CL is demonstrated through extensive </a:t>
            </a:r>
            <a:br/>
            <a:r>
              <a:t> experiments.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NAACL 2021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Emotion Recognition using Transfer Learning from Speaker Recognition and BERT-based </a:t>
            </a:r>
            <a:br/>
            <a:r>
              <a:t> models (2202.08974)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Sarala Padi,Seyed Omid Sadjadi,Dinesh Manocha,Ram D. Sriram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https://arxiv.org/pdf/2202.08974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Automatic emotion recognition plays a key role in computer-human interaction as it has the potential to enrich the </a:t>
            </a:r>
            <a:br/>
            <a:r>
              <a:t> next-generation artificial intelligence with emotional intelligence. It finds applications in customer and/or </a:t>
            </a:r>
            <a:br/>
            <a:r>
              <a:t> representative behavior analysis in call centers, gaming, personal assistants, and social robots, to mention a </a:t>
            </a:r>
            <a:br/>
            <a:r>
              <a:t> few. Therefore, there has been an increasing demand to develop robust automatic methods to analyze and recognize the </a:t>
            </a:r>
            <a:br/>
            <a:r>
              <a:t> various emotions. In this paper, we propose a neural network-based emotion recognition framework that uses a late </a:t>
            </a:r>
            <a:br/>
            <a:r>
              <a:t> fusion of transfer-learned and fine-tuned models from speech and text modalities. More specifically, we i) adapt a </a:t>
            </a:r>
            <a:br/>
            <a:r>
              <a:t> residual network (ResNet) based model trained on a large-scale speaker recognition task using transfer learning </a:t>
            </a:r>
            <a:br/>
            <a:r>
              <a:t> along with a spectrogram augmentation approach to recognize emotions from speech, and ii) use a fine-tuned </a:t>
            </a:r>
            <a:br/>
            <a:r>
              <a:t> bidirectional encoder representations from transformers (BERT) based model to represent and recognize emotions </a:t>
            </a:r>
            <a:br/>
            <a:r>
              <a:t> from the text. The proposed system then combines the ResNet and BERT-based model scores using a late fusion strategy </a:t>
            </a:r>
            <a:br/>
            <a:r>
              <a:t> to further improve the emotion recognition performance. The proposed multimodal solution addresses the data </a:t>
            </a:r>
            <a:br/>
            <a:r>
              <a:t> scarcity limitation in emotion recognition using transfer learning, data augmentation, and fine-tuning, thereby </a:t>
            </a:r>
            <a:br/>
            <a:r>
              <a:t> improving the generalization performance of the emotion recognition models. We evaluate the effectiveness of our </a:t>
            </a:r>
            <a:br/>
            <a:r>
              <a:t> proposed multimodal approach on the interactive emotional dyadic motion capture (IEMOCAP) dataset. Experimental </a:t>
            </a:r>
            <a:br/>
            <a:r>
              <a:t> results indicate that both audio and text-based models improve the emotion recognition performance and that the </a:t>
            </a:r>
            <a:br/>
            <a:r>
              <a:t> proposed multimodal solution achieves state-of-the-art results on the IEMOCAP benchmark.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arXiv admin note: substantial text overlap with arXiv:2108.02510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CU-UD: text-mining drug and chemical-protein interactions with ensembles of BERT-based models (2112.03004)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Mehmet Efruz Karabulut,K. Vijay-Shanker,Yifan Peng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https://arxiv.org/pdf/2112.03004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Identifying the relations between chemicals and proteins is an important text mining task. BioCreative VII track 1 </a:t>
            </a:r>
            <a:br/>
            <a:r>
              <a:t> DrugProt task aims to promote the development and evaluation of systems that can automatically detect relations </a:t>
            </a:r>
            <a:br/>
            <a:r>
              <a:t> between chemical compounds/drugs and genes/proteins in PubMed abstracts. In this paper, we describe our </a:t>
            </a:r>
            <a:br/>
            <a:r>
              <a:t> submission, which is an ensemble system, including multiple BERT-based language models. We combine the outputs of </a:t>
            </a:r>
            <a:br/>
            <a:r>
              <a:t> individual models using majority voting and multilayer perceptron. Our system obtained 0.7708 in precision and </a:t>
            </a:r>
            <a:br/>
            <a:r>
              <a:t> 0.7770 in recall, for an F1 score of 0.7739, demonstrating the effectiveness of using ensembles of BERT-based </a:t>
            </a:r>
            <a:br/>
            <a:r>
              <a:t> language models for automatically detecting relations between chemicals and proteins. Our code is available at </a:t>
            </a:r>
            <a:br/>
            <a:r>
              <a:t> https://github.com/bionlplab/drugprot_bcvii.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Proceedings of the BioCreative VII Challenge Evaluation Workshop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Does constituency analysis enhance domain-specific pre-trained BERT models for relation extraction? (2112.02955)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Anfu Tang,Louise Deléger,Robert Bossy,Pierre Zweigenbaum,Claire Nédellec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https://arxiv.org/pdf/2112.02955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Recently many studies have been conducted on the topic of relation extraction. The DrugProt track at BioCreative VII </a:t>
            </a:r>
            <a:br/>
            <a:r>
              <a:t> provides a manually-annotated corpus for the purpose of the development and evaluation of relation extraction </a:t>
            </a:r>
            <a:br/>
            <a:r>
              <a:t> systems, in which interactions between chemicals and genes are studied. We describe the ensemble system that we used </a:t>
            </a:r>
            <a:br/>
            <a:r>
              <a:t> for our submission, which combines predictions of fine-tuned bioBERT, sciBERT and const-bioBERT models by </a:t>
            </a:r>
            <a:br/>
            <a:r>
              <a:t> majority voting. We specifically tested the contribution of syntactic information to relation extraction with </a:t>
            </a:r>
            <a:br/>
            <a:r>
              <a:t> BERT. We observed that adding constituentbased syntactic information to BERT improved precision, but decreased </a:t>
            </a:r>
            <a:br/>
            <a:r>
              <a:t> recall, since relations rarely seen in the train set were less likely to be predicted by BERT models in which the </a:t>
            </a:r>
            <a:br/>
            <a:r>
              <a:t> syntactic information is infused. Our code is available online </a:t>
            </a:r>
            <a:br/>
            <a:r>
              <a:t> [https://github.com/Maple177/drugprot-relation-extraction].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BioCreative VII Challenge Evaluation Workshop, Nov 2021, on-line, Spain   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BERTMap: A BERT-based Ontology Alignment System (2112.02682)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Yuan He,Jiaoyan Chen,Denvar Antonyrajah,Ian Horrocks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https://arxiv.org/pdf/2112.02682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Ontology alignment (a.k.a ontology matching (OM)) plays a critical role in knowledge integration. Owing to the </a:t>
            </a:r>
            <a:br/>
            <a:r>
              <a:t> success of machine learning in many domains, it has been applied in OM. However, the existing methods, which often </a:t>
            </a:r>
            <a:br/>
            <a:r>
              <a:t> adopt ad-hoc feature engineering or non-contextual word embeddings, have not yet outperformed rule-based systems </a:t>
            </a:r>
            <a:br/>
            <a:r>
              <a:t> especially in an unsupervised setting. In this paper, we propose a novel OM system named BERTMap which can support </a:t>
            </a:r>
            <a:br/>
            <a:r>
              <a:t> both unsupervised and semi-supervised settings. It first predicts mappings using a classifier based on </a:t>
            </a:r>
            <a:br/>
            <a:r>
              <a:t> fine-tuning the contextual embedding model BERT on text semantics corpora extracted from ontologies, and then </a:t>
            </a:r>
            <a:br/>
            <a:r>
              <a:t> refines the mappings through extension and repair by utilizing the ontology structure and logic. Our evaluation </a:t>
            </a:r>
            <a:br/>
            <a:r>
              <a:t> with three alignment tasks on biomedical ontologies demonstrates that BERTMap can often perform better than the </a:t>
            </a:r>
            <a:br/>
            <a:r>
              <a:t> leading OM systems LogMap and AML.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Full version (with appendix) of the accepted paper in 36th AAAI Conference on Artificial Intelligence 2022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Siamese BERT-based Model for Web Search Relevance Ranking Evaluated on a New Czech Dataset (2112.01810)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Matěj Kocián,Jakub Náplava,Daniel Štancl,Vladimír Kadlec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https://arxiv.org/pdf/2112.01810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Web search engines focus on serving highly relevant results within hundreds of milliseconds. Pre-trained language </a:t>
            </a:r>
            <a:br/>
            <a:r>
              <a:t> transformer models such as BERT are therefore hard to use in this scenario due to their high computational demands. We </a:t>
            </a:r>
            <a:br/>
            <a:r>
              <a:t> present our real-time approach to the document ranking problem leveraging a BERT-based siamese architecture. The </a:t>
            </a:r>
            <a:br/>
            <a:r>
              <a:t> model is already deployed in a commercial search engine and it improves production performance by more than 3%. For </a:t>
            </a:r>
            <a:br/>
            <a:r>
              <a:t> further research and evaluation, we release DaReCzech, a unique data set of 1.6 million Czech user query-document </a:t>
            </a:r>
            <a:br/>
            <a:r>
              <a:t> pairs with manually assigned relevance levels. We also release Small-E-Czech, an Electra-small language model </a:t>
            </a:r>
            <a:br/>
            <a:r>
              <a:t> pre-trained on a large Czech corpus. We believe this data will support endeavours both of search relevance and </a:t>
            </a:r>
            <a:br/>
            <a:r>
              <a:t> multilingual-focused research communities.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the Thirty-Fourth Annual Conference on Innovative Applications of Artificial Intelligence (IAAI-22). IAAI Innovative Application Award. 9 pages, 3 figures, 8 tables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BEVT: BERT Pretraining of Video Transformers (2112.01529)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Rui Wang,Dongdong Chen,Zuxuan Wu,Yinpeng Chen,Xiyang Dai,Mengchen Liu,Yu-Gang Jiang,Luowei Zhou,Lu Yuan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https://arxiv.org/pdf/2112.01529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studies the BERT pretraining of video transformers. It is a straightforward but worth-studying </a:t>
            </a:r>
            <a:br/>
            <a:r>
              <a:t> extension given the recent success from BERT pretraining of image transformers. We introduce BEVT which decouples </a:t>
            </a:r>
            <a:br/>
            <a:r>
              <a:t> video representation learning into spatial representation learning and temporal dynamics learning. In </a:t>
            </a:r>
            <a:br/>
            <a:r>
              <a:t> particular, BEVT first performs masked image modeling on image data, and then conducts masked image modeling </a:t>
            </a:r>
            <a:br/>
            <a:r>
              <a:t> jointly with masked video modeling on video data. This design is motivated by two observations: 1) transformers </a:t>
            </a:r>
            <a:br/>
            <a:r>
              <a:t> learned on image datasets provide decent spatial priors that can ease the learning of video transformers, which are </a:t>
            </a:r>
            <a:br/>
            <a:r>
              <a:t> often times computationally-intensive if trained from scratch; 2) discriminative clues, i.e., spatial and </a:t>
            </a:r>
            <a:br/>
            <a:r>
              <a:t> temporal information, needed to make correct predictions vary among different videos due to large intra-class and </a:t>
            </a:r>
            <a:br/>
            <a:r>
              <a:t> inter-class variations. We conduct extensive experiments on three challenging video benchmarks where BEVT </a:t>
            </a:r>
            <a:br/>
            <a:r>
              <a:t> achieves very promising results. On Kinetics 400, for which recognition mostly relies on discriminative spatial </a:t>
            </a:r>
            <a:br/>
            <a:r>
              <a:t> representations, BEVT achieves comparable results to strong supervised baselines. On Something-Something-V2 </a:t>
            </a:r>
            <a:br/>
            <a:r>
              <a:t> and Diving 48, which contain videos relying on temporal dynamics, BEVT outperforms by clear margins all alternative </a:t>
            </a:r>
            <a:br/>
            <a:r>
              <a:t> baselines and achieves state-of-the-art performance with a 71.4% and 87.2% Top-1 accuracy respectively.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Updated SOTA results with ImageNet-1k pretrained PeCo tokenizer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DPRK-BERT: The Supreme Language Model (2112.00567)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Arda Akdemir,Yeojoo Jeon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https://arxiv.org/pdf/2112.00567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Deep language models have achieved remarkable success in the NLP domain. The standard way to train a deep language </a:t>
            </a:r>
            <a:br/>
            <a:r>
              <a:t> model is to employ unsupervised learning from scratch on a large unlabeled corpus. However, such large corpora are </a:t>
            </a:r>
            <a:br/>
            <a:r>
              <a:t> only available for widely-adopted and high-resource languages and domains. This study presents the first deep </a:t>
            </a:r>
            <a:br/>
            <a:r>
              <a:t> language model, DPRK-BERT, for the DPRK language. We achieve this by compiling the first unlabeled corpus for the </a:t>
            </a:r>
            <a:br/>
            <a:r>
              <a:t> DPRK language and fine-tuning a preexisting the ROK language model. We compare the proposed model with existing </a:t>
            </a:r>
            <a:br/>
            <a:r>
              <a:t> approaches and show significant improvements on two DPRK datasets. We also present a cross-lingual version of this </a:t>
            </a:r>
            <a:br/>
            <a:r>
              <a:t> model which yields better generalization across the two Korean languages. Finally, we provide various NLP tools </a:t>
            </a:r>
            <a:br/>
            <a:r>
              <a:t> related to the DPRK language that would foster future research.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NER-BERT: A Pre-trained Model for Low-Resource Entity Tagging (2112.00405)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Zihan Liu,Feijun Jiang,Yuxiang Hu,Chen Shi,Pascale Fung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https://arxiv.org/pdf/2112.00405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Named entity recognition (NER) models generally perform poorly when large training datasets are unavailable for </a:t>
            </a:r>
            <a:br/>
            <a:r>
              <a:t> low-resource domains. Recently, pre-training a large-scale language model has become a promising direction for </a:t>
            </a:r>
            <a:br/>
            <a:r>
              <a:t> coping with the data scarcity issue. However, the underlying discrepancies between the language modeling and NER </a:t>
            </a:r>
            <a:br/>
            <a:r>
              <a:t> task could limit the models' performance, and pre-training for the NER task has rarely been studied since the </a:t>
            </a:r>
            <a:br/>
            <a:r>
              <a:t> collected NER datasets are generally small or large but with low quality. In this paper, we construct a massive NER </a:t>
            </a:r>
            <a:br/>
            <a:r>
              <a:t> corpus with a relatively high quality, and we pre-train a NER-BERT model based on the created dataset. Experimental </a:t>
            </a:r>
            <a:br/>
            <a:r>
              <a:t> results show that our pre-trained model can significantly outperform BERT as well as other strong baselines in </a:t>
            </a:r>
            <a:br/>
            <a:r>
              <a:t> low-resource scenarios across nine diverse domains. Moreover, a visualization of entity representations further </a:t>
            </a:r>
            <a:br/>
            <a:r>
              <a:t> indicates the effectiveness of NER-BERT for categorizing a variety of entities.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Chemical Identification and Indexing in PubMed Articles via BERT and Text-to-Text Approaches (2111.15622)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Virginia Adams,Hoo-Chang Shin,Carol Anderson,Bo Liu,Anas Abidin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https://arxiv.org/pdf/2111.15622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Biocreative VII Track-2 challenge consists of named entity recognition, entity-linking (or </a:t>
            </a:r>
            <a:br/>
            <a:r>
              <a:t> entity-normalization), and topic indexing tasks -- with entities and topics limited to chemicals for this </a:t>
            </a:r>
            <a:br/>
            <a:r>
              <a:t> challenge. Named entity recognition is a well-established problem and we achieve our best performance with </a:t>
            </a:r>
            <a:br/>
            <a:r>
              <a:t> BERT-based BioMegatron models. We extend our BERT-based approach to the entity linking task. After the second stage </a:t>
            </a:r>
            <a:br/>
            <a:r>
              <a:t> of pretraining BioBERT with a metric-learning loss strategy called self-alignment pretraining (SAP), we link </a:t>
            </a:r>
            <a:br/>
            <a:r>
              <a:t> entities based on the cosine similarity between their SAP-BioBERT word embeddings. Despite the success of our named </a:t>
            </a:r>
            <a:br/>
            <a:r>
              <a:t> entity recognition experiments, we find the chemical indexing task generally more challenging.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Submission to the BioCreative VII challenge - Track-2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Text Mining Drug/Chemical-Protein Interactions using an Ensemble of BERT and T5 Based Models (2111.15617)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Virginia Adams,Hoo-Chang Shin,Carol Anderson,Bo Liu,Anas Abidin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https://arxiv.org/pdf/2111.15617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Track-1 of the BioCreative VII Challenge participants are asked to identify interactions between </a:t>
            </a:r>
            <a:br/>
            <a:r>
              <a:t> drugs/chemicals and proteins. In-context named entity annotations for each drug/chemical and protein are </a:t>
            </a:r>
            <a:br/>
            <a:r>
              <a:t> provided and one of fourteen different interactions must be automatically predicted. For this relation extraction </a:t>
            </a:r>
            <a:br/>
            <a:r>
              <a:t> task, we attempt both a BERT-based sentence classification approach, and a more novel text-to-text approach using a </a:t>
            </a:r>
            <a:br/>
            <a:r>
              <a:t> T5 model. We find that larger BERT-based models perform better in general, with our BioMegatron-based model </a:t>
            </a:r>
            <a:br/>
            <a:r>
              <a:t> achieving the highest scores across all metrics, achieving 0.74 F1 score. Though our novel T5 text-to-text method </a:t>
            </a:r>
            <a:br/>
            <a:r>
              <a:t> did not perform as well as most of our BERT-based models, it outperformed those trained on similar data, showing </a:t>
            </a:r>
            <a:br/>
            <a:r>
              <a:t> promising results, achieving 0.65 F1 score. We believe a text-to-text approach to relation extraction has some </a:t>
            </a:r>
            <a:br/>
            <a:r>
              <a:t> competitive advantages and there is a lot of room for research advancement.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Submission to the BioCreative VII challenge, Track-1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Text classification problems via BERT embedding method and graph convolutional neural network (2111.15379)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Loc Hoang Tran,Tuan Tran,An Mai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presents the novel way combining the BERT embedding method and the graph convolutional neural network. </a:t>
            </a:r>
            <a:br/>
            <a:r>
              <a:t> This combination is employed to solve the text classification problem. Initially, we apply the BERT embedding </a:t>
            </a:r>
            <a:br/>
            <a:r>
              <a:t> method to the texts (in the BBC news dataset and the IMDB movie reviews dataset) in order to transform all the texts to </a:t>
            </a:r>
            <a:br/>
            <a:r>
              <a:t> numerical vector. Then, the graph convolutional neural network will be applied to these numerical vectors to </a:t>
            </a:r>
            <a:br/>
            <a:r>
              <a:t> classify these texts into their ap-propriate classes/labels. Experiments show that the performance of the graph </a:t>
            </a:r>
            <a:br/>
            <a:r>
              <a:t> convolutional neural network model is better than the perfor-mances of the combination of the BERT embedding method </a:t>
            </a:r>
            <a:br/>
            <a:r>
              <a:t> with clas-sical machine learning models.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There are some errors in the experiments. I will re-submit it later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Revisiting Over-smoothing in BERT from the Perspective of Graph (2202.08625)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Han Shi,Jiahui Gao,Hang Xu,Xiaodan Liang,Zhenguo Li,Lingpeng Kong,Stephen M. S. Lee,James T. Kwok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https://arxiv.org/pdf/2202.08625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Recently over-smoothing phenomenon of Transformer-based models is observed in both vision and language fields. </a:t>
            </a:r>
            <a:br/>
            <a:r>
              <a:t> However, no existing work has delved deeper to further investigate the main cause of this phenomenon. In this work, we </a:t>
            </a:r>
            <a:br/>
            <a:r>
              <a:t> make the attempt to analyze the over-smoothing problem from the perspective of graph, where such problem was first </a:t>
            </a:r>
            <a:br/>
            <a:r>
              <a:t> discovered and explored. Intuitively, the self-attention matrix can be seen as a normalized adjacent matrix of a </a:t>
            </a:r>
            <a:br/>
            <a:r>
              <a:t> corresponding graph. Based on the above connection, we provide some theoretical analysis and find that layer </a:t>
            </a:r>
            <a:br/>
            <a:r>
              <a:t> normalization plays a key role in the over-smoothing issue of Transformer-based models. Specifically, if the </a:t>
            </a:r>
            <a:br/>
            <a:r>
              <a:t> standard deviation of layer normalization is sufficiently large, the output of Transformer stacks will converge to </a:t>
            </a:r>
            <a:br/>
            <a:r>
              <a:t> a specific low-rank subspace and result in over-smoothing. To alleviate the over-smoothing problem, we consider </a:t>
            </a:r>
            <a:br/>
            <a:r>
              <a:t> hierarchical fusion strategies, which combine the representations from different layers adaptively to make the </a:t>
            </a:r>
            <a:br/>
            <a:r>
              <a:t> output more diverse. Extensive experiment results on various data sets illustrate the effect of our fusion method.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ICLR 2022 (Spotlight)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Abusive and Threatening Language Detection in Urdu using Boosting based and BERT based models: A </a:t>
            </a:r>
            <a:br/>
            <a:r>
              <a:t> Comparative Approach (2111.14830)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Mithun Das,Somnath Banerjee,Punyajoy Saha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https://arxiv.org/pdf/2111.14830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Online hatred is a growing concern on many social media platforms. To address this issue, different social media </a:t>
            </a:r>
            <a:br/>
            <a:r>
              <a:t> platforms have introduced moderation policies for such content. They also employ moderators who can check the posts </a:t>
            </a:r>
            <a:br/>
            <a:r>
              <a:t> violating moderation policies and take appropriate action. Academicians in the abusive language research domain </a:t>
            </a:r>
            <a:br/>
            <a:r>
              <a:t> also perform various studies to detect such content better. Although there is extensive research in abusive </a:t>
            </a:r>
            <a:br/>
            <a:r>
              <a:t> language detection in English, there is a lacuna in abusive language detection in low resource languages like Hindi, </a:t>
            </a:r>
            <a:br/>
            <a:r>
              <a:t> Urdu etc. In this FIRE 2021 shared task - "HASOC- Abusive and Threatening language detection in Urdu" the organizers </a:t>
            </a:r>
            <a:br/>
            <a:r>
              <a:t> propose an abusive language detection dataset in Urdu along with threatening language detection. In this paper, we </a:t>
            </a:r>
            <a:br/>
            <a:r>
              <a:t> explored several machine learning models such as XGboost, LGBM, m-BERT based models for abusive and threatening </a:t>
            </a:r>
            <a:br/>
            <a:r>
              <a:t> content detection in Urdu based on the shared task. We observed the Transformer model specifically trained on </a:t>
            </a:r>
            <a:br/>
            <a:r>
              <a:t> abusive language dataset in Arabic helps in getting the best performance. Our model came First for both abusive and </a:t>
            </a:r>
            <a:br/>
            <a:r>
              <a:t> threatening content detection with an F1scoreof 0.88 and 0.54, respectively.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in FIRE'21 (Track Abusive and Threatening Language Detection Task in Urdu). arXiv admin note: text overlap with arXiv:2111.13974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Point-BERT: Pre-training 3D Point Cloud Transformers with Masked Point Modeling (2111.14819)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Xumin Yu,Lulu Tang,Yongming Rao,Tiejun Huang,Jie Zhou,Jiwen Lu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https://arxiv.org/pdf/2111.14819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Point-BERT, a new paradigm for learning Transformers to generalize the concept of BERT to 3D point cloud. </a:t>
            </a:r>
            <a:br/>
            <a:r>
              <a:t> Inspired by BERT, we devise a Masked Point Modeling (MPM) task to pre-train point cloud Transformers. Specifically, </a:t>
            </a:r>
            <a:br/>
            <a:r>
              <a:t> we first divide a point cloud into several local point patches, and a point cloud Tokenizer with a discrete </a:t>
            </a:r>
            <a:br/>
            <a:r>
              <a:t> Variational AutoEncoder (dVAE) is designed to generate discrete point tokens containing meaningful local </a:t>
            </a:r>
            <a:br/>
            <a:r>
              <a:t> information. Then, we randomly mask out some patches of input point clouds and feed them into the backbone </a:t>
            </a:r>
            <a:br/>
            <a:r>
              <a:t> Transformers. The pre-training objective is to recover the original point tokens at the masked locations under the </a:t>
            </a:r>
            <a:br/>
            <a:r>
              <a:t> supervision of point tokens obtained by the Tokenizer. Extensive experiments demonstrate that the proposed </a:t>
            </a:r>
            <a:br/>
            <a:r>
              <a:t> BERT-style pre-training strategy significantly improves the performance of standard point cloud Transformers. </a:t>
            </a:r>
            <a:br/>
            <a:r>
              <a:t> Equipped with our pre-training strategy, we show that a pure Transformer architecture attains 93.8% accuracy on </a:t>
            </a:r>
            <a:br/>
            <a:r>
              <a:t> ModelNet40 and 83.1% accuracy on the hardest setting of ScanObjectNN, surpassing carefully designed point cloud </a:t>
            </a:r>
            <a:br/>
            <a:r>
              <a:t> models with much fewer hand-made designs. We also demonstrate that the representations learned by Point-BERT </a:t>
            </a:r>
            <a:br/>
            <a:r>
              <a:t> transfer well to new tasks and domains, where our models largely advance the state-of-the-art of few-shot point </a:t>
            </a:r>
            <a:br/>
            <a:r>
              <a:t> cloud classification task. The code and pre-trained models are available at </a:t>
            </a:r>
            <a:br/>
            <a:r>
              <a:t> https://github.com/lulutang0608/Point-BERT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Project page: https://point-bert.ivg-research.xyz/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Tapping BERT for Preposition Sense Disambiguation (2111.13972)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Siddhesh Pawar,Shyam Thombre,Anirudh Mittal,Girishkumar Ponkiya,Pushpak Bhattacharyya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https://arxiv.org/pdf/2111.13972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Prepositions are frequently occurring polysemous words. Disambiguation of prepositions is crucial in tasks like </a:t>
            </a:r>
            <a:br/>
            <a:r>
              <a:t> semantic role labelling, question answering, text entailment, and noun compound paraphrasing. In this paper, we </a:t>
            </a:r>
            <a:br/>
            <a:r>
              <a:t> propose a novel methodology for preposition sense disambiguation (PSD), which does not use any linguistic tools. In </a:t>
            </a:r>
            <a:br/>
            <a:r>
              <a:t> a supervised setting, the machine learning model is presented with sentences wherein prepositions have been </a:t>
            </a:r>
            <a:br/>
            <a:r>
              <a:t> annotated with senses. These senses are IDs in what is called The Preposition Project (TPP). We use the hidden layer </a:t>
            </a:r>
            <a:br/>
            <a:r>
              <a:t> representations from pre-trained BERT and BERT variants. The latent representations are then classified into the </a:t>
            </a:r>
            <a:br/>
            <a:r>
              <a:t> correct sense ID using a Multi Layer Perceptron. The dataset used for this task is from SemEval-2007 Task-6. Our </a:t>
            </a:r>
            <a:br/>
            <a:r>
              <a:t> methodology gives an accuracy of 86.85% which is better than the state-of-the-art.</a:t>
            </a:r>
            <a:br/>
          </a:p>
          <a:p>
            <a:pPr>
              <a:defRPr b="0" sz="1000">
                <a:latin typeface="Calibri"/>
              </a:defRPr>
            </a:pPr>
            <a:r>
              <a:t> ACM Class:           I.2.7             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Probabilistic Impact Score Generation using Ktrain-BERT to Identify Hate Words from Twitter </a:t>
            </a:r>
            <a:br/>
            <a:r>
              <a:t> Discussions (2111.12939)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Sourav Das,Prasanta Mandal,Sanjay Chatterji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https://arxiv.org/pdf/2111.12939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Social media has seen a worrying rise in hate speech in recent times. Branching to several distinct categories of </a:t>
            </a:r>
            <a:br/>
            <a:r>
              <a:t> cyberbullying, gender discrimination, or racism, the combined label for such derogatory content can be classified </a:t>
            </a:r>
            <a:br/>
            <a:r>
              <a:t> as toxic content in general. This paper presents experimentation with a Keras wrapped lightweight BERT model to </a:t>
            </a:r>
            <a:br/>
            <a:r>
              <a:t> successfully identify hate speech and predict probabilistic impact score for the same to extract the hateful words </a:t>
            </a:r>
            <a:br/>
            <a:r>
              <a:t> within sentences. The dataset used for this task is the Hate Speech and Offensive Content Detection (HASOC 2021) data </a:t>
            </a:r>
            <a:br/>
            <a:r>
              <a:t> from FIRE 2021 in English. Our system obtained a validation accuracy of 82.60%, with a maximum F1-Score of 82.68%. </a:t>
            </a:r>
            <a:br/>
            <a:r>
              <a:t> Subsequently, our predictive cases performed significantly well in generating impact scores for successful </a:t>
            </a:r>
            <a:br/>
            <a:r>
              <a:t> identification of the hate tweets as well as the hateful words from tweet pools.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15-04                              ACM Class:           I.2.7; I.2.6              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PeCo: Perceptual Codebook for BERT Pre-training of Vision Transformers (2111.12710)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Xiaoyi Dong,Jianmin Bao,Ting Zhang,Dongdong Chen,Weiming Zhang,Lu Yuan,Dong Chen,Fang Wen,Nenghai Yu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https://arxiv.org/pdf/2111.12710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explores a better codebook for BERT pre-training of vision transformers. The recent work BEiT </a:t>
            </a:r>
            <a:br/>
            <a:r>
              <a:t> successfully transfers BERT pre-training from NLP to the vision field. It directly adopts one simple discrete VAE as </a:t>
            </a:r>
            <a:br/>
            <a:r>
              <a:t> the visual tokenizer, but has not considered the semantic level of the resulting visual tokens. By contrast, the </a:t>
            </a:r>
            <a:br/>
            <a:r>
              <a:t> discrete tokens in NLP field are naturally highly semantic. This difference motivates us to learn a perceptual </a:t>
            </a:r>
            <a:br/>
            <a:r>
              <a:t> codebook. And we surprisingly find one simple yet effective idea: enforcing perceptual similarity during the dVAE </a:t>
            </a:r>
            <a:br/>
            <a:r>
              <a:t> training. We demonstrate that the visual tokens generated by the proposed perceptual codebook do exhibit better </a:t>
            </a:r>
            <a:br/>
            <a:r>
              <a:t> semantic meanings, and subsequently help pre-training achieve superior transfer performance in various </a:t>
            </a:r>
            <a:br/>
            <a:r>
              <a:t> downstream tasks. For example, we achieve 84.5% Top-1 accuracy on ImageNet-1K with ViT-B backbone, outperforming </a:t>
            </a:r>
            <a:br/>
            <a:r>
              <a:t> the competitive method BEiT by +1.3 with the same pre-training epochs. It can also improve the performance of object </a:t>
            </a:r>
            <a:br/>
            <a:r>
              <a:t> detection and segmentation tasks on COCO val by +1.3 box AP and +1.0 mask AP, semantic segmentation on ADE20k by +1.0 </a:t>
            </a:r>
            <a:br/>
            <a:r>
              <a:t> mIoU. Equipped with a larger backbone ViT-H, we achieve the state-of-the-art performance (88.3% Top-1 accuracy) </a:t>
            </a:r>
            <a:br/>
            <a:r>
              <a:t> among the methods using only ImageNet-1K data. The code and models will be available at </a:t>
            </a:r>
            <a:br/>
            <a:r>
              <a:t> https://github.com/microsoft/PeCo.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Updated SOTA 88.3% Top-1 Acc on ViT-H model, and ablation about tokenzier size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Can depth-adaptive BERT perform better on binary classification tasks (2111.10951)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Jing Fan,Xin Zhang,Sheng Zhang,Yan Pan,Lixiang Guo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https://arxiv.org/pdf/2111.10951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light of the success of transferring language models into NLP tasks, we ask whether the full BERT model is always the </a:t>
            </a:r>
            <a:br/>
            <a:r>
              <a:t> best and does it exist a simple but effective method to find the winning ticket in state-of-the-art deep neural </a:t>
            </a:r>
            <a:br/>
            <a:r>
              <a:t> networks without complex calculations. We construct a series of BERT-based models with different size and compare </a:t>
            </a:r>
            <a:br/>
            <a:r>
              <a:t> their predictions on 8 binary classification tasks. The results show there truly exist smaller sub-networks </a:t>
            </a:r>
            <a:br/>
            <a:r>
              <a:t> performing better than the full model. Then we present a further study and propose a simple method to shrink BERT </a:t>
            </a:r>
            <a:br/>
            <a:r>
              <a:t> appropriately before fine-tuning. Some extended experiments indicate that our method could save time and storage </a:t>
            </a:r>
            <a:br/>
            <a:r>
              <a:t> overhead extraordinarily with little even no accuracy loss.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Does BERT look at sentiment lexicon? (2111.10100)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Elena Razova,Sergey Vychegzhanin,Evgeny Kotelnikov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https://arxiv.org/pdf/2111.10100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main approaches to sentiment analysis are rule-based methods and ma-chine learning, in particular, deep neural </a:t>
            </a:r>
            <a:br/>
            <a:r>
              <a:t> network models with the Trans-former architecture, including BERT. The performance of neural network models in the </a:t>
            </a:r>
            <a:br/>
            <a:r>
              <a:t> tasks of sentiment analysis is superior to the performance of rule-based methods. The reasons for this situation </a:t>
            </a:r>
            <a:br/>
            <a:r>
              <a:t> remain unclear due to the poor interpretability of deep neural network models. One of the main keys to understanding </a:t>
            </a:r>
            <a:br/>
            <a:r>
              <a:t> the fundamental differences between the two approaches is the analysis of how sentiment lexicon is taken into </a:t>
            </a:r>
            <a:br/>
            <a:r>
              <a:t> account in neural network models. To this end, we study the attention weights matrices of the Russian-language </a:t>
            </a:r>
            <a:br/>
            <a:r>
              <a:t> RuBERT model. We fine-tune RuBERT on sentiment text corpora and compare the distributions of attention weights for </a:t>
            </a:r>
            <a:br/>
            <a:r>
              <a:t> sentiment and neutral lexicons. It turns out that, on average, 3/4 of the heads of various model var-iants </a:t>
            </a:r>
            <a:br/>
            <a:r>
              <a:t> statistically pay more attention to the sentiment lexicon compared to the neutral one.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14 pages, 3 tables, 3 figures. Accepted to AIST-2021 conference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Lexicon-based Methods vs. BERT for Text Sentiment Analysis (2111.10097)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Anastasia Kotelnikova,Danil Paschenko,Klavdiya Bochenina,Evgeny Kotelnikov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https://arxiv.org/pdf/2111.10097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performance of sentiment analysis methods has greatly increased in recent years. This is due to the use of various </a:t>
            </a:r>
            <a:br/>
            <a:r>
              <a:t> models based on the Transformer architecture, in particular BERT. However, deep neural network models are </a:t>
            </a:r>
            <a:br/>
            <a:r>
              <a:t> difficult to train and poorly interpretable. An alternative approach is rule-based methods using sentiment </a:t>
            </a:r>
            <a:br/>
            <a:r>
              <a:t> lexicons. They are fast, require no training, and are well interpreted. But recently, due to the widespread use of </a:t>
            </a:r>
            <a:br/>
            <a:r>
              <a:t> deep learning, lexicon-based methods have receded into the background. The purpose of the article is to study the </a:t>
            </a:r>
            <a:br/>
            <a:r>
              <a:t> performance of the SO-CAL and SentiStrength lexicon-based methods, adapted for the Russian language. We have </a:t>
            </a:r>
            <a:br/>
            <a:r>
              <a:t> tested these methods, as well as the RuBERT neural network model, on 16 text corpora and have analyzed their results. </a:t>
            </a:r>
            <a:br/>
            <a:r>
              <a:t> RuBERT outperforms both lexicon-based methods on average, but SO-CAL surpasses RuBERT for four corpora out of 16.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14 pages, 4 tables, 3 figures. Accepted to AIST-2021 conference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LAnoBERT : System Log Anomaly Detection based on BERT Masked Language Model (2111.09564)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Yukyung Lee,Jina Kim,Pilsung Kang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https://arxiv.org/pdf/2111.09564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system log generated in a computer system refers to large-scale data that are collected simultaneously and used </a:t>
            </a:r>
            <a:br/>
            <a:r>
              <a:t> as the basic data for determining simple errors and detecting external adversarial intrusion or the abnormal </a:t>
            </a:r>
            <a:br/>
            <a:r>
              <a:t> behaviors of insiders. The aim of system log anomaly detection is to promptly identify anomalies while minimizing </a:t>
            </a:r>
            <a:br/>
            <a:r>
              <a:t> human intervention, which is a critical problem in the industry. Previous studies performed anomaly detection </a:t>
            </a:r>
            <a:br/>
            <a:r>
              <a:t> through algorithms after converting various forms of log data into a standardized template using a parser. These </a:t>
            </a:r>
            <a:br/>
            <a:r>
              <a:t> methods involved generating a template for refining the log key. Particularly, a template corresponding to a </a:t>
            </a:r>
            <a:br/>
            <a:r>
              <a:t> specific event should be defined in advance for all the log data using which the information within the log key may get </a:t>
            </a:r>
            <a:br/>
            <a:r>
              <a:t> lost.In this study, we propose LAnoBERT, a parser free system log anomaly detection method that uses the BERT model, </a:t>
            </a:r>
            <a:br/>
            <a:r>
              <a:t> exhibiting excellent natural language processing performance. The proposed method, LAnoBERT, learns the model </a:t>
            </a:r>
            <a:br/>
            <a:r>
              <a:t> through masked language modeling, which is a BERT-based pre-training method, and proceeds with unsupervised </a:t>
            </a:r>
            <a:br/>
            <a:r>
              <a:t> learning-based anomaly detection using the masked language modeling loss function per log key word during the </a:t>
            </a:r>
            <a:br/>
            <a:r>
              <a:t> inference process. LAnoBERT achieved better performance compared to previous methodology in an experiment </a:t>
            </a:r>
            <a:br/>
            <a:r>
              <a:t> conducted using benchmark log datasets, HDFS, and BGL, and also compared to certain supervised learning-based </a:t>
            </a:r>
            <a:br/>
            <a:r>
              <a:t> models.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CEHR-BERT: Incorporating temporal information from structured EHR data to improve prediction tasks (2111.08585)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Chao Pang,Xinzhuo Jiang,Krishna S Kalluri,Matthew Spotnitz,RuiJun Chen,Adler Perotte,Karthik Natarajan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https://arxiv.org/pdf/2111.08585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Embedding algorithms are increasingly used to represent clinical concepts in healthcare for improving machine </a:t>
            </a:r>
            <a:br/>
            <a:r>
              <a:t> learning tasks such as clinical phenotyping and disease prediction. Recent studies have adapted state-of-the-art </a:t>
            </a:r>
            <a:br/>
            <a:r>
              <a:t> bidirectional encoder representations from transformers (BERT) architecture to structured electronic health </a:t>
            </a:r>
            <a:br/>
            <a:r>
              <a:t> records (EHR) data for the generation of contextualized concept embeddings, yet do not fully incorporate temporal </a:t>
            </a:r>
            <a:br/>
            <a:r>
              <a:t> data across multiple clinical domains. Therefore we developed a new BERT adaptation, CEHR-BERT, to incorporate </a:t>
            </a:r>
            <a:br/>
            <a:r>
              <a:t> temporal information using a hybrid approach by augmenting the input to BERT using artificial time tokens, </a:t>
            </a:r>
            <a:br/>
            <a:r>
              <a:t> incorporating time, age, and concept embeddings, and introducing a new second learning objective for visit type. </a:t>
            </a:r>
            <a:br/>
            <a:r>
              <a:t> CEHR-BERT was trained on a subset of Columbia University Irving Medical Center-York Presbyterian Hospital's </a:t>
            </a:r>
            <a:br/>
            <a:r>
              <a:t> clinical data, which includes 2.4M patients, spanning over three decades, and tested using 4-fold </a:t>
            </a:r>
            <a:br/>
            <a:r>
              <a:t> cross-validation on the following prediction tasks: hospitalization, death, new heart failure (HF) diagnosis, </a:t>
            </a:r>
            <a:br/>
            <a:r>
              <a:t> and HF readmission. Our experiments show that CEHR-BERT outperformed existing state-of-the-art clinical BERT </a:t>
            </a:r>
            <a:br/>
            <a:r>
              <a:t> adaptations and baseline models across all 4 prediction tasks in both ROC-AUC and PR-AUC. CEHR-BERT also </a:t>
            </a:r>
            <a:br/>
            <a:r>
              <a:t> demonstrated strong transfer learning capability, as our model trained on only 5% of data outperformed comparison </a:t>
            </a:r>
            <a:br/>
            <a:r>
              <a:t> models trained on the entire data set. Ablation studies to better understand the contribution of each time component </a:t>
            </a:r>
            <a:br/>
            <a:r>
              <a:t> showed incremental gains with every element, suggesting that CEHR-BERT's incorporation of artificial time </a:t>
            </a:r>
            <a:br/>
            <a:r>
              <a:t> tokens, time and age embeddings with concept embeddings, and the addition of the second learning objective </a:t>
            </a:r>
            <a:br/>
            <a:r>
              <a:t> represents a promising approach for future BERT-based clinical embeddings.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Proceedings of Machine Learning for Health, PMLR 158:239-260, 2021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Punctuation restoration in Swedish through fine-tuned KB-BERT (2202.06769)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John Björkman Nilsson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https://arxiv.org/pdf/2202.06769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Presented here is a method for automatic punctuation restoration in Swedish using a BERT model. The method is based on </a:t>
            </a:r>
            <a:br/>
            <a:r>
              <a:t> KB-BERT, a publicly available, neural network language model pre-trained on a Swedish corpus by National Library of </a:t>
            </a:r>
            <a:br/>
            <a:r>
              <a:t> Sweden. This model has then been fine-tuned for this specific task using a corpus of government texts. With a </a:t>
            </a:r>
            <a:br/>
            <a:r>
              <a:t> lower-case and unpunctuated Swedish text as input, the model is supposed to return a grammatically correct </a:t>
            </a:r>
            <a:br/>
            <a:r>
              <a:t> punctuated copy of the text as output. A successful solution to this problem brings benefits for an array of NLP </a:t>
            </a:r>
            <a:br/>
            <a:r>
              <a:t> domains, such as speech-to-text and automated text. Only the punctuation marks period, comma and question marks </a:t>
            </a:r>
            <a:br/>
            <a:r>
              <a:t> were considered for the project, due to a lack of data for more rare marks such as semicolon. Additionally, some marks </a:t>
            </a:r>
            <a:br/>
            <a:r>
              <a:t> are somewhat interchangeable with the more common, such as exclamation points and periods. Thus, the data set had all </a:t>
            </a:r>
            <a:br/>
            <a:r>
              <a:t> exclamation points replaced with periods. The fine-tuned Swedish BERT model, dubbed prestoBERT, achieved an </a:t>
            </a:r>
            <a:br/>
            <a:r>
              <a:t> overall F1-score of 78.9. The proposed model scored similarly to international counterparts, with Hungarian and </a:t>
            </a:r>
            <a:br/>
            <a:r>
              <a:t> Chinese models obtaining F1-scores of 82.2 and 75.6 respectively. As further comparison, a human evaluation case </a:t>
            </a:r>
            <a:br/>
            <a:r>
              <a:t> study was carried out. The human test group achieved an overall F1-score of 81.7, but scored substantially worse than </a:t>
            </a:r>
            <a:br/>
            <a:r>
              <a:t> prestoBERT on both period and comma. Inspecting output sentences from the model and humans show satisfactory </a:t>
            </a:r>
            <a:br/>
            <a:r>
              <a:t> results, despite the difference in F1-score. The disconnect seems to stem from an unnecessary focus on replicating </a:t>
            </a:r>
            <a:br/>
            <a:r>
              <a:t> the exact same punctuation used in the test set, rather than providing any of the number of correct interpretations. </a:t>
            </a:r>
            <a:br/>
            <a:r>
              <a:t> If the loss function could be rewritten to reward all grammatically correct outputs, rather than only the one </a:t>
            </a:r>
            <a:br/>
            <a:r>
              <a:t> original example, the performance could improve significantly for both prestoBERT and the human group.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TRITA-EECS-EX ; 2021:526      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CVSS-BERT: Explainable Natural Language Processing to Determine the Severity of a Computer Security </a:t>
            </a:r>
            <a:br/>
            <a:r>
              <a:t> Vulnerability from its Description (2111.08510)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Mustafizur Shahid,Hervé Debar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https://arxiv.org/pdf/2111.08510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When a new computer security vulnerability is publicly disclosed, only a textual description of it is available. </a:t>
            </a:r>
            <a:br/>
            <a:r>
              <a:t> Cybersecurity experts later provide an analysis of the severity of the vulnerability using the Common </a:t>
            </a:r>
            <a:br/>
            <a:r>
              <a:t> Vulnerability Scoring System (CVSS). Specifically, the different characteristics of the vulnerability are </a:t>
            </a:r>
            <a:br/>
            <a:r>
              <a:t> summarized into a vector (consisting of a set of metrics), from which a severity score is computed. However, because </a:t>
            </a:r>
            <a:br/>
            <a:r>
              <a:t> of the high number of vulnerabilities disclosed everyday this process requires lot of manpower, and several days may </a:t>
            </a:r>
            <a:br/>
            <a:r>
              <a:t> pass before a vulnerability is analyzed. We propose to leverage recent advances in the field of Natural Language </a:t>
            </a:r>
            <a:br/>
            <a:r>
              <a:t> Processing (NLP) to determine the CVSS vector and the associated severity score of a vulnerability from its textual </a:t>
            </a:r>
            <a:br/>
            <a:r>
              <a:t> description in an explainable manner. To this purpose, we trained multiple BERT classifiers, one for each metric </a:t>
            </a:r>
            <a:br/>
            <a:r>
              <a:t> composing the CVSS vector. Experimental results show that our trained classifiers are able to determine the value of </a:t>
            </a:r>
            <a:br/>
            <a:r>
              <a:t> the metrics of the CVSS vector with high accuracy. The severity score computed from the predicted CVSS vector is also </a:t>
            </a:r>
            <a:br/>
            <a:r>
              <a:t> very close to the real severity score attributed by a human expert. For explainability purpose, gradient-based </a:t>
            </a:r>
            <a:br/>
            <a:r>
              <a:t> input saliency method was used to determine the most relevant input words for a given prediction made by our </a:t>
            </a:r>
            <a:br/>
            <a:r>
              <a:t> classifiers. Often, the top relevant words include terms in agreement with the rationales of a human cybersecurity </a:t>
            </a:r>
            <a:br/>
            <a:r>
              <a:t> expert, making the explanation comprehensible for end-users.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2021 20th IEEE International Conference on Machine Learning and Applications (ICMLA), Dec 2021, Pasadena, United States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iBOT: Image BERT Pre-Training with Online Tokenizer (2111.07832)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Jinghao Zhou,Chen Wei,Huiyu Wang,Wei Shen,Cihang Xie,Alan Yuille,Tao Kong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https://arxiv.org/pdf/2111.07832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success of language Transformers is primarily attributed to the pretext task of masked language modeling (MLM), </a:t>
            </a:r>
            <a:br/>
            <a:r>
              <a:t> where texts are first tokenized into semantically meaningful pieces. In this work, we study masked image modeling </a:t>
            </a:r>
            <a:br/>
            <a:r>
              <a:t> (MIM) and indicate the advantages and challenges of using a semantically meaningful visual tokenizer. We present a </a:t>
            </a:r>
            <a:br/>
            <a:r>
              <a:t> self-supervised framework iBOT that can perform masked prediction with an online tokenizer. Specifically, we </a:t>
            </a:r>
            <a:br/>
            <a:r>
              <a:t> perform self-distillation on masked patch tokens and take the teacher network as the online tokenizer, along with </a:t>
            </a:r>
            <a:br/>
            <a:r>
              <a:t> self-distillation on the class token to acquire visual semantics. The online tokenizer is jointly learnable with </a:t>
            </a:r>
            <a:br/>
            <a:r>
              <a:t> the MIM objective and dispenses with a multi-stage training pipeline where the tokenizer needs to be pre-trained </a:t>
            </a:r>
            <a:br/>
            <a:r>
              <a:t> beforehand. We show the prominence of iBOT by achieving an 82.3% linear probing accuracy and an 87.8% fine-tuning </a:t>
            </a:r>
            <a:br/>
            <a:r>
              <a:t> accuracy evaluated on ImageNet-1K. Beyond the state-of-the-art image classification results, we underline </a:t>
            </a:r>
            <a:br/>
            <a:r>
              <a:t> emerging local semantic patterns, which helps the models to obtain strong robustness against common corruptions </a:t>
            </a:r>
            <a:br/>
            <a:r>
              <a:t> and achieve leading results on dense downstream tasks, eg., object detection, instance segmentation, and semantic </a:t>
            </a:r>
            <a:br/>
            <a:r>
              <a:t> segmentation.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Interpreting BERT architecture predictions for peptide presentation by MHC class I proteins (2111.07137)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Hans-Christof Gasser,Georges Bedran,Bo Ren,David Goodlett,Javier Alfaro,Ajitha Rajan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https://arxiv.org/pdf/2111.07137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major histocompatibility complex (MHC) class-I pathway supports the detection of cancer and viruses by the </a:t>
            </a:r>
            <a:br/>
            <a:r>
              <a:t> immune system. It presents parts of proteins (peptides) from inside a cell on its membrane surface enabling visiting </a:t>
            </a:r>
            <a:br/>
            <a:r>
              <a:t> immune cells that detect non-self peptides to terminate the cell. The ability to predict whether a peptide will get </a:t>
            </a:r>
            <a:br/>
            <a:r>
              <a:t> presented on MHC Class I molecules helps in designing vaccines so they can activate the immune system to destroy the </a:t>
            </a:r>
            <a:br/>
            <a:r>
              <a:t> invading disease protein. We designed a prediction model using a BERT-based architecture (ImmunoBERT) that takes </a:t>
            </a:r>
            <a:br/>
            <a:r>
              <a:t> as input a peptide and its surrounding regions (N and C-terminals) along with a set of MHC class I (MHC-I) molecules. We </a:t>
            </a:r>
            <a:br/>
            <a:r>
              <a:t> present a novel application of well known interpretability techniques, SHAP and LIME, to this domain and we use these </a:t>
            </a:r>
            <a:br/>
            <a:r>
              <a:t> results along with 3D structure visualizations and amino acid frequencies to understand and identify the most </a:t>
            </a:r>
            <a:br/>
            <a:r>
              <a:t> influential parts of the input amino acid sequences contributing to the output. In particular, we find that amino </a:t>
            </a:r>
            <a:br/>
            <a:r>
              <a:t> acids close to the peptides' N- and C-terminals are highly relevant. Additionally, some positions within the MHC </a:t>
            </a:r>
            <a:br/>
            <a:r>
              <a:t> proteins (in particular in the A, B and F pockets) are often assigned a high importance ranking - which confirms </a:t>
            </a:r>
            <a:br/>
            <a:r>
              <a:t> biological studies and the distances in the structure visualizations.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10 pages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BagBERT: BERT-based bagging-stacking for multi-topic classification (2111.05808)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Loïc Rakotoson,Charles Letaillieur,Sylvain Massip,Fréjus Laleye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https://arxiv.org/pdf/2111.05808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describes our submission on the COVID-19 literature annotation task at Biocreative VII. We proposed an </a:t>
            </a:r>
            <a:br/>
            <a:r>
              <a:t> approach that exploits the knowledge of the globally non-optimal weights, usually rejected, to build a rich </a:t>
            </a:r>
            <a:br/>
            <a:r>
              <a:t> representation of each label. Our proposed approach consists of two stages: (1) A bagging of various </a:t>
            </a:r>
            <a:br/>
            <a:r>
              <a:t> initializations of the training data that features weakly trained weights, (2) A stacking of heterogeneous </a:t>
            </a:r>
            <a:br/>
            <a:r>
              <a:t> vocabulary models based on BERT and RoBERTa Embeddings. The aggregation of these weak insights performs better than </a:t>
            </a:r>
            <a:br/>
            <a:r>
              <a:t> a classical globally efficient model. The purpose is the distillation of the richness of knowledge to a simpler and </a:t>
            </a:r>
            <a:br/>
            <a:r>
              <a:t> lighter model. Our system obtains an Instance-based F1 of 92.96 and a Label-based micro-F1 of 91.35.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DSBERT:Unsupervised Dialogue Structure learning with BERT (2111.04933)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Bingkun Chen,Shaobing Dai,Shenghua Zheng,Lei Liao,Yang 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https://arxiv.org/pdf/2111.04933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Unsupervised dialogue structure learning is an important and meaningful task in natural language processing. The </a:t>
            </a:r>
            <a:br/>
            <a:r>
              <a:t> extracted dialogue structure and process can help analyze human dialogue, and play a vital role in the design and </a:t>
            </a:r>
            <a:br/>
            <a:r>
              <a:t> evaluation of dialogue systems. The traditional dialogue system requires experts to manually design the dialogue </a:t>
            </a:r>
            <a:br/>
            <a:r>
              <a:t> structure, which is very costly. But through unsupervised dialogue structure learning, dialogue structure can be </a:t>
            </a:r>
            <a:br/>
            <a:r>
              <a:t> automatically obtained, reducing the cost of developers constructing dialogue process. The learned dialogue </a:t>
            </a:r>
            <a:br/>
            <a:r>
              <a:t> structure can be used to promote the dialogue generation of the downstream task system, and improve the logic and </a:t>
            </a:r>
            <a:br/>
            <a:r>
              <a:t> consistency of the dialogue robot's reply.In this paper, we propose a Bert-based unsupervised dialogue structure </a:t>
            </a:r>
            <a:br/>
            <a:r>
              <a:t> learning algorithm DSBERT (Dialogue Structure BERT). Different from the previous SOTA models VRNN and SVRNN, we </a:t>
            </a:r>
            <a:br/>
            <a:r>
              <a:t> combine BERT and AutoEncoder, which can effectively combine context information. In order to better prevent the </a:t>
            </a:r>
            <a:br/>
            <a:r>
              <a:t> model from falling into the local optimal solution and make the dialogue state distribution more uniform and </a:t>
            </a:r>
            <a:br/>
            <a:r>
              <a:t> reasonable, we also propose three balanced loss functions that can be used for dialogue structure learning. </a:t>
            </a:r>
            <a:br/>
            <a:r>
              <a:t> Experimental results show that DSBERT can generate a dialogue structure closer to the real structure, can </a:t>
            </a:r>
            <a:br/>
            <a:r>
              <a:t> distinguish sentences with different semantics and map them to different hidden states.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Sexism Prediction in Spanish and English Tweets Using Monolingual and Multilingual BERT and Ensemble </a:t>
            </a:r>
            <a:br/>
            <a:r>
              <a:t> Models (2111.04551)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Angel Felipe Magnossão de Paula,Roberto Fray da Silva,Ipek Baris Schlicht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https://arxiv.org/pdf/2111.04551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popularity of social media has created problems such as hate speech and sexism. The identification and </a:t>
            </a:r>
            <a:br/>
            <a:r>
              <a:t> classification of sexism in social media are very relevant tasks, as they would allow building a healthier social </a:t>
            </a:r>
            <a:br/>
            <a:r>
              <a:t> environment. Nevertheless, these tasks are considerably challenging. This work proposes a system to use </a:t>
            </a:r>
            <a:br/>
            <a:r>
              <a:t> multilingual and monolingual BERT and data points translation and ensemble strategies for sexism identification </a:t>
            </a:r>
            <a:br/>
            <a:r>
              <a:t> and classification in English and Spanish. It was conducted in the context of the sEXism Identification in Social </a:t>
            </a:r>
            <a:br/>
            <a:r>
              <a:t> neTworks shared 2021 (EXIST 2021) task, proposed by the Iberian Languages Evaluation Forum (IberLEF). The proposed </a:t>
            </a:r>
            <a:br/>
            <a:r>
              <a:t> system and its main components are described, and an in-depth hyperparameters analysis is conducted. The main </a:t>
            </a:r>
            <a:br/>
            <a:r>
              <a:t> results observed were: (i) the system obtained better results than the baseline model (multilingual BERT); (ii) </a:t>
            </a:r>
            <a:br/>
            <a:r>
              <a:t> ensemble models obtained better results than monolingual models; and (iii) an ensemble model considering all </a:t>
            </a:r>
            <a:br/>
            <a:r>
              <a:t> individual models and the best standardized values obtained the best accuracies and F1-scores for both tasks. This </a:t>
            </a:r>
            <a:br/>
            <a:r>
              <a:t> work obtained first place in both tasks at EXIST, with the highest accuracies (0.780 for task 1 and 0.658 for task 2) and </a:t>
            </a:r>
            <a:br/>
            <a:r>
              <a:t> F1-scores (F1-binary of 0.780 for task 1 and F1-macro of 0.579 for task 2).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18 pages, presented at IberLEF: http://ceur-ws.org/Vol-2943/exist_paper2.pdf, the best scoring system at EXIST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TaCL: Improving BERT Pre-training with Token-aware Contrastive Learning (2111.04198)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Yixuan Su,Fangyu Liu,Zaiqiao Meng,Tian Lan,Lei Shu,Ehsan Shareghi,Nigel Collier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https://arxiv.org/pdf/2111.04198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Masked language models (MLMs) such as BERT and RoBERTa have revolutionized the field of Natural Language </a:t>
            </a:r>
            <a:br/>
            <a:r>
              <a:t> Understanding in the past few years. However, existing pre-trained MLMs often output an anisotropic distribution </a:t>
            </a:r>
            <a:br/>
            <a:r>
              <a:t> of token representations that occupies a narrow subset of the entire representation space. Such token </a:t>
            </a:r>
            <a:br/>
            <a:r>
              <a:t> representations are not ideal, especially for tasks that demand discriminative semantic meanings of distinct </a:t>
            </a:r>
            <a:br/>
            <a:r>
              <a:t> tokens. In this work, we propose TaCL (Token-aware Contrastive Learning), a novel continual pre-training approach </a:t>
            </a:r>
            <a:br/>
            <a:r>
              <a:t> that encourages BERT to learn an isotropic and discriminative distribution of token representations. TaCL is fully </a:t>
            </a:r>
            <a:br/>
            <a:r>
              <a:t> unsupervised and requires no additional data. We extensively test our approach on a wide range of English and Chinese </a:t>
            </a:r>
            <a:br/>
            <a:r>
              <a:t> benchmarks. The results show that TaCL brings consistent and notable improvements over the original BERT model. </a:t>
            </a:r>
            <a:br/>
            <a:r>
              <a:t> Furthermore, we conduct detailed analysis to reveal the merits and inner-workings of our approach.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Work in progress; (v2 added BERT-large results)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BERT-DRE: BERT with Deep Recursive Encoder for Natural Language Sentence Matching (2111.02188)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Ehsan Tavan,Ali Rahmati,Maryam Najafi,Saeed Bibak,Zahed Rahmati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https://arxiv.org/pdf/2111.02188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presents a deep neural architecture, for Natural Language Sentence Matching (NLSM) by adding a deep </a:t>
            </a:r>
            <a:br/>
            <a:r>
              <a:t> recursive encoder to BERT so called BERT with Deep Recursive Encoder (BERT-DRE). Our analysis of model behavior </a:t>
            </a:r>
            <a:br/>
            <a:r>
              <a:t> shows that BERT still does not capture the full complexity of text, so a deep recursive encoder is applied on top of </a:t>
            </a:r>
            <a:br/>
            <a:r>
              <a:t> BERT. Three Bi-LSTM layers with residual connection are used to design a recursive encoder and an attention module is </a:t>
            </a:r>
            <a:br/>
            <a:r>
              <a:t> used on top of this encoder. To obtain the final vector, a pooling layer consisting of average and maximum pooling is </a:t>
            </a:r>
            <a:br/>
            <a:r>
              <a:t> used. We experiment our model on four benchmarks, SNLI, FarsTail, MultiNLI, SciTail, and a novel Persian religious </a:t>
            </a:r>
            <a:br/>
            <a:r>
              <a:t> questions dataset. This paper focuses on improving the BERT results in the NLSM task. In this regard, comparisons </a:t>
            </a:r>
            <a:br/>
            <a:r>
              <a:t> between BERT-DRE and BERT are conducted, and it is shown that in all cases, BERT-DRE outperforms BERT. The BERT </a:t>
            </a:r>
            <a:br/>
            <a:r>
              <a:t> algorithm on the religious dataset achieved an accuracy of 89.70%, and BERT-DRE architectures improved to 90.29% </a:t>
            </a:r>
            <a:br/>
            <a:r>
              <a:t> using the same dataset.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Detection of Hate Speech using BERT and Hate Speech Word Embedding with Deep Model (2111.01515)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Hind Saleh,Areej Alhothali,Kawthar Moria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https://arxiv.org/pdf/2111.01515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enormous amount of data being generated on the web and social media has increased the demand for detecting online </a:t>
            </a:r>
            <a:br/>
            <a:r>
              <a:t> hate speech. Detecting hate speech will reduce their negative impact and influence on others. A lot of effort in the </a:t>
            </a:r>
            <a:br/>
            <a:r>
              <a:t> Natural Language Processing (NLP) domain aimed to detect hate speech in general or detect specific hate speech such </a:t>
            </a:r>
            <a:br/>
            <a:r>
              <a:t> as religion, race, gender, or sexual orientation. Hate communities tend to use abbreviations, intentional </a:t>
            </a:r>
            <a:br/>
            <a:r>
              <a:t> spelling mistakes, and coded words in their communication to evade detection, adding more challenges to hate speech </a:t>
            </a:r>
            <a:br/>
            <a:r>
              <a:t> detection tasks. Thus, word representation will play an increasingly pivotal role in detecting hate speech. This </a:t>
            </a:r>
            <a:br/>
            <a:r>
              <a:t> paper investigates the feasibility of leveraging domain-specific word embedding in Bidirectional LSTM based deep </a:t>
            </a:r>
            <a:br/>
            <a:r>
              <a:t> model to automatically detect/classify hate speech. Furthermore, we investigate the use of the transfer learning </a:t>
            </a:r>
            <a:br/>
            <a:r>
              <a:t> language model (BERT) on hate speech problem as a binary classification task. The experiments showed that </a:t>
            </a:r>
            <a:br/>
            <a:r>
              <a:t> domainspecific word embedding with the Bidirectional LSTM based deep model achieved a 93% f1-score while BERT </a:t>
            </a:r>
            <a:br/>
            <a:r>
              <a:t> achieved up to 96% f1-score on a combined balanced dataset from available hate speech datasets.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R-BERT-CNN: Drug-target interactions extraction from biomedical literature (2111.00611)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Jehad Aldahdooh,Ziaurrehman Tanoli,Jing Tang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https://arxiv.org/pdf/2111.00611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research, we present our work participation for the DrugProt task of BioCreative VII challenge. Drug-target </a:t>
            </a:r>
            <a:br/>
            <a:r>
              <a:t> interactions (DTIs) are critical for drug discovery and repurposing, which are often manually extracted from the </a:t>
            </a:r>
            <a:br/>
            <a:r>
              <a:t> experimental articles. There are &gt;32M biomedical articles on PubMed and manually extracting DTIs from such a huge </a:t>
            </a:r>
            <a:br/>
            <a:r>
              <a:t> knowledge base is challenging. To solve this issue, we provide a solution for Track 1, which aims to extract 10 types of </a:t>
            </a:r>
            <a:br/>
            <a:r>
              <a:t> interactions between drug and protein entities. We applied an Ensemble Classifier model that combines </a:t>
            </a:r>
            <a:br/>
            <a:r>
              <a:t> BioMed-RoBERTa, a state of art language model, with Convolutional Neural Networks (CNN) to extract these </a:t>
            </a:r>
            <a:br/>
            <a:r>
              <a:t> relations. Despite the class imbalances in the BioCreative VII DrugProt test corpus, our model achieves a good </a:t>
            </a:r>
            <a:br/>
            <a:r>
              <a:t> performance compared to the average of other submissions in the challenge, with the micro F1 score of 55.67% (and 63% </a:t>
            </a:r>
            <a:br/>
            <a:r>
              <a:t> on BioCreative VI ChemProt test corpus). The results show the potential of deep learning in extracting various types </a:t>
            </a:r>
            <a:br/>
            <a:r>
              <a:t> of DTIs.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Proceedings of the BioCreative VII Workshop. (2021) 102-106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ET-BERT: A Contextualized Datagram Representation with Pre-training Transformers for Encrypted </a:t>
            </a:r>
            <a:br/>
            <a:r>
              <a:t> Traffic Classification (2202.06335)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Xinjie Lin,Gang Xiong,Gaopeng Gou,Zhen Li,Junzheng Shi,Jing Yu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https://arxiv.org/pdf/2202.06335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Encrypted traffic classification requires discriminative and robust traffic representation captured from </a:t>
            </a:r>
            <a:br/>
            <a:r>
              <a:t> content-invisible and imbalanced traffic data for accurate classification, which is challenging but </a:t>
            </a:r>
            <a:br/>
            <a:r>
              <a:t> indispensable to achieve network security and network management. The major limitation of existing solutions is </a:t>
            </a:r>
            <a:br/>
            <a:r>
              <a:t> that they highly rely on the deep features, which are overly dependent on data size and hard to generalize on unseen </a:t>
            </a:r>
            <a:br/>
            <a:r>
              <a:t> data. How to leverage the open-domain unlabeled traffic data to learn representation with strong generalization </a:t>
            </a:r>
            <a:br/>
            <a:r>
              <a:t> ability remains a key challenge. In this paper,we propose a new traffic representation model called Encrypted </a:t>
            </a:r>
            <a:br/>
            <a:r>
              <a:t> Traffic Bidirectional Encoder Representations from Transformer (ET-BERT), which pre-trains deep </a:t>
            </a:r>
            <a:br/>
            <a:r>
              <a:t> contextualized datagram-level representation from large-scale unlabeled data. The pre-trained model can be </a:t>
            </a:r>
            <a:br/>
            <a:r>
              <a:t> fine-tuned on a small number of task-specific labeled data and achieves state-of-the-art performance across five </a:t>
            </a:r>
            <a:br/>
            <a:r>
              <a:t> encrypted traffic classification tasks, remarkably pushing the F1 of ISCX-Tor to 99.2% (4.4% absolute </a:t>
            </a:r>
            <a:br/>
            <a:r>
              <a:t> improvement), ISCX-VPN-Service to 98.9% (5.2% absolute improvement), Cross-Platform (Android) to 92.5% (5.4% </a:t>
            </a:r>
            <a:br/>
            <a:r>
              <a:t> absolute improvement), CSTNET-TLS 1.3 to 97.4% (10.0% absolute improvement). Notably, we provide explanation of </a:t>
            </a:r>
            <a:br/>
            <a:r>
              <a:t> the empirically powerful pre-training model by analyzing the randomness of ciphers. It gives us insights in </a:t>
            </a:r>
            <a:br/>
            <a:r>
              <a:t> understanding the boundary of classification ability over encrypted traffic. The code is available at: </a:t>
            </a:r>
            <a:br/>
            <a:r>
              <a:t> https://github.com/linwhitehat/ET-BERT.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This work has been accepted in Security, Privacy, and Trust track at The Web Conference 2022 (WWW'22)(see https://www2022.thewebconf.org/cfp/research/security/)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BERMo: What can BERT learn from ELMo? (2110.15802)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Sangamesh Kodge,Kaushik Roy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https://arxiv.org/pdf/2110.15802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propose BERMo, an architectural modification to BERT, which makes predictions based on a hierarchy of surface, </a:t>
            </a:r>
            <a:br/>
            <a:r>
              <a:t> syntactic and semantic language features. We use linear combination scheme proposed in Embeddings from Language </a:t>
            </a:r>
            <a:br/>
            <a:r>
              <a:t> Models (ELMo) to combine the scaled internal representations from different network depths. Our approach has </a:t>
            </a:r>
            <a:br/>
            <a:r>
              <a:t> two-fold benefits: (1) improved gradient flow for the downstream task as every layer has a direct connection to the </a:t>
            </a:r>
            <a:br/>
            <a:r>
              <a:t> gradients of the loss function and (2) increased representative power as the model no longer needs to copy the </a:t>
            </a:r>
            <a:br/>
            <a:r>
              <a:t> features learned in the shallower layer which are necessary for the downstream task. Further, our model has a </a:t>
            </a:r>
            <a:br/>
            <a:r>
              <a:t> negligible parameter overhead as there is a single scalar parameter associated with each layer in the network. </a:t>
            </a:r>
            <a:br/>
            <a:r>
              <a:t> Experiments on the probing task from SentEval dataset show that our model performs up to 4.65% better in accuracy than </a:t>
            </a:r>
            <a:br/>
            <a:r>
              <a:t> the baseline with an average improvement of 2.67% on the semantic tasks. When subject to compression techniques, we </a:t>
            </a:r>
            <a:br/>
            <a:r>
              <a:t> find that our model enables stable pruning for compressing small datasets like SST-2, where the BERT model commonly </a:t>
            </a:r>
            <a:br/>
            <a:r>
              <a:t> diverges. We observe that our approach converges 1.67× and 1.15× faster than the baseline on MNLI and QQP tasks from </a:t>
            </a:r>
            <a:br/>
            <a:r>
              <a:t> GLUE dataset. Moreover, our results show that our approach can obtain better parameter efficiency for penalty based </a:t>
            </a:r>
            <a:br/>
            <a:r>
              <a:t> pruning approaches on QQP task.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Detecting Gender Bias in Transformer-based Models: A Case Study on BERT (2110.15733)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Bingbing Li,Hongwu Peng,Rajat Sainju,Junhuan Yang,Lei Yang,Yueying Liang,Weiwen Jiang,Binghui Wang,Hang Liu,Caiwen 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https://arxiv.org/pdf/2110.15733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we propose a novel gender bias detection method by utilizing attention map for transformer-based </a:t>
            </a:r>
            <a:br/>
            <a:r>
              <a:t> models. We 1) give an intuitive gender bias judgement method by comparing the different relation degree between the </a:t>
            </a:r>
            <a:br/>
            <a:r>
              <a:t> genders and the occupation according to the attention scores, 2) design a gender bias detector by modifying the </a:t>
            </a:r>
            <a:br/>
            <a:r>
              <a:t> attention module, 3) insert the gender bias detector into different positions of the model to present the internal </a:t>
            </a:r>
            <a:br/>
            <a:r>
              <a:t> gender bias flow, and 4) draw the consistent gender bias conclusion by scanning the entire Wikipedia, a BERT </a:t>
            </a:r>
            <a:br/>
            <a:r>
              <a:t> pretraining dataset. We observe that 1) the attention matrices, Wq and Wk introduce much more gender bias than other </a:t>
            </a:r>
            <a:br/>
            <a:r>
              <a:t> modules (including the embedding layer) and 2) the bias degree changes periodically inside of the model (attention </a:t>
            </a:r>
            <a:br/>
            <a:r>
              <a:t> matrix Q, K, V, and the remaining part of the attention layer (including the fully-connected layer, the residual </a:t>
            </a:r>
            <a:br/>
            <a:r>
              <a:t> connection, and the layer normalization module) enhance the gender bias while the averaged attentions reduces the </a:t>
            </a:r>
            <a:br/>
            <a:r>
              <a:t> bias).</a:t>
            </a:r>
            <a:br/>
          </a:p>
          <a:p>
            <a:pPr>
              <a:defRPr b="0" sz="1000">
                <a:latin typeface="Calibri"/>
              </a:defRPr>
            </a:pPr>
            <a:r>
              <a:t> ACM Class:           I.2; I.7; H.0               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When is BERT Multilingual? Isolating Crucial Ingredients for Cross-lingual Transfer (2110.14782)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Ameet Deshpande,Partha Talukdar,Karthik Narasimhan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https://arxiv.org/pdf/2110.14782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While recent work on multilingual language models has demonstrated their capacity for cross-lingual zero-shot </a:t>
            </a:r>
            <a:br/>
            <a:r>
              <a:t> transfer on downstream tasks, there is a lack of consensus in the community as to what shared properties between </a:t>
            </a:r>
            <a:br/>
            <a:r>
              <a:t> languages enable such transfer. Analyses involving pairs of natural languages are often inconclusive and </a:t>
            </a:r>
            <a:br/>
            <a:r>
              <a:t> contradictory since languages simultaneously differ in many linguistic aspects. In this paper, we perform a </a:t>
            </a:r>
            <a:br/>
            <a:r>
              <a:t> large-scale empirical study to isolate the effects of various linguistic properties by measuring zero-shot </a:t>
            </a:r>
            <a:br/>
            <a:r>
              <a:t> transfer between four diverse natural languages and their counterparts constructed by modifying aspects such as </a:t>
            </a:r>
            <a:br/>
            <a:r>
              <a:t> the script, word order, and syntax. Among other things, our experiments show that the absence of sub-word overlap </a:t>
            </a:r>
            <a:br/>
            <a:r>
              <a:t> significantly affects zero-shot transfer when languages differ in their word order, and there is a strong </a:t>
            </a:r>
            <a:br/>
            <a:r>
              <a:t> correlation between transfer performance and word embedding alignment between languages (e.g., R=0.94 on the task </a:t>
            </a:r>
            <a:br/>
            <a:r>
              <a:t> of NLI). Our results call for focus in multilingual models on explicitly improving word embedding alignment between </a:t>
            </a:r>
            <a:br/>
            <a:r>
              <a:t> languages rather than relying on its implicit emergence.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Clinical Trial Information Extraction with BERT (2110.10027)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Xiong Liu,Greg L. Hersch,Iya Khalil,Murthy Devarakonda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https://arxiv.org/pdf/2110.10027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Natural language processing (NLP) of clinical trial documents can be useful in new trial design. Here we identify </a:t>
            </a:r>
            <a:br/>
            <a:r>
              <a:t> entity types relevant to clinical trial design and propose a framework called CT-BERT for information extraction </a:t>
            </a:r>
            <a:br/>
            <a:r>
              <a:t> from clinical trial text. We trained named entity recognition (NER) models to extract eligibility criteria </a:t>
            </a:r>
            <a:br/>
            <a:r>
              <a:t> entities by fine-tuning a set of pre-trained BERT models. We then compared the performance of CT-BERT with recent </a:t>
            </a:r>
            <a:br/>
            <a:r>
              <a:t> baseline methods including attention-based BiLSTM and Criteria2Query. The results demonstrate the superiority </a:t>
            </a:r>
            <a:br/>
            <a:r>
              <a:t> of CT-BERT in clinical trial NLP.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HealthNLP 2021, IEEE International Conference on Healthcare Informatics (ICHI 2021)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BI-RADS BERT &amp; Using Section Tokenization to Understand Radiology Reports (2110.07552)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Grey Kuling,Dr. Belinda Curpen,Anne L. Martel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https://arxiv.org/pdf/2110.07552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Radiology reports are the main form of communication between radiologists and other clinicians, and contain </a:t>
            </a:r>
            <a:br/>
            <a:r>
              <a:t> important information for patient care. However in order to use this information for research it is necessary to </a:t>
            </a:r>
            <a:br/>
            <a:r>
              <a:t> convert the raw text into structured data suitable for analysis. Domain specific contextual word embeddings have </a:t>
            </a:r>
            <a:br/>
            <a:r>
              <a:t> been shown to achieve impressive accuracy at such natural language processing tasks in medicine. In this work we </a:t>
            </a:r>
            <a:br/>
            <a:r>
              <a:t> pre-trained a contextual embedding BERT model using breast radiology reports and developed a classifier that </a:t>
            </a:r>
            <a:br/>
            <a:r>
              <a:t> incorporated the embedding with auxiliary global textual features in order to perform a section tokenization task. </a:t>
            </a:r>
            <a:br/>
            <a:r>
              <a:t> This model achieved a 98% accuracy at segregating free text reports into sections of information outlined in the </a:t>
            </a:r>
            <a:br/>
            <a:r>
              <a:t> Breast Imaging Reporting and Data System (BI-RADS) lexicon, a significant improvement over the Classic BERT model </a:t>
            </a:r>
            <a:br/>
            <a:r>
              <a:t> without auxiliary information. We then evaluated whether using section tokenization improved the downstream </a:t>
            </a:r>
            <a:br/>
            <a:r>
              <a:t> extraction of the following fields: modality/procedure, previous cancer, menopausal status, purpose of exam, </a:t>
            </a:r>
            <a:br/>
            <a:r>
              <a:t> breast density and background parenchymal enhancement. Using the BERT model pre-trained on breast radiology </a:t>
            </a:r>
            <a:br/>
            <a:r>
              <a:t> reports combined with section tokenization resulted in an overall accuracy of 95.9% in field extraction. This is a </a:t>
            </a:r>
            <a:br/>
            <a:r>
              <a:t> 17% improvement compared to an overall accuracy of 78.9% for field extraction for models without section </a:t>
            </a:r>
            <a:br/>
            <a:r>
              <a:t> tokenization and with Classic BERT embeddings. Our work shows the strength of using BERT in radiology report </a:t>
            </a:r>
            <a:br/>
            <a:r>
              <a:t> analysis and the advantages of section tokenization in identifying key features of patient factors recorded in </a:t>
            </a:r>
            <a:br/>
            <a:r>
              <a:t> breast radiology reports.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Dict-BERT: Enhancing Language Model Pre-training with Dictionary (2110.06490)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Wenhao Yu,Chenguang Zhu,Yuwei Fang,Donghan Yu,Shuohang Wang,Yichong Xu,Michael Zeng,Meng Jiang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https://arxiv.org/pdf/2110.06490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Pre-trained language models (PLMs) aim to learn universal language representations by conducting </a:t>
            </a:r>
            <a:br/>
            <a:r>
              <a:t> self-supervised training tasks on large-scale corpora. Since PLMs capture word semantics in different contexts, </a:t>
            </a:r>
            <a:br/>
            <a:r>
              <a:t> the quality of word representations highly depends on word frequency, which usually follows a heavy-tailed </a:t>
            </a:r>
            <a:br/>
            <a:r>
              <a:t> distributions in the pre-training corpus. Therefore, the embeddings of rare words on the tail are usually poorly </a:t>
            </a:r>
            <a:br/>
            <a:r>
              <a:t> optimized. In this work, we focus on enhancing language model pre-training by leveraging definitions of the rare </a:t>
            </a:r>
            <a:br/>
            <a:r>
              <a:t> words in dictionaries (e.g., Wiktionary). To incorporate a rare word definition as a part of input, we fetch its </a:t>
            </a:r>
            <a:br/>
            <a:r>
              <a:t> definition from the dictionary and append it to the end of the input text sequence. In addition to training with the </a:t>
            </a:r>
            <a:br/>
            <a:r>
              <a:t> masked language modeling objective, we propose two novel self-supervised pre-training tasks on word and </a:t>
            </a:r>
            <a:br/>
            <a:r>
              <a:t> sentence-level alignment between input text sequence and rare word definitions to enhance language modeling </a:t>
            </a:r>
            <a:br/>
            <a:r>
              <a:t> representation with dictionary. We evaluate the proposed Dict-BERT model on the language understanding benchmark </a:t>
            </a:r>
            <a:br/>
            <a:r>
              <a:t> GLUE and eight specialized domain benchmark datasets. Extensive experiments demonstrate that Dict-BERT can </a:t>
            </a:r>
            <a:br/>
            <a:r>
              <a:t> significantly improve the understanding of rare words and boost model performance on various NLP downstream tasks.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Under Review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ALL Dolphins Are Intelligent and SOME Are Friendly: Probing BERT for Nouns' Semantic Properties and </a:t>
            </a:r>
            <a:br/>
            <a:r>
              <a:t> their Prototypicality (2110.06376)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Marianna Apidianaki,Aina Garí Soler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https://arxiv.org/pdf/2110.06376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Large scale language models encode rich commonsense knowledge acquired through exposure to massive data during </a:t>
            </a:r>
            <a:br/>
            <a:r>
              <a:t> pre-training, but their understanding of entities and their semantic properties is unclear. We probe BERT (Devlin </a:t>
            </a:r>
            <a:br/>
            <a:r>
              <a:t> et al., 2019) for the properties of English nouns as expressed by adjectives that do not restrict the reference scope </a:t>
            </a:r>
            <a:br/>
            <a:r>
              <a:t> of the noun they modify (as in "red car"), but instead emphasise some inherent aspect ("red strawberry"). We base our </a:t>
            </a:r>
            <a:br/>
            <a:r>
              <a:t> study on psycholinguistics datasets that capture the association strength between nouns and their semantic </a:t>
            </a:r>
            <a:br/>
            <a:r>
              <a:t> features. We probe BERT using cloze tasks and in a classification setting, and show that the model has marginal </a:t>
            </a:r>
            <a:br/>
            <a:r>
              <a:t> knowledge of these features and their prevalence as expressed in these datasets. We discuss factors that make </a:t>
            </a:r>
            <a:br/>
            <a:r>
              <a:t> evaluation challenging and impede drawing general conclusions about the models' knowledge of noun properties. </a:t>
            </a:r>
            <a:br/>
            <a:r>
              <a:t> Finally, we show that when tested in a fine-tuning setting addressing entailment, BERT successfully leverages the </a:t>
            </a:r>
            <a:br/>
            <a:r>
              <a:t> information needed for reasoning about the meaning of adjective-noun constructions outperforming previous </a:t>
            </a:r>
            <a:br/>
            <a:r>
              <a:t> methods.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BlackboxNLP 2021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BERTraffic: A Robust BERT-Based Approach for Speaker Change Detection and Role Identification of </a:t>
            </a:r>
            <a:br/>
            <a:r>
              <a:t> Air-Traffic Communications (2110.05781)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Juan Zuluaga-Gomez,Seyyed Saeed Sarfjoo,Amrutha Prasad,Iuliia Nigmatulina,Petr Motlicek,Oliver Ohneiser,Hartmut Helmke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https://arxiv.org/pdf/2110.05781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Automatic Speech Recognition (ASR) is gaining special interest in Air Traffic Control (ATC). ASR allows </a:t>
            </a:r>
            <a:br/>
            <a:r>
              <a:t> transcribing the communications between air traffic controllers (ATCOs) and pilots. These transcriptions are </a:t>
            </a:r>
            <a:br/>
            <a:r>
              <a:t> used to extract ATC command types and named entities such as aircraft callsigns. One common problem is when the Speech </a:t>
            </a:r>
            <a:br/>
            <a:r>
              <a:t> Activity Detection (SAD) or diarization system fails and then two or more single speaker segments are in the same </a:t>
            </a:r>
            <a:br/>
            <a:r>
              <a:t> recording, jeopardizing the overall system's performance. We developed a system that combines the segmentation of </a:t>
            </a:r>
            <a:br/>
            <a:r>
              <a:t> a SAD module with a BERT-based model that performs Speaker Change Detection (SCD) and Speaker Role Identification </a:t>
            </a:r>
            <a:br/>
            <a:r>
              <a:t> (SRI) based on ASR transcripts (i.e., diarization + SRI). This research demonstrates on a real-life ATC test set that </a:t>
            </a:r>
            <a:br/>
            <a:r>
              <a:t> performing diarization directly on textual data surpass acoustic level diarization. The proposed model reaches up </a:t>
            </a:r>
            <a:br/>
            <a:r>
              <a:t> to ~0.90/~0.95 F1-score on ATCO/pilot for SRI on several test sets. The text-based diarization system brings a 27% </a:t>
            </a:r>
            <a:br/>
            <a:r>
              <a:t> relative improvement on Diarization Error Rate (DER) compared to standard acoustic-based diarization. These </a:t>
            </a:r>
            <a:br/>
            <a:r>
              <a:t> results were on ASR transcripts of a challenging ATC test set with an estimated ~13% word error rate, validating the </a:t>
            </a:r>
            <a:br/>
            <a:r>
              <a:t> approach's robustness even on noisy ASR transcripts.</a:t>
            </a:r>
            <a:br/>
          </a:p>
          <a:p>
            <a:pPr>
              <a:defRPr b="0" sz="1000">
                <a:latin typeface="Calibri"/>
              </a:defRPr>
            </a:pPr>
            <a:r>
              <a:t> Report number:           Idiap-RR-15-2021                                   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Offensive Language Detection with BERT-based models, By Customizing Attention Probabilities (2110.05133)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Peyman Alavi,Pouria Nikvand,Mehrnoush Shamsfard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https://arxiv.org/pdf/2110.05133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describes a novel study on using `Attention Mask' input in transformers and using this approach for </a:t>
            </a:r>
            <a:br/>
            <a:r>
              <a:t> detecting offensive content in both English and Persian languages. The paper's principal focus is to suggest a </a:t>
            </a:r>
            <a:br/>
            <a:r>
              <a:t> methodology to enhance the performance of the BERT-based models on the `Offensive Language Detection' task. </a:t>
            </a:r>
            <a:br/>
            <a:r>
              <a:t> Therefore, we customize attention probabilities by changing the `Attention Mask' input to create more efficacious </a:t>
            </a:r>
            <a:br/>
            <a:r>
              <a:t> word embeddings. To do this, we firstly tokenize the training set of the exploited datasets (by BERT tokenizer). </a:t>
            </a:r>
            <a:br/>
            <a:r>
              <a:t> Then, we apply Multinomial Naive Bayes to map these tokens to two probabilities. These probabilities indicate the </a:t>
            </a:r>
            <a:br/>
            <a:r>
              <a:t> likelihood of making a text non-offensive or offensive, provided that it contains that token. Afterwards, we use </a:t>
            </a:r>
            <a:br/>
            <a:r>
              <a:t> these probabilities to define a new term, namely Offensive Score. Next, we create two separate (because of the </a:t>
            </a:r>
            <a:br/>
            <a:r>
              <a:t> differences in the types of the employed datasets) equations based on Offensive Scores for each language to </a:t>
            </a:r>
            <a:br/>
            <a:r>
              <a:t> re-distribute the `Attention Mask' input for paying more attention to more offensive phrases. Eventually, we put </a:t>
            </a:r>
            <a:br/>
            <a:r>
              <a:t> the F1-macro score as our evaluation metric and fine-tune several combinations of BERT with ANNs, CNNs and RNNs to </a:t>
            </a:r>
            <a:br/>
            <a:r>
              <a:t> examine the effect of using this methodology on various combinations. The results indicate that all models will </a:t>
            </a:r>
            <a:br/>
            <a:r>
              <a:t> enhance with this methodology. The most improvement was 2% and 10% for English and Persian languages, respectively.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SuperShaper: Task-Agnostic Super Pre-training of BERT Models with Variable Hidden Dimensions (2110.04711)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Vinod Ganesan,Gowtham Ramesh,Pratyush Kumar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https://arxiv.org/pdf/2110.04711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Task-agnostic pre-training followed by task-specific fine-tuning is a default approach to train NLU models. Such </a:t>
            </a:r>
            <a:br/>
            <a:r>
              <a:t> models need to be deployed on devices across the cloud and the edge with varying resource and accuracy constraints. </a:t>
            </a:r>
            <a:br/>
            <a:r>
              <a:t> For a given task, repeating pre-training and fine-tuning across tens of devices is prohibitively expensive. We </a:t>
            </a:r>
            <a:br/>
            <a:r>
              <a:t> propose SuperShaper, a task agnostic pre-training approach which simultaneously pre-trains a large number of </a:t>
            </a:r>
            <a:br/>
            <a:r>
              <a:t> Transformer models by varying shapes, i.e., by varying the hidden dimensions across layers. This is enabled by a </a:t>
            </a:r>
            <a:br/>
            <a:r>
              <a:t> backbone network with linear bottleneck matrices around each Transformer layer which are sliced to generate </a:t>
            </a:r>
            <a:br/>
            <a:r>
              <a:t> differently shaped sub-networks. In spite of its simple design space and efficient implementation, SuperShaper </a:t>
            </a:r>
            <a:br/>
            <a:r>
              <a:t> discovers networks that effectively trade-off accuracy and model size: Discovered networks are more accurate than </a:t>
            </a:r>
            <a:br/>
            <a:r>
              <a:t> a range of hand-crafted and automatically searched networks on GLUE benchmarks. Further, we find two critical </a:t>
            </a:r>
            <a:br/>
            <a:r>
              <a:t> advantages of shape as a design variable for Neural Architecture Search (NAS): (a) heuristics of good shapes can be </a:t>
            </a:r>
            <a:br/>
            <a:r>
              <a:t> derived and networks found with these heuristics match and even improve on carefully searched networks across a </a:t>
            </a:r>
            <a:br/>
            <a:r>
              <a:t> range of parameter counts, and (b) the latency of networks across multiple CPUs and GPUs are insensitive to the shape </a:t>
            </a:r>
            <a:br/>
            <a:r>
              <a:t> and thus enable device-agnostic search. In summary, SuperShaper radically simplifies NAS for language models and </a:t>
            </a:r>
            <a:br/>
            <a:r>
              <a:t> discovers networks that generalize across tasks, parameter constraints, and devices.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White-Box Attacks on Hate-speech BERT Classifiers in German with Explicit and Implicit Character Level </a:t>
            </a:r>
            <a:br/>
            <a:r>
              <a:t> Defense (2202.05778)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Shahrukh Khan,Mahnoor Shahid,Navdeeppal Singh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https://arxiv.org/pdf/2202.05778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work, we evaluate the adversarial robustness of BERT models trained on German Hate Speech datasets. We also </a:t>
            </a:r>
            <a:br/>
            <a:r>
              <a:t> complement our evaluation with two novel white-box character and word level attacks thereby contributing to the </a:t>
            </a:r>
            <a:br/>
            <a:r>
              <a:t> range of attacks available. Furthermore, we also perform a comparison of two novel character-level defense </a:t>
            </a:r>
            <a:br/>
            <a:r>
              <a:t> strategies and evaluate their robustness with one another.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Isotropy Analysis in the Multilingual BERT Embedding Space (2110.04504)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Sara Rajaee,Mohammad Taher Pilehvar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https://arxiv.org/pdf/2110.04504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Several studies have explored various advantages of multilingual pre-trained models (e.g., multilingual BERT) in </a:t>
            </a:r>
            <a:br/>
            <a:r>
              <a:t> capturing shared linguistic knowledge. However, their limitations have not been paid enough attention. In this </a:t>
            </a:r>
            <a:br/>
            <a:r>
              <a:t> paper, we investigate the representation degeneration problem in multilingual contextual word representations </a:t>
            </a:r>
            <a:br/>
            <a:r>
              <a:t> (CWRs) of BERT and show that the embedding spaces of the selected languages suffer from anisotropy problem. Our </a:t>
            </a:r>
            <a:br/>
            <a:r>
              <a:t> experimental results demonstrate that, similarly to their monolingual counterparts, increasing the isotropy of </a:t>
            </a:r>
            <a:br/>
            <a:r>
              <a:t> multilingual embedding space can significantly improve its representation power and performance. Our analysis </a:t>
            </a:r>
            <a:br/>
            <a:r>
              <a:t> indicates that although the degenerated directions vary in different languages, they encode similar linguistic </a:t>
            </a:r>
            <a:br/>
            <a:r>
              <a:t> knowledge, suggesting a shared linguistic space among languages.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Global Explainability of BERT-Based Evaluation Metrics by Disentangling along Linguistic Factors (2110.04399)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Marvin Kaster,Wei Zhao,Steffen Eger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https://arxiv.org/pdf/2110.04399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Evaluation metrics are a key ingredient for progress of text generation systems. In recent years, several </a:t>
            </a:r>
            <a:br/>
            <a:r>
              <a:t> BERT-based evaluation metrics have been proposed (including BERTScore, MoverScore, BLEURT, etc.) which </a:t>
            </a:r>
            <a:br/>
            <a:r>
              <a:t> correlate much better with human assessment of text generation quality than BLEU or ROUGE, invented two decades ago. </a:t>
            </a:r>
            <a:br/>
            <a:r>
              <a:t> However, little is known what these metrics, which are based on black-box language model representations, actually </a:t>
            </a:r>
            <a:br/>
            <a:r>
              <a:t> capture (it is typically assumed they model semantic similarity). In this work, we use a simple regression based </a:t>
            </a:r>
            <a:br/>
            <a:r>
              <a:t> global explainability technique to disentangle metric scores along linguistic factors, including semantics, </a:t>
            </a:r>
            <a:br/>
            <a:r>
              <a:t> syntax, morphology, and lexical overlap. We show that the different metrics capture all aspects to some degree, but </a:t>
            </a:r>
            <a:br/>
            <a:r>
              <a:t> that they are all substantially sensitive to lexical overlap, just like BLEU and ROUGE. This exposes limitations of </a:t>
            </a:r>
            <a:br/>
            <a:r>
              <a:t> these novelly proposed metrics, which we also highlight in an adversarial test scenario.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EMNLP2021 Camera Ready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ALL-IN-ONE: Multi-Task Learning BERT models for Evaluating Peer Assessments (2110.03895)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Qinjin Jia,Jialin Cui,Yunkai Xiao,Chengyuan Liu,Parvez Rashid,Edward F. Gehringer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https://arxiv.org/pdf/2110.03895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Peer assessment has been widely applied across diverse academic fields over the last few decades and has </a:t>
            </a:r>
            <a:br/>
            <a:r>
              <a:t> demonstrated its effectiveness. However, the advantages of peer assessment can only be achieved with high-quality </a:t>
            </a:r>
            <a:br/>
            <a:r>
              <a:t> peer reviews. Previous studies have found that high-quality review comments usually comprise several features </a:t>
            </a:r>
            <a:br/>
            <a:r>
              <a:t> (e.g., contain suggestions, mention problems, use a positive tone). Thus, researchers have attempted to evaluate </a:t>
            </a:r>
            <a:br/>
            <a:r>
              <a:t> peer-review comments by detecting different features using various machine learning and deep learning models. </a:t>
            </a:r>
            <a:br/>
            <a:r>
              <a:t> However, there is no single study that investigates using a multi-task learning (MTL) model to detect multiple </a:t>
            </a:r>
            <a:br/>
            <a:r>
              <a:t> features simultaneously. This paper presents two MTL models for evaluating peer-review comments by leveraging the </a:t>
            </a:r>
            <a:br/>
            <a:r>
              <a:t> state-of-the-art pre-trained language representation models BERT and DistilBERT. Our results demonstrate that </a:t>
            </a:r>
            <a:br/>
            <a:r>
              <a:t> BERT-based models significantly outperform previous GloVe-based methods by around 6% in F1-score on tasks of </a:t>
            </a:r>
            <a:br/>
            <a:r>
              <a:t> detecting a single feature, and MTL further improves performance while reducing model size.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Attention is All You Need? Good Embeddings with Statistics are enough:Large Scale Audio Understanding </a:t>
            </a:r>
            <a:br/>
            <a:r>
              <a:t> without Transformers/ Convolutions/ BERTs/ Mixers/ Attention/ RNNs or .... (2110.03183)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Prateek Verma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https://arxiv.org/pdf/2110.03183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presents a way of doing large scale audio understanding without traditional state of the art neural </a:t>
            </a:r>
            <a:br/>
            <a:r>
              <a:t> architectures. Ever since the introduction of deep learning for understanding audio signals in the past decade, </a:t>
            </a:r>
            <a:br/>
            <a:r>
              <a:t> convolutional architectures have been able to achieve state of the art results surpassing traditional </a:t>
            </a:r>
            <a:br/>
            <a:r>
              <a:t> hand-crafted features. In the recent past, there has been a similar shift away from traditional convolutional and </a:t>
            </a:r>
            <a:br/>
            <a:r>
              <a:t> recurrent neural networks towards purely end-to-end Transformer architectures. We, in this work, explore an </a:t>
            </a:r>
            <a:br/>
            <a:r>
              <a:t> approach, based on Bag-of-Words model. Our approach does not have any convolutions, recurrence, attention, </a:t>
            </a:r>
            <a:br/>
            <a:r>
              <a:t> transformers or other approaches such as BERT. We utilize micro and macro level clustered vanilla embeddings, and </a:t>
            </a:r>
            <a:br/>
            <a:r>
              <a:t> use a MLP head for classification. We only use feed-forward encoder-decoder models to get the bottlenecks of </a:t>
            </a:r>
            <a:br/>
            <a:r>
              <a:t> spectral envelops, spectral patches and slices as well as multi-resolution spectra. A classification head (a </a:t>
            </a:r>
            <a:br/>
            <a:r>
              <a:t> feed-forward layer), similar to the approach in SimCLR is trained on a learned representation. Using simple codes </a:t>
            </a:r>
            <a:br/>
            <a:r>
              <a:t> learned on latent representations, we show how we surpass traditional convolutional neural network </a:t>
            </a:r>
            <a:br/>
            <a:r>
              <a:t> architectures, and come strikingly close to outperforming powerful Transformer architectures. This work </a:t>
            </a:r>
            <a:br/>
            <a:r>
              <a:t> hopefully would pave way for exciting advancements in the field of representation learning without massive, </a:t>
            </a:r>
            <a:br/>
            <a:r>
              <a:t> end-to-end neural architectures.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IEEE Copyright: written as told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KNN-BERT: Fine-Tuning Pre-Trained Models with KNN Classifier (2110.02523)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Linyang Li,Demin Song,Ruotian Ma,Xipeng Qiu,Xuanjing Huang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https://arxiv.org/pdf/2110.02523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Pre-trained models are widely used in fine-tuning downstream tasks with linear classifiers optimized by the </a:t>
            </a:r>
            <a:br/>
            <a:r>
              <a:t> cross-entropy loss, which might face robustness and stability problems. These problems can be improved by learning </a:t>
            </a:r>
            <a:br/>
            <a:r>
              <a:t> representations that focus on similarities in the same class and contradictions in different classes when making </a:t>
            </a:r>
            <a:br/>
            <a:r>
              <a:t> predictions. In this paper, we utilize the K-Nearest Neighbors Classifier in pre-trained model fine-tuning. For </a:t>
            </a:r>
            <a:br/>
            <a:r>
              <a:t> this KNN classifier, we introduce a supervised momentum contrastive learning framework to learn the clustered </a:t>
            </a:r>
            <a:br/>
            <a:r>
              <a:t> representations of the supervised downstream tasks. Extensive experiments on text classification tasks and </a:t>
            </a:r>
            <a:br/>
            <a:r>
              <a:t> robustness tests show that by incorporating KNNs with the traditional fine-tuning process, we can obtain </a:t>
            </a:r>
            <a:br/>
            <a:r>
              <a:t> significant improvements on the clean accuracy in both rich-source and few-shot settings and can improve the </a:t>
            </a:r>
            <a:br/>
            <a:r>
              <a:t> robustness against adversarial attacks. \footnote{all codes is available at </a:t>
            </a:r>
            <a:br/>
            <a:r>
              <a:t> https://github.com/LinyangLee/KNN-BERT}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preprint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BERT Attends the Conversation: Improving Low-Resource Conversational ASR (2110.02267)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Pablo Ortiz,Simen Burud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https://arxiv.org/pdf/2110.02267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propose new, data-efficient training tasks for BERT models that improve performance of automatic speech </a:t>
            </a:r>
            <a:br/>
            <a:r>
              <a:t> recognition (ASR) systems on conversational speech. We include past conversational context and fine-tune BERT on </a:t>
            </a:r>
            <a:br/>
            <a:r>
              <a:t> transcript disambiguation without external data to rescore ASR candidates. Our results show word error rate </a:t>
            </a:r>
            <a:br/>
            <a:r>
              <a:t> recoveries up to 37.2%. We test our methods in low-resource data domains, both in language (Norwegian), tone </a:t>
            </a:r>
            <a:br/>
            <a:r>
              <a:t> (spontaneous, conversational), and topics (parliament proceedings and customer service phone calls). These </a:t>
            </a:r>
            <a:br/>
            <a:r>
              <a:t> techniques are applicable to any ASR system and do not require any additional data, provided a pre-trained BERT </a:t>
            </a:r>
            <a:br/>
            <a:r>
              <a:t> model. We also show how the performance of our context-augmented rescoring methods strongly depends on the degree of </a:t>
            </a:r>
            <a:br/>
            <a:r>
              <a:t> spontaneity and nature of the conversation.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18 pages, 3 figures; new title and abstract, minor changes, results unchanged; prepared for submission to JMLR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ur-iw-hnt at GermEval 2021: An Ensembling Strategy with Multiple BERT Models (2110.02042)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Hoai Nam Tran,Udo Kruschwitz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https://arxiv.org/pdf/2110.02042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describes our approach (ur-iw-hnt) for the Shared Task of GermEval2021 to identify toxic, engaging, and </a:t>
            </a:r>
            <a:br/>
            <a:r>
              <a:t> fact-claiming comments. We submitted three runs using an ensembling strategy by majority (hard) voting with </a:t>
            </a:r>
            <a:br/>
            <a:r>
              <a:t> multiple different BERT models of three different types: German-based, Twitter-based, and multilingual models. </a:t>
            </a:r>
            <a:br/>
            <a:r>
              <a:t> All ensemble models outperform single models, while BERTweet is the winner of all individual models in every </a:t>
            </a:r>
            <a:br/>
            <a:r>
              <a:t> subtask. Twitter-based models perform better than GermanBERT models, and multilingual models perform worse but by </a:t>
            </a:r>
            <a:br/>
            <a:r>
              <a:t> a small margin.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In Proceedings of the GermEval 2021 Workshop on the Identification of Toxic, Engaging, and Fact-Claiming Comments: 17th Conference on Natural Language Processing KONVENS 2021, pages 83-87, Online (2021)      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DistilHuBERT: Speech Representation Learning by Layer-wise Distillation of Hidden-unit BERT (2110.01900)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Heng-Jui Chang,Shu-wen Yang,Hung-yi Lee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https://arxiv.org/pdf/2110.01900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Self-supervised speech representation learning methods like wav2vec 2.0 and Hidden-unit BERT (HuBERT) leverage </a:t>
            </a:r>
            <a:br/>
            <a:r>
              <a:t> unlabeled speech data for pre-training and offer good representations for numerous speech processing tasks. </a:t>
            </a:r>
            <a:br/>
            <a:r>
              <a:t> Despite the success of these methods, they require large memory and high pre-training costs, making them </a:t>
            </a:r>
            <a:br/>
            <a:r>
              <a:t> inaccessible for researchers in academia and small companies. Therefore, this paper introduces DistilHuBERT, a </a:t>
            </a:r>
            <a:br/>
            <a:r>
              <a:t> novel multi-task learning framework to distill hidden representations from a HuBERT model directly. This method </a:t>
            </a:r>
            <a:br/>
            <a:r>
              <a:t> reduces HuBERT's size by 75% and 73% faster while retaining most performance in ten different tasks. Moreover, </a:t>
            </a:r>
            <a:br/>
            <a:r>
              <a:t> DistilHuBERT required little training time and data, opening the possibilities of pre-training personal and </a:t>
            </a:r>
            <a:br/>
            <a:r>
              <a:t> on-device SSL models for speech.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ICASSP 2022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Unsupervised paradigm for information extraction from transcripts using BERT (2110.00949)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Aravind Chandramouli,Siddharth Shukla,Neeti Nair,Shiven Purohit,Shubham Pandey,Murali Mohana Krishna Dandu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https://arxiv.org/pdf/2110.00949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Audio call transcripts are one of the valuable sources of information for multiple downstream use cases such as </a:t>
            </a:r>
            <a:br/>
            <a:r>
              <a:t> understanding the voice of the customer and analyzing agent performance. However, these transcripts are noisy in </a:t>
            </a:r>
            <a:br/>
            <a:r>
              <a:t> nature and in an industry setting, getting tagged ground truth data is a challenge. In this paper, we present a </a:t>
            </a:r>
            <a:br/>
            <a:r>
              <a:t> solution implemented in the industry using BERT Language Models as part of our pipeline to extract key topics and </a:t>
            </a:r>
            <a:br/>
            <a:r>
              <a:t> multiple open intents discussed in the call. Another problem statement we looked at was the automatic tagging of </a:t>
            </a:r>
            <a:br/>
            <a:r>
              <a:t> transcripts into predefined categories, which traditionally is solved using supervised approach. To overcome the </a:t>
            </a:r>
            <a:br/>
            <a:r>
              <a:t> lack of tagged data, all our proposed approaches use unsupervised methods to solve the outlined problems. We </a:t>
            </a:r>
            <a:br/>
            <a:r>
              <a:t> evaluate the results by quantitatively comparing the automatically extracted topics, intents and tagged </a:t>
            </a:r>
            <a:br/>
            <a:r>
              <a:t> categories with human tagged ground truth and by qualitatively measuring the valuable concepts and intents that are </a:t>
            </a:r>
            <a:br/>
            <a:r>
              <a:t> not present in the ground truth. We achieved near human accuracy in extraction of these topics and intents using our </a:t>
            </a:r>
            <a:br/>
            <a:r>
              <a:t> novel approach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ECML PKDD 2021      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BERT4GCN: Using BERT Intermediate Layers to Augment GCN for Aspect-based Sentiment Classification (2110.00171)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Zeguan Xiao,Jiarun Wu,Qingliang Chen,Congjian Deng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https://arxiv.org/pdf/2110.00171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Graph-based Aspect-based Sentiment Classification (ABSC) approaches have yielded state-of-the-art results, </a:t>
            </a:r>
            <a:br/>
            <a:r>
              <a:t> expecially when equipped with contextual word embedding from pre-training language models (PLMs). However, they </a:t>
            </a:r>
            <a:br/>
            <a:r>
              <a:t> ignore sequential features of the context and have not yet made the best of PLMs. In this paper, we propose a novel </a:t>
            </a:r>
            <a:br/>
            <a:r>
              <a:t> model, BERT4GCN, which integrates the grammatical sequential features from the PLM of BERT, and the syntactic </a:t>
            </a:r>
            <a:br/>
            <a:r>
              <a:t> knowledge from dependency graphs. BERT4GCN utilizes outputs from intermediate layers of BERT and positional </a:t>
            </a:r>
            <a:br/>
            <a:r>
              <a:t> information between words to augment GCN (Graph Convolutional Network) to better encode the dependency graphs for </a:t>
            </a:r>
            <a:br/>
            <a:r>
              <a:t> the downstream classification. Experimental results demonstrate that the proposed BERT4GCN outperforms all </a:t>
            </a:r>
            <a:br/>
            <a:r>
              <a:t> state-of-the-art baselines, justifying that augmenting GCN with the grammatical features from intermediate </a:t>
            </a:r>
            <a:br/>
            <a:r>
              <a:t> layers of BERT can significantly empower ABSC models.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To appear in EMNLP 2021, 8 pages, 2 figures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Multi-task Learning Framework for Product Ranking with BERT (2202.05317)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Xuyang Wu,Alessandro Magnani,Suthee Chaidaroon,Ajit Puthenputhussery,Ciya Liao,Yi Fang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https://arxiv.org/pdf/2202.05317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Product ranking is a crucial component for many e-commerce services. One of the major challenges in product search is </a:t>
            </a:r>
            <a:br/>
            <a:r>
              <a:t> the vocabulary mismatch between query and products, which may be a larger vocabulary gap problem compared to other </a:t>
            </a:r>
            <a:br/>
            <a:r>
              <a:t> information retrieval domains. While there is a growing collection of neural learning to match methods aimed </a:t>
            </a:r>
            <a:br/>
            <a:r>
              <a:t> specifically at overcoming this issue, they do not leverage the recent advances of large language models for product </a:t>
            </a:r>
            <a:br/>
            <a:r>
              <a:t> search. On the other hand, product ranking often deals with multiple types of engagement signals such as clicks, </a:t>
            </a:r>
            <a:br/>
            <a:r>
              <a:t> add-to-cart, and purchases, while most of the existing works are focused on optimizing one single metric such as </a:t>
            </a:r>
            <a:br/>
            <a:r>
              <a:t> click-through rate, which may suffer from data sparsity. In this work, we propose a novel end-to-end multi-task </a:t>
            </a:r>
            <a:br/>
            <a:r>
              <a:t> learning framework for product ranking with BERT to address the above challenges. The proposed model utilizes </a:t>
            </a:r>
            <a:br/>
            <a:r>
              <a:t> domain-specific BERT with fine-tuning to bridge the vocabulary gap and employs multi-task learning to optimize </a:t>
            </a:r>
            <a:br/>
            <a:r>
              <a:t> multiple objectives simultaneously, which yields a general end-to-end learning framework for product search. We </a:t>
            </a:r>
            <a:br/>
            <a:r>
              <a:t> conduct a set of comprehensive experiments on a real-world e-commerce dataset and demonstrate significant </a:t>
            </a:r>
            <a:br/>
            <a:r>
              <a:t> improvement of the proposed approach over the state-of-the-art baseline methods.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WWW22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MemBERT: Injecting Unstructured Knowledge into BERT (2110.00125)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Federico Ruggeri,Marco Lippi,Paolo Torroni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https://arxiv.org/pdf/2110.00125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Transformers changed modern NLP in many ways. However, they can hardly exploit domain knowledge, and like other </a:t>
            </a:r>
            <a:br/>
            <a:r>
              <a:t> blackbox models, they lack interpretability. Unfortunately, structured knowledge injection, in the long run, </a:t>
            </a:r>
            <a:br/>
            <a:r>
              <a:t> risks to suffer from a knowledge acquisition bottleneck. We thus propose a memory enhancement of transformer models </a:t>
            </a:r>
            <a:br/>
            <a:r>
              <a:t> that makes use of unstructured domain knowledge expressed in plain natural language. An experimental evaluation </a:t>
            </a:r>
            <a:br/>
            <a:r>
              <a:t> conducted on two challenging NLP tasks demonstrates that our approach yields better performance and model </a:t>
            </a:r>
            <a:br/>
            <a:r>
              <a:t> interpretability than baseline transformer-based architectures.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BERT got a Date: Introducing Transformers to Temporal Tagging (2109.14927)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Satya Almasian,Dennis Aumiller,Michael Gertz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Temporal expressions in text play a significant role in language understanding and correctly identifying them is </a:t>
            </a:r>
            <a:br/>
            <a:r>
              <a:t> fundamental to various retrieval and natural language processing systems. Previous works have slowly shifted from </a:t>
            </a:r>
            <a:br/>
            <a:r>
              <a:t> rule-based to neural architectures, capable of tagging expressions with higher accuracy. However, neural models </a:t>
            </a:r>
            <a:br/>
            <a:r>
              <a:t> can not yet distinguish between different expression types at the same level as their rule-based counterparts. In </a:t>
            </a:r>
            <a:br/>
            <a:r>
              <a:t> this work, we aim to identify the most suitable transformer architecture for joint temporal tagging and type </a:t>
            </a:r>
            <a:br/>
            <a:r>
              <a:t> classification, as well as, investigating the effect of semi-supervised training on the performance of these </a:t>
            </a:r>
            <a:br/>
            <a:r>
              <a:t> systems. Based on our study of token classification variants and encoder-decoder architectures, we present a </a:t>
            </a:r>
            <a:br/>
            <a:r>
              <a:t> transformer encoder-decoder model using the RoBERTa language model as our best performing system. By </a:t>
            </a:r>
            <a:br/>
            <a:r>
              <a:t> supplementing training resources with weakly labeled data from rule-based systems, our model surpasses previous </a:t>
            </a:r>
            <a:br/>
            <a:r>
              <a:t> works in temporal tagging and type classification, especially on rare classes. Our code and pre-trained </a:t>
            </a:r>
            <a:br/>
            <a:r>
              <a:t> experiments are available at: https://github.com/satya77/Transformer_Temporal_Tagger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unreliable evaluation results for Seq2seq models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How Different Text-preprocessing Techniques Using The BERT Model Affect The Gender Profiling of </a:t>
            </a:r>
            <a:br/>
            <a:r>
              <a:t> Authors (2109.13890)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Esam Alzahrani,Leon Jololian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https://arxiv.org/pdf/2109.13890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Forensic author profiling plays an important role in indicating possible profiles for suspects. Among the many </a:t>
            </a:r>
            <a:br/>
            <a:r>
              <a:t> automated solutions recently proposed for author profiling, transfer learning outperforms many other </a:t>
            </a:r>
            <a:br/>
            <a:r>
              <a:t> state-of-the-art techniques in natural language processing. Nevertheless, the sophisticated technique has yet </a:t>
            </a:r>
            <a:br/>
            <a:r>
              <a:t> to be fully exploited for author profiling. At the same time, whereas current methods of author profiling, all </a:t>
            </a:r>
            <a:br/>
            <a:r>
              <a:t> largely based on features engineering, have spawned significant variation in each model used, transfer learning </a:t>
            </a:r>
            <a:br/>
            <a:r>
              <a:t> usually requires a preprocessed text to be fed into the model. We reviewed multiple references in the literature and </a:t>
            </a:r>
            <a:br/>
            <a:r>
              <a:t> determined the most common preprocessing techniques associated with authors' genders profiling. Considering the </a:t>
            </a:r>
            <a:br/>
            <a:r>
              <a:t> variations in potential preprocessing techniques, we conducted an experimental study that involved applying five </a:t>
            </a:r>
            <a:br/>
            <a:r>
              <a:t> such techniques to measure each technique's effect while using the BERT model, chosen for being one of the most-used </a:t>
            </a:r>
            <a:br/>
            <a:r>
              <a:t> stock pretrained models. We used the Hugging face transformer library to implement the code for each preprocessing </a:t>
            </a:r>
            <a:br/>
            <a:r>
              <a:t> case. In our five experiments, we found that BERT achieves the best accuracy in predicting the gender of the author </a:t>
            </a:r>
            <a:br/>
            <a:r>
              <a:t> when no preprocessing technique is applied. Our best case achieved 86.67% accuracy in predicting the gender of </a:t>
            </a:r>
            <a:br/>
            <a:r>
              <a:t> authors.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Advances in Machine Learning 3rd International Conference on Machine Learning &amp; Applications (CMLA 2021), September 25~26, 2021, Toronto, Canada Volume Editors : David C. Wyld, Dhinaharan Nagamalai (Eds) ISBN : 978-1-925953-49-7      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Evaluating Biomedical BERT Models for Vocabulary Alignment at Scale in the UMLS Metathesaurus (2109.13348)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Goonmeet Bajaj,Vinh Nguyen,Thilini Wijesiriwardene,Hong Yung Yip,Vishesh Javangula,Srinivasan Parthasarathy,Amit Sheth,Olivier Bodenreider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https://arxiv.org/pdf/2109.13348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current UMLS (Unified Medical Language System) Metathesaurus construction process for integrating over 200 </a:t>
            </a:r>
            <a:br/>
            <a:r>
              <a:t> biomedical source vocabularies is expensive and error-prone as it relies on the lexical algorithms and human </a:t>
            </a:r>
            <a:br/>
            <a:r>
              <a:t> editors for deciding if the two biomedical terms are synonymous. Recent advances in Natural Language Processing </a:t>
            </a:r>
            <a:br/>
            <a:r>
              <a:t> such as Transformer models like BERT and its biomedical variants with contextualized word embeddings have achieved </a:t>
            </a:r>
            <a:br/>
            <a:r>
              <a:t> state-of-the-art (SOTA) performance on downstream tasks. We aim to validate if these approaches using the BERT </a:t>
            </a:r>
            <a:br/>
            <a:r>
              <a:t> models can actually outperform the existing approaches for predicting synonymy in the UMLS Metathesaurus. In the </a:t>
            </a:r>
            <a:br/>
            <a:r>
              <a:t> existing Siamese Networks with LSTM and BioWordVec embeddings, we replace the BioWordVec embeddings with the </a:t>
            </a:r>
            <a:br/>
            <a:r>
              <a:t> biomedical BERT embeddings extracted from each BERT model using different ways of extraction. In the Transformer </a:t>
            </a:r>
            <a:br/>
            <a:r>
              <a:t> architecture, we evaluate the use of the different biomedical BERT models that have been pre-trained using </a:t>
            </a:r>
            <a:br/>
            <a:r>
              <a:t> different datasets and tasks. Given the SOTA performance of these BERT models for other downstream tasks, our </a:t>
            </a:r>
            <a:br/>
            <a:r>
              <a:t> experiments yield surprisingly interesting results: (1) in both model architectures, the approaches employing </a:t>
            </a:r>
            <a:br/>
            <a:r>
              <a:t> these biomedical BERT-based models do not outperform the existing approaches using Siamese Network with </a:t>
            </a:r>
            <a:br/>
            <a:r>
              <a:t> BioWordVec embeddings for the UMLS synonymy prediction task, (2) the original BioBERT large model that has not been </a:t>
            </a:r>
            <a:br/>
            <a:r>
              <a:t> pre-trained with the UMLS outperforms the SapBERT models that have been pre-trained with the UMLS, and (3) using the </a:t>
            </a:r>
            <a:br/>
            <a:r>
              <a:t> Siamese Networks yields better performance for synonymy prediction when compared to using the biomedical BERT </a:t>
            </a:r>
            <a:br/>
            <a:r>
              <a:t> models.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 the Prunability of Attention Heads in Multilingual BERT (2109.12683)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Aakriti Budhraja,Madhura Pande,Pratyush Kumar,Mitesh M. Khapra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https://arxiv.org/pdf/2109.12683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Large multilingual models, such as mBERT, have shown promise in crosslingual transfer. In this work, we employ </a:t>
            </a:r>
            <a:br/>
            <a:r>
              <a:t> pruning to quantify the robustness and interpret layer-wise importance of mBERT. On four GLUE tasks, the relative </a:t>
            </a:r>
            <a:br/>
            <a:r>
              <a:t> drops in accuracy due to pruning have almost identical results on mBERT and BERT suggesting that the reduced </a:t>
            </a:r>
            <a:br/>
            <a:r>
              <a:t> attention capacity of the multilingual models does not affect robustness to pruning. For the crosslingual task </a:t>
            </a:r>
            <a:br/>
            <a:r>
              <a:t> XNLI, we report higher drops in accuracy with pruning indicating lower robustness in crosslingual transfer. Also, </a:t>
            </a:r>
            <a:br/>
            <a:r>
              <a:t> the importance of the encoder layers sensitively depends on the language family and the pre-training corpus size. </a:t>
            </a:r>
            <a:br/>
            <a:r>
              <a:t> The top layers, which are relatively more influenced by fine-tuning, encode important information for languages </a:t>
            </a:r>
            <a:br/>
            <a:r>
              <a:t> similar to English (SVO) while the bottom layers, which are relatively less influenced by fine-tuning, are </a:t>
            </a:r>
            <a:br/>
            <a:r>
              <a:t> particularly important for agglutinative and low-resource languages.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Robustness and Sensitivity of BERT Models Predicting Alzheimer's Disease from Text (2109.11888)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Jekaterina Novikova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https://arxiv.org/pdf/2109.11888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Understanding robustness and sensitivity of BERT models predicting Alzheimer's disease from text is important for </a:t>
            </a:r>
            <a:br/>
            <a:r>
              <a:t> both developing better classification models and for understanding their capabilities and limitations. In this </a:t>
            </a:r>
            <a:br/>
            <a:r>
              <a:t> paper, we analyze how a controlled amount of desired and undesired text alterations impacts performance of BERT. We </a:t>
            </a:r>
            <a:br/>
            <a:r>
              <a:t> show that BERT is robust to natural linguistic variations in text. On the other hand, we show that BERT is not sensitive </a:t>
            </a:r>
            <a:br/>
            <a:r>
              <a:t> to removing clinically important information from text.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W-NUT @ EMNLP 2021 (upd: correction in Table 3)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DACT-BERT: Differentiable Adaptive Computation Time for an Efficient BERT Inference (2109.11745)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Cristóbal Eyzaguirre,Felipe del Río,Vladimir Araujo,Álvaro Soto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https://arxiv.org/pdf/2109.11745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Large-scale pre-trained language models have shown remarkable results in diverse NLP applications. </a:t>
            </a:r>
            <a:br/>
            <a:r>
              <a:t> Unfortunately, these performance gains have been accompanied by a significant increase in computation time and </a:t>
            </a:r>
            <a:br/>
            <a:r>
              <a:t> model size, stressing the need to develop new or complementary strategies to increase the efficiency of these </a:t>
            </a:r>
            <a:br/>
            <a:r>
              <a:t> models. In this paper we propose DACT-BERT, a differentiable adaptive computation time strategy for BERT-like </a:t>
            </a:r>
            <a:br/>
            <a:r>
              <a:t> models. DACT-BERT adds an adaptive computational mechanism to BERT's regular processing pipeline, which controls </a:t>
            </a:r>
            <a:br/>
            <a:r>
              <a:t> the number of Transformer blocks that need to be executed at inference time. By doing this, the model learns to combine </a:t>
            </a:r>
            <a:br/>
            <a:r>
              <a:t> the most appropriate intermediate representations for the task at hand. Our experiments demonstrate that our </a:t>
            </a:r>
            <a:br/>
            <a:r>
              <a:t> approach, when compared to the baselines, excels on a reduced computational regime and is competitive in other less </a:t>
            </a:r>
            <a:br/>
            <a:r>
              <a:t> restrictive ones.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Putting Words in BERT's Mouth: Navigating Contextualized Vector Spaces with Pseudowords (2109.11491)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Taelin Karidi,Yichu Zhou,Nathan Schneider,Omri Abend,Vivek Srikumar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https://arxiv.org/pdf/2109.11491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a method for exploring regions around individual points in a contextualized vector space (particularly, </a:t>
            </a:r>
            <a:br/>
            <a:r>
              <a:t> BERT space), as a way to investigate how these regions correspond to word senses. By inducing a contextualized </a:t>
            </a:r>
            <a:br/>
            <a:r>
              <a:t> "pseudoword" as a stand-in for a static embedding in the input layer, and then performing masked prediction of a word </a:t>
            </a:r>
            <a:br/>
            <a:r>
              <a:t> in the sentence, we are able to investigate the geometry of the BERT-space in a controlled manner around individual </a:t>
            </a:r>
            <a:br/>
            <a:r>
              <a:t> instances. Using our method on a set of carefully constructed sentences targeting ambiguous English words, we find </a:t>
            </a:r>
            <a:br/>
            <a:r>
              <a:t> substantial regularity in the contextualized space, with regions that correspond to distinct word senses; but </a:t>
            </a:r>
            <a:br/>
            <a:r>
              <a:t> between these regions there are occasionally "sense voids" -- regions that do not correspond to any intelligible </a:t>
            </a:r>
            <a:br/>
            <a:r>
              <a:t> sense.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EMNLP 2021 camera-ready version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Breaking BERT: Understanding its Vulnerabilities for Named Entity Recognition through Adversarial </a:t>
            </a:r>
            <a:br/>
            <a:r>
              <a:t> Attack (2109.11308)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Anne Dirkson,Suzan Verberne,Wessel Kraaij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https://arxiv.org/pdf/2109.11308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Both generic and domain-specific BERT models are widely used for natural language processing (NLP) tasks. In this </a:t>
            </a:r>
            <a:br/>
            <a:r>
              <a:t> paper we investigate the vulnerability of BERT models to variation in input data for Named Entity Recognition (NER) </a:t>
            </a:r>
            <a:br/>
            <a:r>
              <a:t> through adversarial attack. Experimental results show that BERT models are vulnerable to variation in the entity </a:t>
            </a:r>
            <a:br/>
            <a:r>
              <a:t> context with 20.2 to 45.0% of entities predicted completely wrong and another 29.3 to 53.3% of entities predicted </a:t>
            </a:r>
            <a:br/>
            <a:r>
              <a:t> wrong partially. BERT models seem most vulnerable to changes in the local context of entities and often a single </a:t>
            </a:r>
            <a:br/>
            <a:r>
              <a:t> change is sufficient to fool the model. The domain-specific BERT model trained from scratch (SciBERT) is more </a:t>
            </a:r>
            <a:br/>
            <a:r>
              <a:t> vulnerable than the original BERT model or the domain-specific model that retains the BERT vocabulary (BioBERT). We </a:t>
            </a:r>
            <a:br/>
            <a:r>
              <a:t> also find that BERT models are particularly vulnerable to emergent entities. Our results chart the vulnerabilities </a:t>
            </a:r>
            <a:br/>
            <a:r>
              <a:t> of BERT models for NER and emphasize the importance of further research into uncovering and reducing these </a:t>
            </a:r>
            <a:br/>
            <a:r>
              <a:t> weaknesses.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Alzheimers Dementia Detection using Acoustic &amp; Linguistic features and Pre-Trained BERT (2109.11010)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Akshay Valsaraj,Ithihas Madala,Nikhil Garg,Veeky Baths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https://arxiv.org/pdf/2109.11010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Alzheimers disease is a fatal progressive brain disorder that worsens with time. It is high time we have inexpensive </a:t>
            </a:r>
            <a:br/>
            <a:r>
              <a:t> and quick clinical diagnostic techniques for early detection and care. In previous studies, various Machine </a:t>
            </a:r>
            <a:br/>
            <a:r>
              <a:t> Learning techniques and Pre-trained Deep Learning models have been used in conjunction with the extraction of </a:t>
            </a:r>
            <a:br/>
            <a:r>
              <a:t> various acoustic and linguistic features. Our study focuses on three models for the classification task in the </a:t>
            </a:r>
            <a:br/>
            <a:r>
              <a:t> ADReSS (The Alzheimers Dementia Recognition through Spontaneous Speech) 2021 Challenge. We use the well-balanced </a:t>
            </a:r>
            <a:br/>
            <a:r>
              <a:t> dataset provided by the ADReSS Challenge for training and validating our models. Model 1 uses various acoustic </a:t>
            </a:r>
            <a:br/>
            <a:r>
              <a:t> features from the eGeMAPs feature-set, Model 2 uses various linguistic features that we generated from </a:t>
            </a:r>
            <a:br/>
            <a:r>
              <a:t> auto-generated transcripts and Model 3 uses the auto-generated transcripts directly to extract features using a </a:t>
            </a:r>
            <a:br/>
            <a:r>
              <a:t> Pre-trained BERT and TF-IDF. These models are described in detail in the models section.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