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644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611" TargetMode="Externa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5130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360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247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839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507" TargetMode="Externa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238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218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076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025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528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454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426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303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266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954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775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587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390" TargetMode="Externa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283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242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189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325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2027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1439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1072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0468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2925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2337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677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559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517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1382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843" TargetMode="Externa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274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10108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9862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9828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9421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9324" TargetMode="Externa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747" TargetMode="Externa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264" TargetMode="Externa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8248" TargetMode="Externa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7683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750" TargetMode="Externa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7520" TargetMode="Externa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6786" TargetMode="Externa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6779" TargetMode="Externa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6309" TargetMode="Externa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6263" TargetMode="Externa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996" TargetMode="Externa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545" TargetMode="Externa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5471" TargetMode="Externa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4990" TargetMode="Externa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4712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195" TargetMode="Externa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3969" TargetMode="Externa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3597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3553" TargetMode="Externa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2184" TargetMode="Externa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1249" TargetMode="Externa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0693" TargetMode="Externa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1.00203" TargetMode="Externa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4298" TargetMode="Externa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913" TargetMode="Externa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696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099" TargetMode="Externa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3592" TargetMode="Externa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908" TargetMode="Externa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792" TargetMode="Externa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180" TargetMode="Externa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072" TargetMode="Externa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2044" TargetMode="Externa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1850" TargetMode="Externa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1244" TargetMode="Externa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0841" TargetMode="Externa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10384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974" TargetMode="Externa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905" TargetMode="Externa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527" TargetMode="Externa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499" TargetMode="Externa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467" TargetMode="Externa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253" TargetMode="Externa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9081" TargetMode="Externa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594" TargetMode="Externa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470" TargetMode="Externa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443" TargetMode="Externa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8078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967" TargetMode="Externa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973" TargetMode="Externa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668" TargetMode="Externa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294" TargetMode="Externa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7263" TargetMode="Externa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6558" TargetMode="Externa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6193" TargetMode="Externa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5827" TargetMode="Externa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5587" TargetMode="Externa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5328" TargetMode="Externa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112.05253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Multiview Scattering Scanning Imaging Confocal Microscopy through a Multimode Fiber (2202.10644)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Sakshi Singh,Simon Labouesse,Rafael Piestun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https://arxiv.org/pdf/2202.10644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Confocal and multiphoton microscopy are effective techniques to obtain high-contrast images of 2-D sections </a:t>
            </a:r>
            <a:br/>
            <a:r>
              <a:t> within bulk tissue. However, scattering limits their application to depths only up to ~1 millimeter. Multimode </a:t>
            </a:r>
            <a:br/>
            <a:r>
              <a:t> fibers make excellent ultrathin endoscopes that can penetrate deep inside the tissue with minimal damage. Here, we </a:t>
            </a:r>
            <a:br/>
            <a:r>
              <a:t> present Multiview Scattering Scanning Imaging Confocal (MUSSIC) Microscopy that enables high signal-to-noise </a:t>
            </a:r>
            <a:br/>
            <a:r>
              <a:t> ratio (SNR) imaging through a multimode fiber, hence combining the optical sectioning and resolution gain of </a:t>
            </a:r>
            <a:br/>
            <a:r>
              <a:t> confocal microscopy with the minimally invasive penetration capability of multimode fibers. The key advance </a:t>
            </a:r>
            <a:br/>
            <a:r>
              <a:t> presented here is the high SNR image reconstruction enabled by employing multiple coplanar virtual pinholes to </a:t>
            </a:r>
            <a:br/>
            <a:r>
              <a:t> capture multiple perspectives of the object, re-shifting them appropriately and combining them to obtain a </a:t>
            </a:r>
            <a:br/>
            <a:r>
              <a:t> high-contrast and high-resolution confocal image. We present the theory for the gain in contrast and resolution in </a:t>
            </a:r>
            <a:br/>
            <a:r>
              <a:t> MUSSIC microscopy and validate the concept through experimental results.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pages, 5 figures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interference and bound in the continuum modes in indirectly-patterned hyperbolic cavities (2202.08611)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Hanan Herzig Sheinfux,Lorenzo Orsini,Minwoo Jung,Iacopo Torre,Matteo Ceccanti,Rinu Maniyara,David Barcons Ruiz,Alexander Hötger,Ricardo Bertini,Sebastián Castilla,Niels C. H. Hesp,Eli Janzen,Alexander Holleitner,Valerio Pruneri,James H. Edgar,Gennady Shvets,Frank H. L. Koppens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https://arxiv.org/pdf/2202.08611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 conventional optical cavity supports modes which are confined because they are unable to leak out of the cavity. </a:t>
            </a:r>
            <a:br/>
            <a:r>
              <a:t> Bound state in continuum (BIC) cavities are an unconventional alternative, where light can leak out, but is confined </a:t>
            </a:r>
            <a:br/>
            <a:r>
              <a:t> by multimodal destructive interference. BICs are a general wave phenomenon, of particular interest to optics, but </a:t>
            </a:r>
            <a:br/>
            <a:r>
              <a:t> BICs and multimodal interference have never been demonstrated at the nanoscale. Here, we demonstrate the first </a:t>
            </a:r>
            <a:br/>
            <a:r>
              <a:t> nanophotonic cavities based on BIC-like multimodal interference. This novel confinement mechanism for deep </a:t>
            </a:r>
            <a:br/>
            <a:r>
              <a:t> sub-wavelength light shows orders of magnitude improvement in several confinement metrics. Specifically, we </a:t>
            </a:r>
            <a:br/>
            <a:r>
              <a:t> obtain cavity volumes below 100x100x3nm^3 with quality factors about 100, with extreme cases having 23x23x3nm^3 </a:t>
            </a:r>
            <a:br/>
            <a:r>
              <a:t> volumes or quality factors above 400. Key to our approach, is the use of pristine crystalline hyperbolic dispersion </a:t>
            </a:r>
            <a:br/>
            <a:r>
              <a:t> media (HyM) which can support large momentum excitations with relatively low losses. Making a HyM cavity is </a:t>
            </a:r>
            <a:br/>
            <a:r>
              <a:t> complicated by the additional modes that appear in a HyM. Ordinarily, these serve as additional channels for </a:t>
            </a:r>
            <a:br/>
            <a:r>
              <a:t> leakage, reducing cavity performance. But, in our experiments, we find a BIC-like cavity confinement enhancement </a:t>
            </a:r>
            <a:br/>
            <a:r>
              <a:t> effect, which is intimately related to the ray-like nature of HyM excitations. In fact, the quality factors of our </a:t>
            </a:r>
            <a:br/>
            <a:r>
              <a:t> cavities exceed the maximum that is possible in the absence of higher order modes. The alliance of HyM with BICs in our </a:t>
            </a:r>
            <a:br/>
            <a:r>
              <a:t> work yields a radically novel way to confine light and is expected to have far reaching consequences wherever strong </a:t>
            </a:r>
            <a:br/>
            <a:r>
              <a:t> optical confinement is utilized, from ultra-strong light-matter interactions, to mid-IR nonlinear optics and a </a:t>
            </a:r>
            <a:br/>
            <a:r>
              <a:t> range of sensing applications.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Conditional Image Synthesis with Product-of-Experts GANs (2112.05130)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Xun Huang,Arun Mallya,Ting-Chun Wang,Ming-Yu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https://arxiv.org/pdf/2112.05130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Existing conditional image synthesis frameworks generate images based on user inputs in a single modality, such as </a:t>
            </a:r>
            <a:br/>
            <a:r>
              <a:t> text, segmentation, sketch, or style reference. They are often unable to leverage multimodal user inputs when </a:t>
            </a:r>
            <a:br/>
            <a:r>
              <a:t> available, which reduces their practicality. To address this limitation, we propose the Product-of-Experts </a:t>
            </a:r>
            <a:br/>
            <a:r>
              <a:t> Generative Adversarial Networks (PoE-GAN) framework, which can synthesize images conditioned on multiple input </a:t>
            </a:r>
            <a:br/>
            <a:r>
              <a:t> modalities or any subset of them, even the empty set. PoE-GAN consists of a product-of-experts generator and a </a:t>
            </a:r>
            <a:br/>
            <a:r>
              <a:t> multimodal multiscale projection discriminator. Through our carefully designed training scheme, PoE-GAN learns </a:t>
            </a:r>
            <a:br/>
            <a:r>
              <a:t> to synthesize images with high quality and diversity. Besides advancing the state of the art in multimodal </a:t>
            </a:r>
            <a:br/>
            <a:r>
              <a:t> conditional image synthesis, PoE-GAN also outperforms the best existing unimodal conditional image synthesis </a:t>
            </a:r>
            <a:br/>
            <a:r>
              <a:t> approaches when tested in the unimodal setting. The project website is available at </a:t>
            </a:r>
            <a:br/>
            <a:r>
              <a:t> https://deepimagination.github.io/PoE-GAN 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Driver Referencing: A Comparison of Pointing to Objects Inside and Outside the Vehicle (2202.07360)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Abdul Rafey Aftab,Michael von der Beeck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https://arxiv.org/pdf/2202.07360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Advanced in-cabin sensing technologies, especially vision based approaches, have tremendously progressed user </a:t>
            </a:r>
            <a:br/>
            <a:r>
              <a:t> interaction inside the vehicle, paving the way for new applications of natural user interaction. Just as humans use </a:t>
            </a:r>
            <a:br/>
            <a:r>
              <a:t> multiple modes to communicate with each other, we follow an approach which is characterized by simultaneously using </a:t>
            </a:r>
            <a:br/>
            <a:r>
              <a:t> multiple modalities to achieve natural human-machine interaction for a specific task: pointing to or glancing </a:t>
            </a:r>
            <a:br/>
            <a:r>
              <a:t> towards objects inside as well as outside the vehicle for deictic references. By tracking the movements of eye-gaze, </a:t>
            </a:r>
            <a:br/>
            <a:r>
              <a:t> head and finger, we design a multimodal fusion architecture using a deep neural network to precisely identify the </a:t>
            </a:r>
            <a:br/>
            <a:r>
              <a:t> driver's referencing intent. Additionally, we use a speech command as a trigger to separate each referencing event. </a:t>
            </a:r>
            <a:br/>
            <a:r>
              <a:t> We observe differences in driver behavior in the two pointing use cases (i.e. for inside and outside objects), </a:t>
            </a:r>
            <a:br/>
            <a:r>
              <a:t> especially when analyzing the preciseness of the three modalities eye, head, and finger. We conclude that there is no </a:t>
            </a:r>
            <a:br/>
            <a:r>
              <a:t> single modality that is solely optimal for all cases as each modality reveals certain limitations. Fusion of </a:t>
            </a:r>
            <a:br/>
            <a:r>
              <a:t> multiple modalities exploits the relevant characteristics of each modality, hence overcoming the case dependent </a:t>
            </a:r>
            <a:br/>
            <a:r>
              <a:t> limitations of each individual modality. Ultimately, we propose a method to identity whether the driver's </a:t>
            </a:r>
            <a:br/>
            <a:r>
              <a:t> referenced object lies inside or outside the vehicle, based on the predicted pointing direction.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27th International Conference on Intelligent User Interfaces (IUI '22), March 22--25, 2022, Helsinki, Finland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CommerceMM: Large-Scale Commerce MultiModal Representation Learning with Omni Retrieval (2202.07247)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Licheng Yu,Jun Chen,Animesh Sinha,Mengjiao MJ Wang,Hugo Chen,Tamara L. Berg,Ning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https://arxiv.org/pdf/2202.07247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introduce CommerceMM - a multimodal model capable of providing a diverse and granular understanding of commerce </a:t>
            </a:r>
            <a:br/>
            <a:r>
              <a:t> topics associated to the given piece of content (image, text, image+text), and having the capability to generalize </a:t>
            </a:r>
            <a:br/>
            <a:r>
              <a:t> to a wide range of tasks, including Multimodal Categorization, Image-Text Retrieval, Query-to-Product </a:t>
            </a:r>
            <a:br/>
            <a:r>
              <a:t> Retrieval, Image-to-Product Retrieval, etc. We follow the pre-training + fine-tuning training regime and present </a:t>
            </a:r>
            <a:br/>
            <a:r>
              <a:t> 5 effective pre-training tasks on image-text pairs. To embrace more common and diverse commerce data with </a:t>
            </a:r>
            <a:br/>
            <a:r>
              <a:t> text-to-multimodal, image-to-multimodal, and multimodal-to-multimodal mapping, we propose another 9 novel </a:t>
            </a:r>
            <a:br/>
            <a:r>
              <a:t> cross-modal and cross-pair retrieval tasks, called Omni-Retrieval pre-training. The pre-training is conducted </a:t>
            </a:r>
            <a:br/>
            <a:r>
              <a:t> in an efficient manner with only two forward/backward updates for the combined 14 tasks. Extensive experiments and </a:t>
            </a:r>
            <a:br/>
            <a:r>
              <a:t> analysis show the effectiveness of each task. When combining all pre-training tasks, our model achieves </a:t>
            </a:r>
            <a:br/>
            <a:r>
              <a:t> state-of-the-art performance on 7 commerce-related downstream tasks after fine-tuning. Additionally, we </a:t>
            </a:r>
            <a:br/>
            <a:r>
              <a:t> propose a novel approach of modality randomization to dynamically adjust our model under different efficiency </a:t>
            </a:r>
            <a:br/>
            <a:r>
              <a:t> constraints.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7 figures. Commerce Multimodal Model towards Real Applications at Facebook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Close-up and Whispering: An Understanding of Multimodal and Parasocial Interactions in YouTube ASMR </a:t>
            </a:r>
            <a:br/>
            <a:r>
              <a:t> videos (2202.06839)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Shuo Niu,Hugh S. Manon,Ava Bartolome,Nguyen B. Ha,Keegan Veazey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https://arxiv.org/pdf/2202.06839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ASMR (Autonomous Sensory Meridian Response) has grown to immense popularity on YouTube and drawn HCI designers' </a:t>
            </a:r>
            <a:br/>
            <a:r>
              <a:t> attention to its effects and applications in design. YouTube ASMR creators incorporate visual elements, sounds, </a:t>
            </a:r>
            <a:br/>
            <a:r>
              <a:t> motifs of touching and tasting, and other scenarios in multisensory video interactions to deliver enjoyable and </a:t>
            </a:r>
            <a:br/>
            <a:r>
              <a:t> relaxing experiences to their viewers. ASMRtists engage viewers by social, physical, and task attractions. </a:t>
            </a:r>
            <a:br/>
            <a:r>
              <a:t> Research has identified the benefits of ASMR in mental wellbeing. However, ASMR remains an understudied phenomenon </a:t>
            </a:r>
            <a:br/>
            <a:r>
              <a:t> in the HCI community, constraining designers' ability to incorporate ASMR in video-based designs. This work </a:t>
            </a:r>
            <a:br/>
            <a:r>
              <a:t> annotates and analyzes the interaction modalities and parasocial attractions of 2663 videos to identify unique </a:t>
            </a:r>
            <a:br/>
            <a:r>
              <a:t> experiences. YouTube comment sections are also analyzed to compare viewers' responses to different ASMR </a:t>
            </a:r>
            <a:br/>
            <a:r>
              <a:t> interactions. We find that ASMR videos are experiences of multimodal social connection, relaxing physical </a:t>
            </a:r>
            <a:br/>
            <a:r>
              <a:t> intimacy, and sensory-rich activity observation. Design implications are discussed to foster future </a:t>
            </a:r>
            <a:br/>
            <a:r>
              <a:t> ASMR-augmented video interactions.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4 pages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EMGSE: Acoustic/EMG Fusion for Multimodal Speech Enhancement (2202.06507)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Kuan-Chen Wang,Kai-Chun Liu,Hsin-Min Wang,Yu Tsao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https://arxiv.org/pdf/2202.06507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Multimodal learning has been proven to be an effective method to improve speech enhancement (SE) performance, </a:t>
            </a:r>
            <a:br/>
            <a:r>
              <a:t> especially in challenging situations such as low signal-to-noise ratios, speech noise, or unseen noise types. In </a:t>
            </a:r>
            <a:br/>
            <a:r>
              <a:t> previous studies, several types of auxiliary data have been used to construct multimodal SE systems, such as lip </a:t>
            </a:r>
            <a:br/>
            <a:r>
              <a:t> images, electropalatography, or electromagnetic midsagittal articulography. In this paper, we propose a novel </a:t>
            </a:r>
            <a:br/>
            <a:r>
              <a:t> EMGSE framework for multimodal SE, which integrates audio and facial electromyography (EMG) signals. Facial EMG is </a:t>
            </a:r>
            <a:br/>
            <a:r>
              <a:t> a biological signal containing articulatory movement information, which can be measured in a non-invasive way. </a:t>
            </a:r>
            <a:br/>
            <a:r>
              <a:t> Experimental results show that the proposed EMGSE system can achieve better performance than the audio-only SE </a:t>
            </a:r>
            <a:br/>
            <a:r>
              <a:t> system. The benefits of fusing EMG signals with acoustic signals for SE are notable under challenging </a:t>
            </a:r>
            <a:br/>
            <a:r>
              <a:t> circumstances. Furthermore, this study reveals that cheek EMG is sufficient for SE.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5 pages, 4 figures, and 3 tables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Depression Classification Using Articulatory Coordination Features And Hierarchical </a:t>
            </a:r>
            <a:br/>
            <a:r>
              <a:t> Attention Based Text Embeddings (2202.06238)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Nadee Seneviratne,Carol Espy-Wilson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https://arxiv.org/pdf/2202.06238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Multimodal depression classification has gained immense popularity over the recent years. We develop a multimodal </a:t>
            </a:r>
            <a:br/>
            <a:r>
              <a:t> depression classification system using articulatory coordination features extracted from vocal tract variables </a:t>
            </a:r>
            <a:br/>
            <a:r>
              <a:t> and text transcriptions obtained from an automatic speech recognition tool that yields improvements of area under </a:t>
            </a:r>
            <a:br/>
            <a:r>
              <a:t> the receiver operating characteristics curve compared to uni-modal classifiers (7.5% and 13.7% for audio and text </a:t>
            </a:r>
            <a:br/>
            <a:r>
              <a:t> respectively). We show that in the case of limited training data, a segment-level classifier can first be trained to </a:t>
            </a:r>
            <a:br/>
            <a:r>
              <a:t> then obtain a session-wise prediction without hindering the performance, using a multi-stage convolutional </a:t>
            </a:r>
            <a:br/>
            <a:r>
              <a:t> recurrent neural network. A text model is trained using a Hierarchical Attention Network (HAN). The multimodal </a:t>
            </a:r>
            <a:br/>
            <a:r>
              <a:t> system is developed by combining embeddings from the session-level audio model and the HAN text model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ICASSP 2022. arXiv admin note: text overlap with arXiv:2104.04195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Emotion Based Hate Speech Detection using Multimodal Learning (2202.06218)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Aneri Rana,Sonali Jha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https://arxiv.org/pdf/2202.06218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recent years, monitoring hate speech and offensive language on social media platforms has become paramount due to </a:t>
            </a:r>
            <a:br/>
            <a:r>
              <a:t> its widespread usage among all age groups, races, and ethnicities. Consequently, there have been substantial </a:t>
            </a:r>
            <a:br/>
            <a:r>
              <a:t> research efforts towards automated detection of such content using Natural Language Processing (NLP). While </a:t>
            </a:r>
            <a:br/>
            <a:r>
              <a:t> successfully filtering textual data, no research has focused on detecting hateful content in multimedia data. With </a:t>
            </a:r>
            <a:br/>
            <a:r>
              <a:t> increased ease of data storage and the exponential growth of social media platforms, multimedia content </a:t>
            </a:r>
            <a:br/>
            <a:r>
              <a:t> proliferates the internet as much as text data. Nevertheless, it escapes the automatic filtering systems. Hate </a:t>
            </a:r>
            <a:br/>
            <a:r>
              <a:t> speech and offensiveness can be detected in multimedia primarily via three modalities, i.e., visual, acoustic, and </a:t>
            </a:r>
            <a:br/>
            <a:r>
              <a:t> verbal. Our preliminary study concluded that the most essential features in classifying hate speech would be the </a:t>
            </a:r>
            <a:br/>
            <a:r>
              <a:t> speaker's emotional state and its influence on the spoken words, therefore limiting our current research to these </a:t>
            </a:r>
            <a:br/>
            <a:r>
              <a:t> modalities. This paper proposes the first multimodal deep learning framework to combine the auditory features </a:t>
            </a:r>
            <a:br/>
            <a:r>
              <a:t> representing emotion and the semantic features to detect hateful content. Our results demonstrate that </a:t>
            </a:r>
            <a:br/>
            <a:r>
              <a:t> incorporating emotional attributes leads to significant improvement over text-based models in detecting hateful </a:t>
            </a:r>
            <a:br/>
            <a:r>
              <a:t> multimedia content. This paper also presents a new Hate Speech Detection Video Dataset (HSDVD) collected for the </a:t>
            </a:r>
            <a:br/>
            <a:r>
              <a:t> purpose of multimodal learning as no such dataset exists today.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Indication as Prior Knowledge for Multimodal Disease Classification in Chest Radiographs with </a:t>
            </a:r>
            <a:br/>
            <a:r>
              <a:t> Transformers (2202.06076)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Grzegorz Jacenków,Alison Q. O'Neil,Sotirios A. Tsaftaris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https://arxiv.org/pdf/2202.06076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When a clinician refers a patient for an imaging exam, they include the reason (e.g. relevant patient history, </a:t>
            </a:r>
            <a:br/>
            <a:r>
              <a:t> suspected disease) in the scan request; this appears as the indication field in the radiology report. The </a:t>
            </a:r>
            <a:br/>
            <a:r>
              <a:t> interpretation and reporting of the image are substantially influenced by this request text, steering the </a:t>
            </a:r>
            <a:br/>
            <a:r>
              <a:t> radiologist to focus on particular aspects of the image. We use the indication field to drive better image </a:t>
            </a:r>
            <a:br/>
            <a:r>
              <a:t> classification, by taking a transformer network which is unimodally pre-trained on text (BERT) and fine-tuning it </a:t>
            </a:r>
            <a:br/>
            <a:r>
              <a:t> for multimodal classification of a dual image-text input. We evaluate the method on the MIMIC-CXR dataset, and </a:t>
            </a:r>
            <a:br/>
            <a:r>
              <a:t> present ablation studies to investigate the effect of the indication field on the classification performance. The </a:t>
            </a:r>
            <a:br/>
            <a:r>
              <a:t> experimental results show our approach achieves 87.8 average micro AUROC, outperforming the state-of-the-art </a:t>
            </a:r>
            <a:br/>
            <a:r>
              <a:t> methods for unimodal (84.4) and multimodal (86.0) classification. Our code is available at </a:t>
            </a:r>
            <a:br/>
            <a:r>
              <a:t> https://github.com/jacenkow/mmbt.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the IEEE International Symposium on Biomedical Imaging (ISBI) 2022 as an oral presentation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Two-colour spectrally multimode integrated SU(1,1) interferometer (2202.05025)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Alessandro Ferreri,Polina R. Sharapova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Multimode integrated interferometers have great potential for both spectral engineering and metrological </a:t>
            </a:r>
            <a:br/>
            <a:r>
              <a:t> applications. However, material dispersion of integrated platforms constitutes an obstacle which limits the </a:t>
            </a:r>
            <a:br/>
            <a:r>
              <a:t> performance and precision of such interferometers. At the same time, two-colour non-linear interferometers </a:t>
            </a:r>
            <a:br/>
            <a:r>
              <a:t> present an important tool for metrological applications, when measurements in a certain frequency range are </a:t>
            </a:r>
            <a:br/>
            <a:r>
              <a:t> difficult. In this manuscript, we theoretically develop and investigate an integrated multimode two-colour </a:t>
            </a:r>
            <a:br/>
            <a:r>
              <a:t> SU(1,1) interferometer that operates in a supersensitive mode. By ensuring a proper design of the integrated </a:t>
            </a:r>
            <a:br/>
            <a:r>
              <a:t> platform, we suppress dispersion and thereby significantly increase the visibility of the interference pattern. </a:t>
            </a:r>
            <a:br/>
            <a:r>
              <a:t> We demonstrate that such an interferometer overcomes the classical phase sensitivity limit for wide parametric </a:t>
            </a:r>
            <a:br/>
            <a:r>
              <a:t> gain ranges, when up to 3∗104 photons are generated.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Multimodal Canonical-Correlated Graph Neural Network for Energy-Efficient Speech Enhancement (2202.04528)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Leandro Aparecido Passos,João Paulo Papa,Amir Hussain,Ahsan Adeel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https://arxiv.org/pdf/2202.04528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proposes a novel multimodal self-supervised architecture for energy-efficient AV speech enhancement </a:t>
            </a:r>
            <a:br/>
            <a:r>
              <a:t> by integrating graph neural networks with canonical correlation analysis (CCA-GNN). This builds on a </a:t>
            </a:r>
            <a:br/>
            <a:r>
              <a:t> state-of-the-art CCA-GNN that aims to learn representative embeddings by maximizing the correlation between </a:t>
            </a:r>
            <a:br/>
            <a:r>
              <a:t> pairs of augmented views of the same input while decorrelating disconnected features. The key idea of the </a:t>
            </a:r>
            <a:br/>
            <a:r>
              <a:t> conventional CCA-GNN involves discarding augmentation-variant information and preserving </a:t>
            </a:r>
            <a:br/>
            <a:r>
              <a:t> augmentation-invariant information whilst preventing capturing of redundant information. Our proposed AV </a:t>
            </a:r>
            <a:br/>
            <a:r>
              <a:t> CCA-GNN model is designed to deal with the challenging multimodal representation learning context. Specifically, </a:t>
            </a:r>
            <a:br/>
            <a:r>
              <a:t> our model improves contextual AV speech processing by maximizing canonical correlation from augmented views of the </a:t>
            </a:r>
            <a:br/>
            <a:r>
              <a:t> same channel, as well as canonical correlation from audio and visual embeddings. In addition, we propose a </a:t>
            </a:r>
            <a:br/>
            <a:r>
              <a:t> positional encoding of the nodes that considers a prior-frame sequence distance instead of a feature-space </a:t>
            </a:r>
            <a:br/>
            <a:r>
              <a:t> representation while computing the node's nearest neighbors. This serves to introduce temporal information in the </a:t>
            </a:r>
            <a:br/>
            <a:r>
              <a:t> embeddings through the neighborhood's connectivity. Experiments conducted with the benchmark ChiME3 dataset </a:t>
            </a:r>
            <a:br/>
            <a:r>
              <a:t> show that our proposed prior frame-based AV CCA-GNN reinforces better feature learning in the temporal context, </a:t>
            </a:r>
            <a:br/>
            <a:r>
              <a:t> leading to more energy-efficient speech reconstruction compared to state-of-the-art CCA-GNN and multi-layer </a:t>
            </a:r>
            <a:br/>
            <a:r>
              <a:t> perceptron models. The results demonstrate the potential of our proposed approach for exploitation in future </a:t>
            </a:r>
            <a:br/>
            <a:r>
              <a:t> assistive technology and energy-efficient multimodal devices.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Novel Anomaly Detection Method for Multimodal WSN Data Flow via a Dynamic Graph Neural Network (2202.10454)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Qinghao Zhang,Miao Ye,Hongbing Qiu,Yong Wang,Xiaofang Deng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https://arxiv.org/pdf/2202.10454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Anomaly detection is widely used to distinguish system anomalies by analyzing the temporal and spatial features of </a:t>
            </a:r>
            <a:br/>
            <a:r>
              <a:t> wireless sensor network (WSN) data streams; it is one of critical technique that ensures the reliability of WSNs. </a:t>
            </a:r>
            <a:br/>
            <a:r>
              <a:t> Currently, graph neural networks (GNNs) have become popular state-of-the-art methods for conducting anomaly </a:t>
            </a:r>
            <a:br/>
            <a:r>
              <a:t> detection on WSN data streams. However, the existing anomaly detection methods based on GNNs do not consider the </a:t>
            </a:r>
            <a:br/>
            <a:r>
              <a:t> temporal and spatial features of WSN data streams simultaneously, such as multi-node, multi-modal and multi-time </a:t>
            </a:r>
            <a:br/>
            <a:r>
              <a:t> features, seriously impacting their effectiveness. In this paper, a novel anomaly detection model is proposed for </a:t>
            </a:r>
            <a:br/>
            <a:r>
              <a:t> multimodal WSN data flows, where three GNNs are used to separately extract the temporal features of WSN data flows, </a:t>
            </a:r>
            <a:br/>
            <a:r>
              <a:t> the correlation features between different modes and the spatial features between sensor node positions. </a:t>
            </a:r>
            <a:br/>
            <a:r>
              <a:t> Specifically, first, the temporal features and modal correlation features extracted from each sensor node are </a:t>
            </a:r>
            <a:br/>
            <a:r>
              <a:t> fused into one vector representation, which is further aggregated with the spatial features, i.e., the spatial </a:t>
            </a:r>
            <a:br/>
            <a:r>
              <a:t> position relationships of the nodes; finally, the current time-series data of WSN nodes are predicted, and abnormal </a:t>
            </a:r>
            <a:br/>
            <a:r>
              <a:t> states are identified according to the fusion features. The simulation results obtained on a public dataset show </a:t>
            </a:r>
            <a:br/>
            <a:r>
              <a:t> that the proposed approach is able to significantly improve upon the existing methods in terms of its robustness, and </a:t>
            </a:r>
            <a:br/>
            <a:r>
              <a:t> its F1 score reaches 0.90, which is 14.2% higher than that of the graph convolution network (GCN) with long short-term </a:t>
            </a:r>
            <a:br/>
            <a:r>
              <a:t> memory (LSTM).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 Feature Rotation for Multimodal Image Style Transfer (2202.04426)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Son Truong Nguyen,Nguyen Quang Tuyen,Nguyen Hong Phuc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https://arxiv.org/pdf/2202.04426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Recently, style transfer is a research area that attracts a lot of attention, which transfers the style of an image </a:t>
            </a:r>
            <a:br/>
            <a:r>
              <a:t> onto a content target. Extensive research on style transfer has aimed at speeding up processing or generating </a:t>
            </a:r>
            <a:br/>
            <a:r>
              <a:t> high-quality stylized images. Most approaches only produce an output from a content and style image pair, while a few </a:t>
            </a:r>
            <a:br/>
            <a:r>
              <a:t> others use complex architectures and can only produce a certain number of outputs. In this paper, we propose a simple </a:t>
            </a:r>
            <a:br/>
            <a:r>
              <a:t> method for representing style features in many ways called Deep Feature Rotation (DFR), while not only producing </a:t>
            </a:r>
            <a:br/>
            <a:r>
              <a:t> diverse outputs but also still achieving effective stylization compared to more complex methods. Our approach is </a:t>
            </a:r>
            <a:br/>
            <a:r>
              <a:t> representative of the many ways of augmentation for intermediate feature embedding without consuming too much </a:t>
            </a:r>
            <a:br/>
            <a:r>
              <a:t> computational expense. We also analyze our method by visualizing output in different rotation weights. Our code is </a:t>
            </a:r>
            <a:br/>
            <a:r>
              <a:t> available at https://github.com/sonnguyen129/deep-feature-rotation.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NICS'21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TinyM2Net: A Flexible System Algorithm Co-designed Multimodal Learning Framework for Tiny Devices (2202.04303)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Hasib-Al Rashid,Pretom Roy Ovi,Aryya Gangopadhyay,Tinoosh Mohsenin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https://arxiv.org/pdf/2202.04303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the emergence of Artificial Intelligence (AI), new attention has been given to implement AI algorithms on </a:t>
            </a:r>
            <a:br/>
            <a:r>
              <a:t> resource constrained tiny devices to expand the application domain of IoT. Multimodal Learning has recently become </a:t>
            </a:r>
            <a:br/>
            <a:r>
              <a:t> very popular with the classification task due to its impressive performance for both image and audio event </a:t>
            </a:r>
            <a:br/>
            <a:r>
              <a:t> classification. This paper presents TinyM2Net -- a flexible system algorithm co-designed multimodal learning </a:t>
            </a:r>
            <a:br/>
            <a:r>
              <a:t> framework for resource constrained tiny devices. The framework was designed to be evaluated on two different </a:t>
            </a:r>
            <a:br/>
            <a:r>
              <a:t> case-studies: COVID-19 detection from multimodal audio recordings and battle field object detection from </a:t>
            </a:r>
            <a:br/>
            <a:r>
              <a:t> multimodal images and audios. In order to compress the model to implement on tiny devices, substantial network </a:t>
            </a:r>
            <a:br/>
            <a:r>
              <a:t> architecture optimization and mixed precision quantization were performed (mixed 8-bit and 4-bit). TinyM2Net </a:t>
            </a:r>
            <a:br/>
            <a:r>
              <a:t> shows that even a tiny multimodal learning model can improve the classification performance than that of any </a:t>
            </a:r>
            <a:br/>
            <a:r>
              <a:t> unimodal frameworks. The most compressed TinyM2Net achieves 88.4% COVID-19 detection accuracy (14.5% </a:t>
            </a:r>
            <a:br/>
            <a:r>
              <a:t> improvement from unimodal base model) and 96.8\% battle field object detection accuracy (3.9% improvement from </a:t>
            </a:r>
            <a:br/>
            <a:r>
              <a:t> unimodal base model). Finally, we test our TinyM2Net models on a Raspberry Pi 4 to see how they perform when deployed to </a:t>
            </a:r>
            <a:br/>
            <a:r>
              <a:t> a resource constrained tiny device.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MMLN: Leveraging Domain Knowledge for Multimodal Diagnosis (2202.04266)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Haodi Zhang,Chenyu Xu,Peirou Liang,Ke Duan,Hao Ren,Weibin Cheng,Kaishun Wu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https://arxiv.org/pdf/2202.04266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studies show that deep learning models achieve good performance on medical imaging tasks such as diagnosis </a:t>
            </a:r>
            <a:br/>
            <a:r>
              <a:t> prediction. Among the models, multimodality has been an emerging trend, integrating different forms of data such as </a:t>
            </a:r>
            <a:br/>
            <a:r>
              <a:t> chest X-ray (CXR) images and electronic medical records (EMRs). However, most existing methods incorporate them in </a:t>
            </a:r>
            <a:br/>
            <a:r>
              <a:t> a model-free manner, which lacks theoretical support and ignores the intrinsic relations between different data </a:t>
            </a:r>
            <a:br/>
            <a:r>
              <a:t> sources. To address this problem, we propose a knowledge-driven and data-driven framework for lung disease </a:t>
            </a:r>
            <a:br/>
            <a:r>
              <a:t> diagnosis. By incorporating domain knowledge, machine learning models can reduce the dependence on labeled data </a:t>
            </a:r>
            <a:br/>
            <a:r>
              <a:t> and improve interpretability. We formulate diagnosis rules according to authoritative clinical medicine </a:t>
            </a:r>
            <a:br/>
            <a:r>
              <a:t> guidelines and learn the weights of rules from text data. Finally, a multimodal fusion consisting of text and image </a:t>
            </a:r>
            <a:br/>
            <a:r>
              <a:t> data is designed to infer the marginal probability of lung disease. We conduct experiments on a real-world dataset </a:t>
            </a:r>
            <a:br/>
            <a:r>
              <a:t> collected from a hospital. The results show that the proposed method outperforms the state-of-the-art multimodal </a:t>
            </a:r>
            <a:br/>
            <a:r>
              <a:t> baselines in terms of accuracy and interpretability.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Social-DualCVAE: Multimodal Trajectory Forecasting Based on Social Interactions Pattern Aware and </a:t>
            </a:r>
            <a:br/>
            <a:r>
              <a:t> Dual Conditional Variational Auto-Encoder (2202.03954)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Jiashi Gao,Xinming Shi,James J. Q.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https://arxiv.org/pdf/2202.03954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Pedestrian trajectory forecasting is a fundamental task in multiple utility areas, such as self-driving, </a:t>
            </a:r>
            <a:br/>
            <a:r>
              <a:t> autonomous robots, and surveillance systems. The future trajectory forecasting is multi-modal, influenced by </a:t>
            </a:r>
            <a:br/>
            <a:r>
              <a:t> physical interaction with scene contexts and intricate social interactions among pedestrians. The mainly </a:t>
            </a:r>
            <a:br/>
            <a:r>
              <a:t> existing literature learns representations of social interactions by deep learning networks, while the explicit </a:t>
            </a:r>
            <a:br/>
            <a:r>
              <a:t> interaction patterns are not utilized. Different interaction patterns, such as following or collision avoiding, </a:t>
            </a:r>
            <a:br/>
            <a:r>
              <a:t> will generate different trends of next movement, thus, the awareness of social interaction patterns is important </a:t>
            </a:r>
            <a:br/>
            <a:r>
              <a:t> for trajectory forecasting. Moreover, the social interaction patterns are privacy concerned or lack of labels. To </a:t>
            </a:r>
            <a:br/>
            <a:r>
              <a:t> jointly address the above issues, we present a social-dual conditional variational auto-encoder </a:t>
            </a:r>
            <a:br/>
            <a:r>
              <a:t> (Social-DualCVAE) for multi-modal trajectory forecasting, which is based on a generative model conditioned not </a:t>
            </a:r>
            <a:br/>
            <a:r>
              <a:t> only on the past trajectories but also the unsupervised classification of interaction patterns. After generating </a:t>
            </a:r>
            <a:br/>
            <a:r>
              <a:t> the category distribution of the unlabeled social interaction patterns, DualCVAE, conditioned on the past </a:t>
            </a:r>
            <a:br/>
            <a:r>
              <a:t> trajectories and social interaction pattern, is proposed for multi-modal trajectory prediction by latent </a:t>
            </a:r>
            <a:br/>
            <a:r>
              <a:t> variables estimating. A variational bound is derived as the minimization objective during training. The proposed </a:t>
            </a:r>
            <a:br/>
            <a:r>
              <a:t> model is evaluated on widely used trajectory benchmarks and outperforms the prior state-of-the-art methods.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Addressing Data Scarcity in Multimodal User State Recognition by Combining Semi-Supervised and </a:t>
            </a:r>
            <a:br/>
            <a:r>
              <a:t> Supervised Learning (2202.03775)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Hendric Voß,Heiko Wersing,Stefan Kopp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https://arxiv.org/pdf/2202.03775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Detecting mental states of human users is crucial for the development of cooperative and intelligent robots, as it </a:t>
            </a:r>
            <a:br/>
            <a:r>
              <a:t> enables the robot to understand the user's intentions and desires. Despite their importance, it is difficult to </a:t>
            </a:r>
            <a:br/>
            <a:r>
              <a:t> obtain a large amount of high quality data for training automatic recognition algorithms as the time and effort </a:t>
            </a:r>
            <a:br/>
            <a:r>
              <a:t> required to collect and label such data is prohibitively high. In this paper we present a multimodal machine learning </a:t>
            </a:r>
            <a:br/>
            <a:r>
              <a:t> approach for detecting dis-/agreement and confusion states in a human-robot interaction environment, using just a </a:t>
            </a:r>
            <a:br/>
            <a:r>
              <a:t> small amount of manually annotated data. We collect a data set by conducting a human-robot interaction study and </a:t>
            </a:r>
            <a:br/>
            <a:r>
              <a:t> develop a novel preprocessing pipeline for our machine learning approach. By combining semi-supervised and </a:t>
            </a:r>
            <a:br/>
            <a:r>
              <a:t> supervised architectures, we are able to achieve an average F1-score of 81.1\% for dis-/agreement detection with a </a:t>
            </a:r>
            <a:br/>
            <a:r>
              <a:t> small amount of labeled data and a large unlabeled data set, while simultaneously increasing the robustness of the </a:t>
            </a:r>
            <a:br/>
            <a:r>
              <a:t> model compared to the supervised approach.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CALM: Contrastive Aligned Audio-Language Multirate and Multimodal Representations (2202.03587)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Vin Sachidananda,Shao-Yen Tseng,Erik Marchi,Sachin Kajarekar,Panayiotis Georgiou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https://arxiv.org/pdf/2202.03587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Deriving multimodal representations of audio and lexical inputs is a central problem in Natural Language </a:t>
            </a:r>
            <a:br/>
            <a:r>
              <a:t> Understanding (NLU). In this paper, we present Contrastive Aligned Audio-Language Multirate and Multimodal </a:t>
            </a:r>
            <a:br/>
            <a:r>
              <a:t> Representations (CALM), an approach for learning multimodal representations using contrastive and multirate </a:t>
            </a:r>
            <a:br/>
            <a:r>
              <a:t> information inherent in audio and lexical inputs. The proposed model aligns acoustic and lexical information in the </a:t>
            </a:r>
            <a:br/>
            <a:r>
              <a:t> input embedding space of a pretrained language-only contextual embedding model. By aligning audio </a:t>
            </a:r>
            <a:br/>
            <a:r>
              <a:t> representations to pretrained language representations and utilizing contrastive information between acoustic </a:t>
            </a:r>
            <a:br/>
            <a:r>
              <a:t> inputs, CALM is able to bootstrap audio embedding competitive with existing audio representation models in only a </a:t>
            </a:r>
            <a:br/>
            <a:r>
              <a:t> few hours of training time. Operationally, audio spectrograms are processed using linearized patches through a </a:t>
            </a:r>
            <a:br/>
            <a:r>
              <a:t> Spectral Transformer (SpecTran) which is trained using a Contrastive Audio-Language Pretraining objective to </a:t>
            </a:r>
            <a:br/>
            <a:r>
              <a:t> align audio and language from similar queries. Subsequently, the derived acoustic and lexical tokens </a:t>
            </a:r>
            <a:br/>
            <a:r>
              <a:t> representations are input into a multimodal transformer to incorporate utterance level context and derive the </a:t>
            </a:r>
            <a:br/>
            <a:r>
              <a:t> proposed CALM representations. We show that these pretrained embeddings can subsequently be used in multimodal </a:t>
            </a:r>
            <a:br/>
            <a:r>
              <a:t> supervised tasks and demonstrate the benefits of the proposed pretraining steps in terms of the alignment of the two </a:t>
            </a:r>
            <a:br/>
            <a:r>
              <a:t> embedding spaces and the multirate nature of the pretraining. Our system shows 10-25\% improvement over existing </a:t>
            </a:r>
            <a:br/>
            <a:r>
              <a:t> emotion recognition systems including state-of-the-art three-modality systems under various evaluation </a:t>
            </a:r>
            <a:br/>
            <a:r>
              <a:t> objectives.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GMC -- Geometric Multimodal Contrastive Representation Learning (2202.03390)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Petra Poklukar,Miguel Vasco,Hang Yin,Francisco S. Melo,Ana Paiva,Danica Kragic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https://arxiv.org/pdf/2202.03390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Learning representations of multimodal data that are both informative and robust to missing modalities at test time </a:t>
            </a:r>
            <a:br/>
            <a:r>
              <a:t> remains a challenging problem due to the inherent heterogeneity of data obtained from different channels. To </a:t>
            </a:r>
            <a:br/>
            <a:r>
              <a:t> address it, we present a novel Geometric Multimodal Contrastive (GMC) representation learning method comprised of </a:t>
            </a:r>
            <a:br/>
            <a:r>
              <a:t> two main components: i) a two-level architecture consisting of modality-specific base encoder, allowing to </a:t>
            </a:r>
            <a:br/>
            <a:r>
              <a:t> process an arbitrary number of modalities to an intermediate representation of fixed dimensionality, and a shared </a:t>
            </a:r>
            <a:br/>
            <a:r>
              <a:t> projection head, mapping the intermediate representations to a latent representation space; ii) a multimodal </a:t>
            </a:r>
            <a:br/>
            <a:r>
              <a:t> contrastive loss function that encourages the geometric alignment of the learned representations. We </a:t>
            </a:r>
            <a:br/>
            <a:r>
              <a:t> experimentally demonstrate that GMC representations are semantically rich and achieve state-of-the-art </a:t>
            </a:r>
            <a:br/>
            <a:r>
              <a:t> performance with missing modality information on three different learning problems including prediction and </a:t>
            </a:r>
            <a:br/>
            <a:r>
              <a:t> reinforcement learning tasks.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CZU-MHAD: A multimodal dataset for human action recognition utilizing a depth camera and 10 wearable </a:t>
            </a:r>
            <a:br/>
            <a:r>
              <a:t> inertial sensors (2202.03283)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 Chao,Zhenjie Hou,Yujian 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https://arxiv.org/pdf/2202.03283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Human action recognition has been widely used in many fields of life, and many human action datasets have been </a:t>
            </a:r>
            <a:br/>
            <a:r>
              <a:t> published at the same time. However, most of the multi-modal databases have some shortcomings in the layout and </a:t>
            </a:r>
            <a:br/>
            <a:r>
              <a:t> number of sensors, which cannot fully represent the action features. Regarding the problems, this paper proposes a </a:t>
            </a:r>
            <a:br/>
            <a:r>
              <a:t> freely available dataset, named CZU-MHAD (Changzhou University: a comprehensive multi-modal human action </a:t>
            </a:r>
            <a:br/>
            <a:r>
              <a:t> dataset). It consists of 22 actions and three modals temporal synchronized data. These modals include depth videos </a:t>
            </a:r>
            <a:br/>
            <a:r>
              <a:t> and skeleton positions from a kinect v2 camera, and inertial signals from 10 wearable sensors. Compared with single </a:t>
            </a:r>
            <a:br/>
            <a:r>
              <a:t> modal sensors, multi-modal sensors can collect different modal data, so the use of multi-modal sensors can describe </a:t>
            </a:r>
            <a:br/>
            <a:r>
              <a:t> actions more accurately. Moreover, CZU-MHAD obtains the 3-axis acceleration and 3-axis angular velocity of 10 main </a:t>
            </a:r>
            <a:br/>
            <a:r>
              <a:t> motion joints by binding inertial sensors to them, and these data were captured at the same time. Experimental </a:t>
            </a:r>
            <a:br/>
            <a:r>
              <a:t> results are provided to show that this dataset can be used to study structural relationships between different parts </a:t>
            </a:r>
            <a:br/>
            <a:r>
              <a:t> of the human body when performing actions and fusion approaches that involve multi-modal sensor data.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Unsupervised physics-informed disentanglement of multimodal data for high-throughput scientific </a:t>
            </a:r>
            <a:br/>
            <a:r>
              <a:t> discovery (2202.03242)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Nathaniel Trask,Carianne Martinez,Kookjin Lee,Brad Boyce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https://arxiv.org/pdf/2202.03242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introduce physics-informed multimodal autoencoders (PIMA) - a variational inference framework for </a:t>
            </a:r>
            <a:br/>
            <a:r>
              <a:t> discovering shared information in multimodal scientific datasets representative of high-throughput testing. </a:t>
            </a:r>
            <a:br/>
            <a:r>
              <a:t> Individual modalities are embedded into a shared latent space and fused through a product of experts formulation, </a:t>
            </a:r>
            <a:br/>
            <a:r>
              <a:t> enabling a Gaussian mixture prior to identify shared features. Sampling from clusters allows cross-modal </a:t>
            </a:r>
            <a:br/>
            <a:r>
              <a:t> generative modeling, with a mixture of expert decoder imposing inductive biases encoding prior scientific </a:t>
            </a:r>
            <a:br/>
            <a:r>
              <a:t> knowledge and imparting structured disentanglement of the latent space. This approach enables discovery of </a:t>
            </a:r>
            <a:br/>
            <a:r>
              <a:t> fingerprints which may be detected in high-dimensional heterogeneous datasets, avoiding traditional </a:t>
            </a:r>
            <a:br/>
            <a:r>
              <a:t> bottlenecks related to high-fidelity measurement and characterization. Motivated by accelerated co-design and </a:t>
            </a:r>
            <a:br/>
            <a:r>
              <a:t> optimization of materials manufacturing processes, a dataset of lattice metamaterials from metal additive </a:t>
            </a:r>
            <a:br/>
            <a:r>
              <a:t> manufacturing demonstrates accurate cross modal inference between images of mesoscale topology and mechanical </a:t>
            </a:r>
            <a:br/>
            <a:r>
              <a:t> stress-strain response.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Optical skin: Sensor-integration-free multimodal flexible sensing (2202.03189)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Sho Shimadera,Kei Kitagawa,Koyo Sagehashi,Tomoaki Niiyama,Satoshi Sunada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https://arxiv.org/pdf/2202.03189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biological skin enables animals to sense various stimuli. Extensive efforts have been made recently to develop </a:t>
            </a:r>
            <a:br/>
            <a:r>
              <a:t> smart skin-like sensors to extend the capabilities of biological skins; however, simultaneous sensing of several </a:t>
            </a:r>
            <a:br/>
            <a:r>
              <a:t> types of stimuli in a large area remains challenging because this requires large-scale sensor integration with </a:t>
            </a:r>
            <a:br/>
            <a:r>
              <a:t> numerous wire connections. We propose a simple, highly sensitive, and multimodal sensing approach, which does not </a:t>
            </a:r>
            <a:br/>
            <a:r>
              <a:t> require integrating multiple sensors. The proposed approach is based on an optical interference technique, which </a:t>
            </a:r>
            <a:br/>
            <a:r>
              <a:t> can encode the information of various stimuli as a spatial pattern. In contrast to the existing approach, the </a:t>
            </a:r>
            <a:br/>
            <a:r>
              <a:t> proposed approach, combined with a deep neural network, enables us to freely select the sensing mode according to our </a:t>
            </a:r>
            <a:br/>
            <a:r>
              <a:t> purpose. As a key example, we demonstrate simultaneous sensing mode of three different physical quantities, </a:t>
            </a:r>
            <a:br/>
            <a:r>
              <a:t> contact force, contact location, and temperature, using a single soft material without requiring complex </a:t>
            </a:r>
            <a:br/>
            <a:r>
              <a:t> integration. Another unique property of the proposed approach is spatially continuous sensing with ultrahigh </a:t>
            </a:r>
            <a:br/>
            <a:r>
              <a:t> resolution of few tens of micrometers, which enables identifying the shape of the object in contact. Furthermore, we </a:t>
            </a:r>
            <a:br/>
            <a:r>
              <a:t> present a haptic soft device for a human-machine interface. The proposed approach encourages the development of </a:t>
            </a:r>
            <a:br/>
            <a:r>
              <a:t> high-performance optical skins.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pages, 11 figures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Reducing the Gibbs effect in multimodal medical imaging by the Fake Nodes Approach (2202.10325)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Davide Poggiali,Diego Cecchin,Stefano De Marchi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https://arxiv.org/pdf/2202.10325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It is a common practice in multimodal medical imaging to undersample the anatomically-derived segmentation images </a:t>
            </a:r>
            <a:br/>
            <a:r>
              <a:t> to measure the mean activity of a co-acquired functional image. This practice avoids the resampling-related Gibbs </a:t>
            </a:r>
            <a:br/>
            <a:r>
              <a:t> effect that would occur in oversampling the functional image. As sides effect, waste of time and efforts are produced </a:t>
            </a:r>
            <a:br/>
            <a:r>
              <a:t> since the anatomical segmentation at full resolution is performed in many hours of computations or manual work. In </a:t>
            </a:r>
            <a:br/>
            <a:r>
              <a:t> this work we explain the commonly-used resampling methods and give errors bound in the cases of continuous and </a:t>
            </a:r>
            <a:br/>
            <a:r>
              <a:t> discontinuous signals. Then we propose a Fake Nodes scheme for image resampling designed to reduce the Gibbs effect </a:t>
            </a:r>
            <a:br/>
            <a:r>
              <a:t> when oversampling the functional image. This new approach is compared to the traditional counterpart in two </a:t>
            </a:r>
            <a:br/>
            <a:r>
              <a:t> significant experiments, both showing that Fake Nodes resampling gives smaller errors.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68U10; 65D05; 41A15                      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Engineering multifunctionality at oxide interfaces by multimode coupling (2202.02027)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Monirul Shaikh,Saurabh Ghosh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https://arxiv.org/pdf/2202.02027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employed first-principles density functional theory calculations guided by group-theoretical analysis and </a:t>
            </a:r>
            <a:br/>
            <a:r>
              <a:t> demonstrated the control of insulator-metal-insulator transition, polarization and two sublattice </a:t>
            </a:r>
            <a:br/>
            <a:r>
              <a:t> magnetization in (LaFeO3)1/(CaFeO3)1 superlattice via. multi structural mode coupling i.e., 'multimode </a:t>
            </a:r>
            <a:br/>
            <a:r>
              <a:t> coupling'. We have discovered a polar A-type charge disproportionation mode, QACD (analogous to the A-type </a:t>
            </a:r>
            <a:br/>
            <a:r>
              <a:t> antiferromagnetic ordering), and found that it couples with the trilinear coupling, QTri mode (common in Pnma </a:t>
            </a:r>
            <a:br/>
            <a:r>
              <a:t> perovskite oxides and involves three structural modes), and lowers the symmetry further. By tuning the strength of </a:t>
            </a:r>
            <a:br/>
            <a:r>
              <a:t> the coupling between the participating modes, the polar metallic phase, polar zero bandgap semiconducting, and </a:t>
            </a:r>
            <a:br/>
            <a:r>
              <a:t> polar insulating phases can be obtained. Here, QTri switches the polarization direction, whereas, QACD can trigger </a:t>
            </a:r>
            <a:br/>
            <a:r>
              <a:t> insulator-metal-insulator transition along with the polarization switching. The mechanism is true for any </a:t>
            </a:r>
            <a:br/>
            <a:r>
              <a:t> transition metal superlattices constituted with Pnma building blocks and with partially filled eg or t2g </a:t>
            </a:r>
            <a:br/>
            <a:r>
              <a:t> electron(s) at the transition metal sites.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Sensing the Breath: A Multimodal Singing Tutoring Interface with Breath Guidance (2202.01439)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Ziyue Piao,Gus Xia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https://arxiv.org/pdf/2202.01439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Breath is a significant component in singing performance, which is still underresearched in most singing-related </a:t>
            </a:r>
            <a:br/>
            <a:r>
              <a:t> music interfaces. In this paper, we present a multimodal system that detects the learner's singing pitch and </a:t>
            </a:r>
            <a:br/>
            <a:r>
              <a:t> breathing states and provides real-time visual tutoring feedback. Specifically, the breath detector is a wearable </a:t>
            </a:r>
            <a:br/>
            <a:r>
              <a:t> belt with pressure sensors and flexible fabric. It monitors real-time body movement of the abdomen, back waist, and </a:t>
            </a:r>
            <a:br/>
            <a:r>
              <a:t> twin ribs. A breath visualization algorithm is developed to display real-time breath states, together with the </a:t>
            </a:r>
            <a:br/>
            <a:r>
              <a:t> singing pitch contours on an interactive score interface. User studies show that our system can help users not only </a:t>
            </a:r>
            <a:br/>
            <a:r>
              <a:t> gain deeper breath during singing but also improve pitch accuracy in vocal training, especially for those with some </a:t>
            </a:r>
            <a:br/>
            <a:r>
              <a:t> musical background.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Interpretability for Multimodal Emotion Recognition using Concept Activation Vectors (2202.01072)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Ashish Ramayee Asokan,Nidarshan Kumar,Anirudh Venkata Ragam,Shylaja S Sharath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https://arxiv.org/pdf/2202.01072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Multimodal Emotion Recognition refers to the classification of input video sequences into emotion labels based on </a:t>
            </a:r>
            <a:br/>
            <a:r>
              <a:t> multiple input modalities (usually video, audio and text). In recent years, Deep Neural networks have shown </a:t>
            </a:r>
            <a:br/>
            <a:r>
              <a:t> remarkable performance in recognizing human emotions, and are on par with human-level performance on this task. </a:t>
            </a:r>
            <a:br/>
            <a:r>
              <a:t> Despite the recent advancements in this field, emotion recognition systems are yet to be accepted for real world </a:t>
            </a:r>
            <a:br/>
            <a:r>
              <a:t> setups due to the obscure nature of their reasoning and decision-making process. Most of the research in this field </a:t>
            </a:r>
            <a:br/>
            <a:r>
              <a:t> deals with novel architectures to improve the performance for this task, with a few attempts at providing </a:t>
            </a:r>
            <a:br/>
            <a:r>
              <a:t> explanations for these models' decisions. In this paper, we address the issue of interpretability for neural </a:t>
            </a:r>
            <a:br/>
            <a:r>
              <a:t> networks in the context of emotion recognition using Concept Activation Vectors (CAVs). To analyse the model's </a:t>
            </a:r>
            <a:br/>
            <a:r>
              <a:t> latent space, we define human-understandable concepts specific to Emotion AI and map them to the widely-used </a:t>
            </a:r>
            <a:br/>
            <a:r>
              <a:t> IEMOCAP multimodal database. We then evaluate the influence of our proposed concepts at multiple layers of the </a:t>
            </a:r>
            <a:br/>
            <a:r>
              <a:t> Bi-directional Contextual LSTM (BC-LSTM) network to show that the reasoning process of neural networks for emotion </a:t>
            </a:r>
            <a:br/>
            <a:r>
              <a:t> recognition can be represented using human-understandable concepts. Finally, we perform hypothesis testing on </a:t>
            </a:r>
            <a:br/>
            <a:r>
              <a:t> our proposed concepts to show that they are significant for interpretability of this task.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This work has been submitted to the IEEE for possible publication. Copyright may be transferred without notice, after which this version may no longer be accessible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Unified Multimodal Punctuation Restoration Framework for Mixed-Modality Corpus (2202.00468)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Yaoming Zhu,Liwei Wu,Shanbo Cheng,Mingxuan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https://arxiv.org/pdf/2202.00468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punctuation restoration task aims to correctly punctuate the output transcriptions of automatic speech </a:t>
            </a:r>
            <a:br/>
            <a:r>
              <a:t> recognition systems. Previous punctuation models, either using text only or demanding the corresponding audio, </a:t>
            </a:r>
            <a:br/>
            <a:r>
              <a:t> tend to be constrained by real scenes, where unpunctuated sentences are a mixture of those with and without audio. </a:t>
            </a:r>
            <a:br/>
            <a:r>
              <a:t> This paper proposes a unified multimodal punctuation restoration framework, named UniPunc, to punctuate the mixed </a:t>
            </a:r>
            <a:br/>
            <a:r>
              <a:t> sentences with a single model. UniPunc jointly represents audio and non-audio samples in a shared latent space, </a:t>
            </a:r>
            <a:br/>
            <a:r>
              <a:t> based on which the model learns a hybrid representation and punctuates both kinds of samples. We validate the </a:t>
            </a:r>
            <a:br/>
            <a:r>
              <a:t> effectiveness of the UniPunc on real-world datasets, which outperforms various strong baselines (e.g. BERT, MuSe) </a:t>
            </a:r>
            <a:br/>
            <a:r>
              <a:t> by at least 0.8 overall F1 scores, making a new state-of-the-art. Extensive experiments show that UniPunc's design </a:t>
            </a:r>
            <a:br/>
            <a:r>
              <a:t> is a pervasive solution: by grafting onto previous models, UniPunc enables them to punctuate on the mixed corpus. Our </a:t>
            </a:r>
            <a:br/>
            <a:r>
              <a:t> code is available at github.com/Yaoming95/UniPunc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5 pages, accepted by ICASSP'2022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Maximum Entropy Dynamic Games (2201.12925)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Oswin So,Kyle Stachowicz,Evangelos A. Theodorou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https://arxiv.org/pdf/2201.12925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Environments with multi-agent interactions often result a rich set of modalities of behavior between agents due to </a:t>
            </a:r>
            <a:br/>
            <a:r>
              <a:t> the inherent suboptimality of decision making processes when agents settle for satisfactory decisions. However, </a:t>
            </a:r>
            <a:br/>
            <a:r>
              <a:t> existing algorithms for solving these dynamic games are strictly unimodal and fail to capture the intricate </a:t>
            </a:r>
            <a:br/>
            <a:r>
              <a:t> multimodal behaviors of the agents. In this paper, we propose MMELQGames (Multimodal Maximum-Entropy Linear </a:t>
            </a:r>
            <a:br/>
            <a:r>
              <a:t> Quadratic Games), a novel constrained multimodal maximum entropy formulation of the Differential Dynamic </a:t>
            </a:r>
            <a:br/>
            <a:r>
              <a:t> Programming algorithm for solving generalized Nash equilibria. By formulating the problem as a certain dynamic </a:t>
            </a:r>
            <a:br/>
            <a:r>
              <a:t> game with incomplete and asymmetric information where agents are uncertain about the cost and dynamics of the game </a:t>
            </a:r>
            <a:br/>
            <a:r>
              <a:t> itself, the proposed method is able to reason about multiple local generalized Nash equilibria, enforce </a:t>
            </a:r>
            <a:br/>
            <a:r>
              <a:t> constraints with the Augmented Lagrangian framework and also perform Bayesian inference on the latent mode from </a:t>
            </a:r>
            <a:br/>
            <a:r>
              <a:t> past observations. We assess the efficacy of the proposed algorithm on two illustrative examples: multi-agent </a:t>
            </a:r>
            <a:br/>
            <a:r>
              <a:t> collision avoidance and autonomous racing. In particular, we show that only MMELQGames is able to effectively block </a:t>
            </a:r>
            <a:br/>
            <a:r>
              <a:t> a rear vehicle when given a speed disadvantage and the rear vehicle can overtake from multiple positions.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Under review for RSS 2022. Supplementary Video: https://youtu.be/7molN_Q38dk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Encoding qubits in multimode grid states (2201.12337)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Baptiste Royer,Shraddha Singh,Steven M. Girvin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https://arxiv.org/pdf/2201.12337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Encoding logical quantum information in harmonic oscillator modes is a promising and hardware-efficient approach </a:t>
            </a:r>
            <a:br/>
            <a:r>
              <a:t> to the realization of a quantum computer. In this work, we propose to encode logical qubits in grid states of an </a:t>
            </a:r>
            <a:br/>
            <a:r>
              <a:t> ensemble of harmonic oscillator modes. We first discuss general results about these multimode bosonic codes; how to </a:t>
            </a:r>
            <a:br/>
            <a:r>
              <a:t> design them, how to practically implement them in different experimental platforms and how lattice symmetries can </a:t>
            </a:r>
            <a:br/>
            <a:r>
              <a:t> be leveraged to perform logical non-Clifford operations. We then introduce in detail two two-mode grid codes based </a:t>
            </a:r>
            <a:br/>
            <a:r>
              <a:t> on the hypercubic and D4 lattices, respectively, showing how to perform a universal set of logical operations. We </a:t>
            </a:r>
            <a:br/>
            <a:r>
              <a:t> demonstrate numerically that multimode grid codes have, compared to their single-mode counterpart, increased </a:t>
            </a:r>
            <a:br/>
            <a:r>
              <a:t> robustness against propagation of errors from ancillas used for error correction. Finally, we highlight some </a:t>
            </a:r>
            <a:br/>
            <a:r>
              <a:t> interesting links between multidimensional lattices and single-mode grid codes concatenated with qubit codes.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38 pages, 13 figures v2: Added missing reference, Updated inaccurate statement in Sect. 6, Updated the note added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Parallel black-box optimization of expensive high-dimensional multimodal functions via magnitude (2201.11677)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Steve Huntsman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https://arxiv.org/pdf/2201.11677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Building on the recently developed theory of magnitude, we introduce the optimization algorithm EXPLO2 and </a:t>
            </a:r>
            <a:br/>
            <a:r>
              <a:t> carefully benchmark it. EXPLO2 advances the state of the art for optimizing high-dimensional (D⪆40) multimodal </a:t>
            </a:r>
            <a:br/>
            <a:r>
              <a:t> functions that are expensive to compute and for which derivatives are not available, such as arise in hyperparameter </a:t>
            </a:r>
            <a:br/>
            <a:r>
              <a:t> optimization or via simulations.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90-08                              ACM Class:           G.1.6            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thermodynamic description of the near- and far-field intensity patterns emerging from multimode </a:t>
            </a:r>
            <a:br/>
            <a:r>
              <a:t> nonlinear waveguide arrays (2201.11559)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Mahmoud A. Selim,Fan O. Wu,Huizhong Ren,Mercedeh Khajavikhan,Demetrios Christodoulides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https://arxiv.org/pdf/2201.11559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Nonlinear highly multimode photonic systems are ubiquitous in optics. Yet, the sheer complexity arising from the </a:t>
            </a:r>
            <a:br/>
            <a:r>
              <a:t> action of nonlinearity in multimode environments has posed theoretical challenges in describing these systems. In </a:t>
            </a:r>
            <a:br/>
            <a:r>
              <a:t> this work, we deploy concepts from optical thermodynamics to investigate the near- and far-field emission </a:t>
            </a:r>
            <a:br/>
            <a:r>
              <a:t> intensity patterns emerging from nonlinear waveguide arrays. An exact equation dictating the response of a </a:t>
            </a:r>
            <a:br/>
            <a:r>
              <a:t> nonlinear array is derived in terms of the systems invariants that act as extensive thermodynamic variables. In this </a:t>
            </a:r>
            <a:br/>
            <a:r>
              <a:t> respect, the near- and far-field characteristics emerging from a weakly nonlinear waveguide lattice are </a:t>
            </a:r>
            <a:br/>
            <a:r>
              <a:t> analytically addressed. We show that statistically, these patterns and the resulting far-field brightness are </a:t>
            </a:r>
            <a:br/>
            <a:r>
              <a:t> governed by the optical temperature and its corresponding chemical potential. The extensivity associated with the </a:t>
            </a:r>
            <a:br/>
            <a:r>
              <a:t> entropy of such configurations is discussed. The thermodynamic results presented here were found to be in good </a:t>
            </a:r>
            <a:br/>
            <a:r>
              <a:t> agreement with numerical simulations obtained from nonlinear coupled-mode theory.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Physical Review A, 105(1), 013514 (2022)   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neural networks better explain multivoxel patterns in the hippocampus (2201.11517)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Bhavin Choksi,Milad Mozafari,Rufin VanRullen,Leila Reddy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https://arxiv.org/pdf/2201.11517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human hippocampus possesses "concept cells", neurons that fire when presented with stimuli belonging to a </a:t>
            </a:r>
            <a:br/>
            <a:r>
              <a:t> specific concept, regardless of the modality. Recently, similar concept cells were discovered in a multimodal </a:t>
            </a:r>
            <a:br/>
            <a:r>
              <a:t> network called CLIP (Radford et at., 2021). Here, we ask whether CLIP can explain the fMRI activity of the human </a:t>
            </a:r>
            <a:br/>
            <a:r>
              <a:t> hippocampus better than a purely visual (or linguistic) model. We extend our analysis to a range of publicly </a:t>
            </a:r>
            <a:br/>
            <a:r>
              <a:t> available uni- and multi-modal models. We demonstrate that "multimodality" stands out as a key component when </a:t>
            </a:r>
            <a:br/>
            <a:r>
              <a:t> assessing the ability of a network to explain the multivoxel activity in the hippocampus.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Oral at SVRHM Workshop (NeurIPS 2021)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Enabling Radio Sensing for Multimodal Intelligent Transportation Systems: From Virtual Testing to </a:t>
            </a:r>
            <a:br/>
            <a:r>
              <a:t> Immersive Testbeds (2201.11382)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Paul Schwarzbach,Jonas Ninnemann,Oliver Michler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https://arxiv.org/pdf/2201.11382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the necessity for application-oriented development and evaluation of Joint Communication and </a:t>
            </a:r>
            <a:br/>
            <a:r>
              <a:t> Sensing (JC&amp;S) applications, especially in transportation, is addressed. More specifically, an integrative </a:t>
            </a:r>
            <a:br/>
            <a:r>
              <a:t> evaluation chain for immersively testing JC&amp;S location capabilities, reaching from early-stage testing, over </a:t>
            </a:r>
            <a:br/>
            <a:r>
              <a:t> model- and scenario-enabled ray tracing simulation, to real-world evaluation (laboratory and field testing) is </a:t>
            </a:r>
            <a:br/>
            <a:r>
              <a:t> presented. This includes a discussion of both challenges and requirements for location-aware applications in </a:t>
            </a:r>
            <a:br/>
            <a:r>
              <a:t> Intelligent Transportation Systems. Within this scope, a reproducible methodology for testing sensing and </a:t>
            </a:r>
            <a:br/>
            <a:r>
              <a:t> localization capabilities is derived and application scenarios are presented. This includes a proposal of a </a:t>
            </a:r>
            <a:br/>
            <a:r>
              <a:t> scenario-based sensing evaluation using radio propagation simulation. The paper empirically discusses a </a:t>
            </a:r>
            <a:br/>
            <a:r>
              <a:t> proof-of-concept of the developed method given a smart parking scenario, in which a passive occupancy detection of </a:t>
            </a:r>
            <a:br/>
            <a:r>
              <a:t> vehicles is performed. The conducted findings underline the need for scenario-based JC&amp;S evaluation in both </a:t>
            </a:r>
            <a:br/>
            <a:r>
              <a:t> virtual and real-world environments and proposes consecutive research work.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Multimode soliton collisions in graded-index optical fibers (2202.09843)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Yifan Sun,Mario Zitelli,Mario Ferraro,Fabio Mangini,Pedro Parra-Rivas,Stefan Wabnitz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https://arxiv.org/pdf/2202.09843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unveil the unique complex dynamics of multimode soliton interactions in graded-index optical </a:t>
            </a:r>
            <a:br/>
            <a:r>
              <a:t> fibers through simulations and experiments. By generating two multimode solitons from the fission of an input </a:t>
            </a:r>
            <a:br/>
            <a:r>
              <a:t> femtosecond pulse, we examine the evolution of their Raman-induced red-shift when the input pulse energy grows </a:t>
            </a:r>
            <a:br/>
            <a:r>
              <a:t> larger. Remarkably, we find that the output red-shift of the trailing multimode soliton may be reduced, so that it </a:t>
            </a:r>
            <a:br/>
            <a:r>
              <a:t> accelerates until it collides with the leading multimode soliton. As a result of the inelastic collision, a </a:t>
            </a:r>
            <a:br/>
            <a:r>
              <a:t> significant energy transfer occurs between the two multimode solitons: the trailing soliton captures energy from </a:t>
            </a:r>
            <a:br/>
            <a:r>
              <a:t> the leading soliton, which ultimately enhances its red-shift, thus increasing temporal separation between the two </a:t>
            </a:r>
            <a:br/>
            <a:r>
              <a:t> multimode solitons.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Multi-channel Attentive Graph Convolutional Network With Sentiment Fusion For Multimodal Sentiment </a:t>
            </a:r>
            <a:br/>
            <a:r>
              <a:t> Analysis (2201.10274)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Luwei Xiao,Xingjiao Wu,Wen Wu,Jing Yang,Liang 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https://arxiv.org/pdf/2201.10274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Nowadays, with the explosive growth of multimodal reviews on social media platforms, multimodal sentiment </a:t>
            </a:r>
            <a:br/>
            <a:r>
              <a:t> analysis has recently gained popularity because of its high relevance to these social media posts. Although most </a:t>
            </a:r>
            <a:br/>
            <a:r>
              <a:t> previous studies design various fusion frameworks for learning an interactive representation of multiple </a:t>
            </a:r>
            <a:br/>
            <a:r>
              <a:t> modalities, they fail to incorporate sentimental knowledge into inter-modality learning. This paper proposes a </a:t>
            </a:r>
            <a:br/>
            <a:r>
              <a:t> Multi-channel Attentive Graph Convolutional Network (MAGCN), consisting of two main components: cross-modality </a:t>
            </a:r>
            <a:br/>
            <a:r>
              <a:t> interactive learning and sentimental feature fusion. For cross-modality interactive learning, we exploit the </a:t>
            </a:r>
            <a:br/>
            <a:r>
              <a:t> self-attention mechanism combined with densely connected graph convolutional networks to learn inter-modality </a:t>
            </a:r>
            <a:br/>
            <a:r>
              <a:t> dynamics. For sentimental feature fusion, we utilize multi-head self-attention to merge sentimental knowledge </a:t>
            </a:r>
            <a:br/>
            <a:r>
              <a:t> into inter-modality feature representations. Extensive experiments are conducted on three widely-used </a:t>
            </a:r>
            <a:br/>
            <a:r>
              <a:t> datasets. The experimental results demonstrate that the proposed model achieves competitive performance on </a:t>
            </a:r>
            <a:br/>
            <a:r>
              <a:t> accuracy and F1 scores compared to several state-of-the-art approaches.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LP-UIT: A Multimodal Framework for Link Prediction in Social Networks (2201.10108)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Huizi Wu,Shiyi Wang,Hui Fang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https://arxiv.org/pdf/2201.10108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the rapid information explosion on online social network sites (SNSs), it becomes difficult for users to seek </a:t>
            </a:r>
            <a:br/>
            <a:r>
              <a:t> new friends or broaden their social networks in an efficient way. Link prediction, which can effectively conquer </a:t>
            </a:r>
            <a:br/>
            <a:r>
              <a:t> this problem, has thus attracted wide attention. Previous methods on link prediction fail to comprehensively </a:t>
            </a:r>
            <a:br/>
            <a:r>
              <a:t> capture the factors leading to new link formation: 1) few models have considered the varied impacts of users' </a:t>
            </a:r>
            <a:br/>
            <a:r>
              <a:t> short-term and long-term interests on link prediction. Besides, they fail to jointly model the influence from </a:t>
            </a:r>
            <a:br/>
            <a:r>
              <a:t> social influence and "weak links"; 2) considering that different factors should be derived from information </a:t>
            </a:r>
            <a:br/>
            <a:r>
              <a:t> sources of different modalities, there is a lack of effective multi-modal framework for link prediction. In this </a:t>
            </a:r>
            <a:br/>
            <a:r>
              <a:t> view, we propose a novel multi-modal framework for link prediction (referred as LP-UIT) which fuses a comprehensive </a:t>
            </a:r>
            <a:br/>
            <a:r>
              <a:t> set of features (i.e., user information and topological features) extracted from multi-modal information (i.e., </a:t>
            </a:r>
            <a:br/>
            <a:r>
              <a:t> textual information, graph information, and numerical information). Specifically, we adopt graph convolutional </a:t>
            </a:r>
            <a:br/>
            <a:r>
              <a:t> network to process the network information to capture topological features, employ natural language processing </a:t>
            </a:r>
            <a:br/>
            <a:r>
              <a:t> techniques (i.e., TF-IDF and word2Vec) to model users' short-term and long-term interests, and identify social </a:t>
            </a:r>
            <a:br/>
            <a:r>
              <a:t> influence and "weak links" from numerical features. We further use an attention mechanism to model the relationship </a:t>
            </a:r>
            <a:br/>
            <a:r>
              <a:t> between textual and topological features. Finally, a multi-layer perceptron (MLP) is designed to combine the </a:t>
            </a:r>
            <a:br/>
            <a:r>
              <a:t> representations from three modalities for link prediction. Extensive experiments on two real-world datasets </a:t>
            </a:r>
            <a:br/>
            <a:r>
              <a:t> demonstrate the superiority of LP-UIT over the state-of-the-art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 pages, 3 figures, Accepted at IEEE TrustCom2021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to Act with Affordance-Aware Multimodal Neural SLAM (2201.09862)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Zhiwei Jia,Kaixiang Lin,Yizhou Zhao,Qiaozi Gao,Govind Thattai,Gaurav Sukhatme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https://arxiv.org/pdf/2201.09862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years have witnessed an emerging paradigm shift toward embodied artificial intelligence, in which an agent </a:t>
            </a:r>
            <a:br/>
            <a:r>
              <a:t> must learn to solve challenging tasks by interacting with its environment. There are several challenges in solving </a:t>
            </a:r>
            <a:br/>
            <a:r>
              <a:t> embodied multimodal tasks, including long-horizon planning, vision-and-language grounding, and efficient </a:t>
            </a:r>
            <a:br/>
            <a:r>
              <a:t> exploration. We focus on a critical bottleneck, namely the performance of planning and navigation. To tackle this </a:t>
            </a:r>
            <a:br/>
            <a:r>
              <a:t> challenge, we propose a Neural SLAM approach that, for the first time, utilizes several modalities for exploration, </a:t>
            </a:r>
            <a:br/>
            <a:r>
              <a:t> predicts an affordance-aware semantic map, and plans over it at the same time. This significantly improves </a:t>
            </a:r>
            <a:br/>
            <a:r>
              <a:t> exploration efficiency, leads to robust long-horizon planning, and enables effective vision-and-language </a:t>
            </a:r>
            <a:br/>
            <a:r>
              <a:t> grounding. With the proposed Affordance-aware Multimodal Neural SLAM (AMSLAM) approach, we obtain more than 40% </a:t>
            </a:r>
            <a:br/>
            <a:r>
              <a:t> improvement over prior published work on the ALFRED benchmark and set a new state-of-the-art generalization </a:t>
            </a:r>
            <a:br/>
            <a:r>
              <a:t> performance at a success rate of 23.48% on the test unseen scenes.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MMLatch: Bottom-up Top-down Fusion for Multimodal Sentiment Analysis (2201.09828)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Georgios Paraskevopoulos,Efthymios Georgiou,Alexandros Potamianos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https://arxiv.org/pdf/2201.09828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Current deep learning approaches for multimodal fusion rely on bottom-up fusion of high and mid-level latent </a:t>
            </a:r>
            <a:br/>
            <a:r>
              <a:t> modality representations (late/mid fusion) or low level sensory inputs (early fusion). Models of human perception </a:t>
            </a:r>
            <a:br/>
            <a:r>
              <a:t> highlight the importance of top-down fusion, where high-level representations affect the way sensory inputs are </a:t>
            </a:r>
            <a:br/>
            <a:r>
              <a:t> perceived, i.e. cognition affects perception. These top-down interactions are not captured in current deep </a:t>
            </a:r>
            <a:br/>
            <a:r>
              <a:t> learning models. In this work we propose a neural architecture that captures top-down cross-modal interactions, </a:t>
            </a:r>
            <a:br/>
            <a:r>
              <a:t> using a feedback mechanism in the forward pass during network training. The proposed mechanism extracts high-level </a:t>
            </a:r>
            <a:br/>
            <a:r>
              <a:t> representations for each modality and uses these representations to mask the sensory inputs, allowing the model to </a:t>
            </a:r>
            <a:br/>
            <a:r>
              <a:t> perform top-down feature masking. We apply the proposed model for multimodal sentiment recognition on CMU-MOSEI. </a:t>
            </a:r>
            <a:br/>
            <a:r>
              <a:t> Our method shows consistent improvements over the well established MulT and over our strong late fusion baseline, </a:t>
            </a:r>
            <a:br/>
            <a:r>
              <a:t> achieving state-of-the-art results.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Accepted, ICASSP 2022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Mutual Attention-based Hybrid Dimensional Network for Multimodal Imaging Computer-aided Diagnosis (2201.09421)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Yin Dai,Yifan Gao,Fayu Liu,Jun Fu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https://arxiv.org/pdf/2201.09421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works on Multimodal 3D Computer-aided diagnosis have demonstrated that obtaining a competitive automatic </a:t>
            </a:r>
            <a:br/>
            <a:r>
              <a:t> diagnosis model when a 3D convolution neural network (CNN) brings more parameters and medical images are scarce </a:t>
            </a:r>
            <a:br/>
            <a:r>
              <a:t> remains nontrivial and challenging. Considering both consistencies of regions of interest in multimodal images </a:t>
            </a:r>
            <a:br/>
            <a:r>
              <a:t> and diagnostic accuracy, we propose a novel mutual attention-based hybrid dimensional network for MultiModal 3D </a:t>
            </a:r>
            <a:br/>
            <a:r>
              <a:t> medical image classification (MMNet). The hybrid dimensional network integrates 2D CNN with 3D convolution </a:t>
            </a:r>
            <a:br/>
            <a:r>
              <a:t> modules to generate deeper and more informative feature maps, and reduce the training complexity of 3D fusion. </a:t>
            </a:r>
            <a:br/>
            <a:r>
              <a:t> Besides, the pre-trained model of ImageNet can be used in 2D CNN, which improves the performance of the model. The </a:t>
            </a:r>
            <a:br/>
            <a:r>
              <a:t> stereoscopic attention is focused on building rich contextual interdependencies of the region in 3D medical </a:t>
            </a:r>
            <a:br/>
            <a:r>
              <a:t> images. To improve the regional correlation of pathological tissues in multimodal medical images, we further </a:t>
            </a:r>
            <a:br/>
            <a:r>
              <a:t> design a mutual attention framework in the network to build the region-wise consistency in similar stereoscopic </a:t>
            </a:r>
            <a:br/>
            <a:r>
              <a:t> regions of different image modalities, providing an implicit manner to instruct the network to focus on </a:t>
            </a:r>
            <a:br/>
            <a:r>
              <a:t> pathological tissues. MMNet outperforms many previous solutions and achieves results competitive to the </a:t>
            </a:r>
            <a:br/>
            <a:r>
              <a:t> state-of-the-art on three multimodal imaging datasets, i.e., Parotid Gland Tumor (PGT) dataset, the MRNet </a:t>
            </a:r>
            <a:br/>
            <a:r>
              <a:t> dataset, and the PROSTATEx dataset, and its advantages are validated by extensive experiments.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8 figures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Supervised Visual Attention for Simultaneous Multimodal Machine Translation (2201.09324)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Veneta Haralampieva,Ozan Caglayan,Lucia Specia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https://arxiv.org/pdf/2201.09324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Recently, there has been a surge in research in multimodal machine translation (MMT), where additional modalities </a:t>
            </a:r>
            <a:br/>
            <a:r>
              <a:t> such as images are used to improve translation quality of textual systems. A particular use for such multimodal </a:t>
            </a:r>
            <a:br/>
            <a:r>
              <a:t> systems is the task of simultaneous machine translation, where visual context has been shown to complement the </a:t>
            </a:r>
            <a:br/>
            <a:r>
              <a:t> partial information provided by the source sentence, especially in the early phases of translation (Caglayanet </a:t>
            </a:r>
            <a:br/>
            <a:r>
              <a:t> al., 2020a; Imankulova et al., 2020). In this paper, we propose the first Transformer-based simultaneous MMT </a:t>
            </a:r>
            <a:br/>
            <a:r>
              <a:t> architecture, which has not been previously explored in the field. Additionally, we extend this model with an </a:t>
            </a:r>
            <a:br/>
            <a:r>
              <a:t> auxiliary supervision signal that guides its visual attention mechanism using labelled phrase-region </a:t>
            </a:r>
            <a:br/>
            <a:r>
              <a:t> alignments. We perform comprehensive experiments on three language directions and conduct thorough quantitative </a:t>
            </a:r>
            <a:br/>
            <a:r>
              <a:t> and qualitative analyses using both automatic metrics and manual inspection. Our results show that (i) supervised </a:t>
            </a:r>
            <a:br/>
            <a:r>
              <a:t> visual attention consistently improves the translation quality of the MMT models, and (ii) fine-tuning the MMT with </a:t>
            </a:r>
            <a:br/>
            <a:r>
              <a:t> supervision loss enabled leads to better performance than training the MMT from scratch. Compared to the </a:t>
            </a:r>
            <a:br/>
            <a:r>
              <a:t> state-of-the-art, our proposed model achieves improvements of up to 2.3 BLEU and 3.5 METEOR points.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Journal article under review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Inferring Brain Dynamics via Multimodal Joint Graph Representation EEG-fMRI (2201.08747)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Jalal Mirakhorli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https://arxiv.org/pdf/2201.08747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studies have shown that multi-modeling methods can provide new insights into the analysis of brain </a:t>
            </a:r>
            <a:br/>
            <a:r>
              <a:t> components that are not possible when each modality is acquired separately. The joint representations of different </a:t>
            </a:r>
            <a:br/>
            <a:r>
              <a:t> modalities is a robust model to analyze simultaneously acquired electroencephalography and functional magnetic </a:t>
            </a:r>
            <a:br/>
            <a:r>
              <a:t> resonance imaging (EEG-fMRI). Advances in precision instruments have given us the ability to observe the </a:t>
            </a:r>
            <a:br/>
            <a:r>
              <a:t> spatiotemporal neural dynamics of the human brain through non-invasive neuroimaging techniques such as EEG &amp; fMRI. </a:t>
            </a:r>
            <a:br/>
            <a:r>
              <a:t> Nonlinear fusion methods of streams can extract effective brain components in different dimensions of temporal and </a:t>
            </a:r>
            <a:br/>
            <a:r>
              <a:t> spatial. Graph-based analyzes, which have many similarities to brain structure, can overcome the complexities of </a:t>
            </a:r>
            <a:br/>
            <a:r>
              <a:t> brain mapping analysis. Throughout, we outline the correlations of several different media in time shifts from one </a:t>
            </a:r>
            <a:br/>
            <a:r>
              <a:t> source with graph-based and deep learning methods. Determining overlaps can provide a new perspective for </a:t>
            </a:r>
            <a:br/>
            <a:r>
              <a:t> diagnosing functional changes in neuroplasticity studies.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pages, 2 figures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End-to-end Generative Pretraining for Multimodal Video Captioning (2201.08264)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Paul Hongsuck Seo,Arsha Nagrani,Anurag Arnab,Cordelia Schmid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https://arxiv.org/pdf/2201.08264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video and language pretraining frameworks lack the ability to generate sentences. We present Multimodal </a:t>
            </a:r>
            <a:br/>
            <a:r>
              <a:t> Video Generative Pretraining (MV-GPT), a new pretraining framework for learning from unlabelled videos which can </a:t>
            </a:r>
            <a:br/>
            <a:r>
              <a:t> be effectively used for generative tasks such as multimodal video captioning. Unlike recent video-language </a:t>
            </a:r>
            <a:br/>
            <a:r>
              <a:t> pretraining frameworks, our framework trains both a multimodal video encoder and a sentence decoder jointly. To </a:t>
            </a:r>
            <a:br/>
            <a:r>
              <a:t> overcome the lack of captions in unlabelled videos, we leverage the future utterance as an additional text source and </a:t>
            </a:r>
            <a:br/>
            <a:r>
              <a:t> propose a bidirectional generation objective -- we generate future utterances given the present mulitmodal </a:t>
            </a:r>
            <a:br/>
            <a:r>
              <a:t> context, and also the present utterance given future observations. With this objective, we train an </a:t>
            </a:r>
            <a:br/>
            <a:r>
              <a:t> encoder-decoder model end-to-end to generate a caption from raw pixels and transcribed speech directly. Our model </a:t>
            </a:r>
            <a:br/>
            <a:r>
              <a:t> achieves state-of-the-art performance for multimodal video captioning on four standard benchmarks, as well as for </a:t>
            </a:r>
            <a:br/>
            <a:r>
              <a:t> other video understanding tasks such as VideoQA, video retrieval and action classification.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Packaging-enhanced optical fiber-chip interconnect with enlarged grating coupler and multimode </a:t>
            </a:r>
            <a:br/>
            <a:r>
              <a:t> fiber (2201.08248)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Chao Wang,Chingwen Chang,Jason Midkiff,Aref Asghari,James Fan,Jianying Zhou,Xiaochuan Xu,Huiping Tian,Ray T.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https://arxiv.org/pdf/2201.08248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Optical I/O plays a crucial role in the lifespan of lab-on-a-chip systems, from preliminary testing to operation in </a:t>
            </a:r>
            <a:br/>
            <a:r>
              <a:t> the target environment. However, due to the precise alignments required, efficient and reliable fiber-to-chip </a:t>
            </a:r>
            <a:br/>
            <a:r>
              <a:t> connections remain challenging, yielding inconsistent test results and unstable packaged performance. To </a:t>
            </a:r>
            <a:br/>
            <a:r>
              <a:t> overcome this issue, for use in single mode on-chip systems, we propose the incorporation of area-enlarged grating </a:t>
            </a:r>
            <a:br/>
            <a:r>
              <a:t> couplers working in conjunction with multimode fibers. This combination enables simpler, faster, and more </a:t>
            </a:r>
            <a:br/>
            <a:r>
              <a:t> reliable connections than the traditional small area grating coupler with single-mode fiber. In this work, we </a:t>
            </a:r>
            <a:br/>
            <a:r>
              <a:t> experimentally demonstrate a 3dB in-plane (X, Y) spatial tolerance of (10.2 μm, 17.3 μm) for the large area </a:t>
            </a:r>
            <a:br/>
            <a:r>
              <a:t> configuration, being at least (2.49, 3.33) times that of the small area one, and agreeing well with theoretical </a:t>
            </a:r>
            <a:br/>
            <a:r>
              <a:t> calculations. The simple concept is readily applicable to a range of photonic systems where cheaper more robust </a:t>
            </a:r>
            <a:br/>
            <a:r>
              <a:t> optical I/O is desired.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5 figures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Coupled Support Tensor Machine Classification for Multimodal Neuroimaging Data (2201.07683)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 Peide,Seyyid Emre Sofuoglu,Tapabrata Maiti,Selin Aviyente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https://arxiv.org/pdf/2201.07683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Multimodal data arise in various applications where information about the same phenomenon is acquired from </a:t>
            </a:r>
            <a:br/>
            <a:r>
              <a:t> multiple sensors and across different imaging modalities. Learning from multimodal data is of great interest in </a:t>
            </a:r>
            <a:br/>
            <a:r>
              <a:t> machine learning and statistics research as this offers the possibility of capturing complementary information </a:t>
            </a:r>
            <a:br/>
            <a:r>
              <a:t> among modalities. Multimodal modeling helps to explain the interdependence between heterogeneous data sources, </a:t>
            </a:r>
            <a:br/>
            <a:r>
              <a:t> discovers new insights that may not be available from a single modality, and improves decision-making. Recently, </a:t>
            </a:r>
            <a:br/>
            <a:r>
              <a:t> coupled matrix-tensor factorization has been introduced for multimodal data fusion to jointly estimate latent </a:t>
            </a:r>
            <a:br/>
            <a:r>
              <a:t> factors and identify complex interdependence among the latent factors. However, most of the prior work on coupled </a:t>
            </a:r>
            <a:br/>
            <a:r>
              <a:t> matrix-tensor factors focuses on unsupervised learning and there is little work on supervised learning using the </a:t>
            </a:r>
            <a:br/>
            <a:r>
              <a:t> jointly estimated latent factors. This paper considers the multimodal tensor data classification problem. A </a:t>
            </a:r>
            <a:br/>
            <a:r>
              <a:t> Coupled Support Tensor Machine (C-STM) built upon the latent factors jointly estimated from the Advanced Coupled </a:t>
            </a:r>
            <a:br/>
            <a:r>
              <a:t> Matrix Tensor Factorization (ACMTF) is proposed. C-STM combines individual and shared latent factors with </a:t>
            </a:r>
            <a:br/>
            <a:r>
              <a:t> multiple kernels and estimates a maximal-margin classifier for coupled matrix tensor data. The classification </a:t>
            </a:r>
            <a:br/>
            <a:r>
              <a:t> risk of C-STM is shown to converge to the optimal Bayes risk, making it a statistically consistent rule. C-STM is </a:t>
            </a:r>
            <a:br/>
            <a:r>
              <a:t> validated through simulation studies as well as a simultaneous EEG-fMRI analysis. The empirical evidence shows </a:t>
            </a:r>
            <a:br/>
            <a:r>
              <a:t> that C-STM can utilize information from multiple sources and provide a better classification performance than </a:t>
            </a:r>
            <a:br/>
            <a:r>
              <a:t> traditional single-mode classifiers.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Enhancing Affective Representations of Music-Induced EEG through Multimodal Supervision and latent </a:t>
            </a:r>
            <a:br/>
            <a:r>
              <a:t> Domain Adaptation (2202.09750)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Kleanthis Avramidis,Christos Garoufis,Athanasia Zlatintsi,Petros Maragos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https://arxiv.org/pdf/2202.09750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study of Music Cognition and neural responses to music has been invaluable in understanding human emotions. </a:t>
            </a:r>
            <a:br/>
            <a:r>
              <a:t> Brain signals, though, manifest a highly complex structure that makes processing and retrieving meaningful </a:t>
            </a:r>
            <a:br/>
            <a:r>
              <a:t> features challenging, particularly of abstract constructs like affect. Moreover, the performance of learning </a:t>
            </a:r>
            <a:br/>
            <a:r>
              <a:t> models is undermined by the limited amount of available neuronal data and their severe inter-subject variability. </a:t>
            </a:r>
            <a:br/>
            <a:r>
              <a:t> In this paper we extract efficient, personalized affective representations from EEG signals during music </a:t>
            </a:r>
            <a:br/>
            <a:r>
              <a:t> listening. To this end, we employ music signals as a supervisory modality to EEG, aiming to project their semantic </a:t>
            </a:r>
            <a:br/>
            <a:r>
              <a:t> correspondence onto a common representation space. We utilize a bi-modal framework by combining an LSTM-based </a:t>
            </a:r>
            <a:br/>
            <a:r>
              <a:t> attention model to process EEG and a pre-trained model for music tagging, along with a reverse domain discriminator </a:t>
            </a:r>
            <a:br/>
            <a:r>
              <a:t> to align the distributions of the two modalities, further constraining the learning process with emotion tags. The </a:t>
            </a:r>
            <a:br/>
            <a:r>
              <a:t> resulting framework can be utilized for emotion recognition both directly, by performing supervised predictions </a:t>
            </a:r>
            <a:br/>
            <a:r>
              <a:t> from either modality, and indirectly, by providing relevant music samples to EEG input queries. The experimental </a:t>
            </a:r>
            <a:br/>
            <a:r>
              <a:t> findings show the potential of enhancing neuronal data through stimulus information for recognition purposes and </a:t>
            </a:r>
            <a:br/>
            <a:r>
              <a:t> yield insights into the distribution and temporal variance of music-induced affective features.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5 pages, 3 figures, IEEE ICASSP 2022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CM3: A Causal Masked Multimodal Model of the Internet (2201.07520)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Armen Aghajanyan,Bernie Huang,Candace Ross,Vladimir Karpukhin,Hu Xu,Naman Goyal,Dmytro Okhonko,Mandar Joshi,Gargi Ghosh,Mike Lewis,Luke Zettlemoyer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https://arxiv.org/pdf/2201.07520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introduce CM3, a family of causally masked generative models trained over a large corpus of structured </a:t>
            </a:r>
            <a:br/>
            <a:r>
              <a:t> multi-modal documents that can contain both text and image tokens. Our new causally masked approach generates </a:t>
            </a:r>
            <a:br/>
            <a:r>
              <a:t> tokens left to right while also masking out a small number of long token spans that are generated at the end of the </a:t>
            </a:r>
            <a:br/>
            <a:r>
              <a:t> string, instead of their original positions. The casual masking object provides a type of hybrid of the more common </a:t>
            </a:r>
            <a:br/>
            <a:r>
              <a:t> causal and masked language models, by enabling full generative modeling while also providing bidirectional </a:t>
            </a:r>
            <a:br/>
            <a:r>
              <a:t> context when generating the masked spans. We train causally masked language-image models on large-scale web and </a:t>
            </a:r>
            <a:br/>
            <a:r>
              <a:t> Wikipedia articles, where each document contains all of the text, hypertext markup, hyperlinks, and image tokens </a:t>
            </a:r>
            <a:br/>
            <a:r>
              <a:t> (from a VQVAE-GAN), provided in the order they appear in the original HTML source (before masking). The resulting CM3 </a:t>
            </a:r>
            <a:br/>
            <a:r>
              <a:t> models can generate rich structured, multi-modal outputs while conditioning on arbitrary masked document </a:t>
            </a:r>
            <a:br/>
            <a:r>
              <a:t> contexts, and thereby implicitly learn a wide range of text, image, and cross modal tasks. They can be prompted to </a:t>
            </a:r>
            <a:br/>
            <a:r>
              <a:t> recover, in a zero-shot fashion, the functionality of models such as DALL-E, GENRE, and HTLM. We set the new </a:t>
            </a:r>
            <a:br/>
            <a:r>
              <a:t> state-of-the-art in zero-shot summarization, entity linking, and entity disambiguation while maintaining </a:t>
            </a:r>
            <a:br/>
            <a:r>
              <a:t> competitive performance in the fine-tuning setting. We can generate images unconditionally, conditioned on text </a:t>
            </a:r>
            <a:br/>
            <a:r>
              <a:t> (like DALL-E) and do captioning all in a zero-shot setting with a single model.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Unsupervised Multimodal Word Discovery based on Double Articulation Analysis with Co-occurrence cues (2201.06786)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Akira Taniguchi,Hiroaki Murakami,Ryo Ozaki,Tadahiro Taniguchi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https://arxiv.org/pdf/2201.06786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Human infants acquire their verbal lexicon from minimal prior knowledge of language based on the statistical </a:t>
            </a:r>
            <a:br/>
            <a:r>
              <a:t> properties of phonological distributions and the co-occurrence of other sensory stimuli. In this study, we propose </a:t>
            </a:r>
            <a:br/>
            <a:r>
              <a:t> a novel fully unsupervised learning method discovering speech units by utilizing phonological information as a </a:t>
            </a:r>
            <a:br/>
            <a:r>
              <a:t> distributional cue and object information as a co-occurrence cue. The proposed method can not only (1) acquire words </a:t>
            </a:r>
            <a:br/>
            <a:r>
              <a:t> and phonemes from speech signals using unsupervised learning, but can also (2) utilize object information based on </a:t>
            </a:r>
            <a:br/>
            <a:r>
              <a:t> multiple modalities (i.e., vision, tactile, and auditory) simultaneously. The proposed method is based on the </a:t>
            </a:r>
            <a:br/>
            <a:r>
              <a:t> Nonparametric Bayesian Double Articulation Analyzer (NPB-DAA) discovering phonemes and words from phonological </a:t>
            </a:r>
            <a:br/>
            <a:r>
              <a:t> features, and Multimodal Latent Dirichlet Allocation (MLDA) categorizing multimodal information obtained from </a:t>
            </a:r>
            <a:br/>
            <a:r>
              <a:t> objects. In the experiment, the proposed method showed higher word discovery performance than the baseline </a:t>
            </a:r>
            <a:br/>
            <a:r>
              <a:t> methods. In particular, words that expressed the characteristics of the object (i.e., words corresponding to nouns </a:t>
            </a:r>
            <a:br/>
            <a:r>
              <a:t> and adjectives) were segmented accurately. Furthermore, we examined how learning performance is affected by </a:t>
            </a:r>
            <a:br/>
            <a:r>
              <a:t> differences in the importance of linguistic information. When the weight of the word modality was increased, the </a:t>
            </a:r>
            <a:br/>
            <a:r>
              <a:t> performance was further improved compared to the fixed condition.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Label Dependent Attention Model for Disease Risk Prediction Using Multimodal Electronic Health </a:t>
            </a:r>
            <a:br/>
            <a:r>
              <a:t> Records (2201.06779)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Shuai Niu,Qing Yin,Yunya Song,Yike Guo,Xian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https://arxiv.org/pdf/2201.06779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Disease risk prediction has attracted increasing attention in the field of modern healthcare, especially with the </a:t>
            </a:r>
            <a:br/>
            <a:r>
              <a:t> latest advances in artificial intelligence (AI). Electronic health records (EHRs), which contain heterogeneous </a:t>
            </a:r>
            <a:br/>
            <a:r>
              <a:t> patient information, are widely used in disease risk prediction tasks. One challenge of applying AI models for risk </a:t>
            </a:r>
            <a:br/>
            <a:r>
              <a:t> prediction lies in generating interpretable evidence to support the prediction results while retaining the </a:t>
            </a:r>
            <a:br/>
            <a:r>
              <a:t> prediction ability. In order to address this problem, we propose the method of jointly embedding words and labels </a:t>
            </a:r>
            <a:br/>
            <a:r>
              <a:t> whereby attention modules learn the weights of words from medical notes according to their relevance to the names of </a:t>
            </a:r>
            <a:br/>
            <a:r>
              <a:t> risk prediction labels. This approach boosts interpretability by employing an attention mechanism and including </a:t>
            </a:r>
            <a:br/>
            <a:r>
              <a:t> the names of prediction tasks in the model. However, its application is only limited to the handling of textual inputs </a:t>
            </a:r>
            <a:br/>
            <a:r>
              <a:t> such as medical notes. In this paper, we propose a label dependent attention model LDAM to 1) improve the </a:t>
            </a:r>
            <a:br/>
            <a:r>
              <a:t> interpretability by exploiting Clinical-BERT (a biomedical language model pre-trained on a large clinical </a:t>
            </a:r>
            <a:br/>
            <a:r>
              <a:t> corpus) to encode biomedically meaningful features and labels jointly; 2) extend the idea of joint embedding to the </a:t>
            </a:r>
            <a:br/>
            <a:r>
              <a:t> processing of time-series data, and develop a multi-modal learning framework for integrating heterogeneous </a:t>
            </a:r>
            <a:br/>
            <a:r>
              <a:t> information from medical notes and time-series health status indicators. To demonstrate our method, we apply LDAM </a:t>
            </a:r>
            <a:br/>
            <a:r>
              <a:t> to the MIMIC-III dataset to predict different disease risks. We evaluate our method both quantitatively and </a:t>
            </a:r>
            <a:br/>
            <a:r>
              <a:t> qualitatively. Specifically, the predictive power of LDAM will be shown, and case studies will be carried out to </a:t>
            </a:r>
            <a:br/>
            <a:r>
              <a:t> illustrate its interpretability.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Group Gated Fusion on Attention-based Bidirectional Alignment for Multimodal Emotion Recognition (2201.06309)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Pengfei Liu,Kun Li,Helen Meng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https://arxiv.org/pdf/2201.06309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Emotion recognition is a challenging and actively-studied research area that plays a critical role in </a:t>
            </a:r>
            <a:br/>
            <a:r>
              <a:t> emotion-aware human-computer interaction systems. In a multimodal setting, temporal alignment between </a:t>
            </a:r>
            <a:br/>
            <a:r>
              <a:t> different modalities has not been well investigated yet. This paper presents a new model named as Gated </a:t>
            </a:r>
            <a:br/>
            <a:r>
              <a:t> Bidirectional Alignment Network (GBAN), which consists of an attention-based bidirectional alignment network </a:t>
            </a:r>
            <a:br/>
            <a:r>
              <a:t> over LSTM hidden states to explicitly capture the alignment relationship between speech and text, and a novel group </a:t>
            </a:r>
            <a:br/>
            <a:r>
              <a:t> gated fusion (GGF) layer to integrate the representations of different modalities. We empirically show that the </a:t>
            </a:r>
            <a:br/>
            <a:r>
              <a:t> attention-aligned representations outperform the last-hidden-states of LSTM significantly, and the proposed </a:t>
            </a:r>
            <a:br/>
            <a:r>
              <a:t> GBAN model outperforms existing state-of-the-art multimodal approaches on the IEMOCAP dataset.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INTERSPEECH 2020   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Learning-based multiplexed transmission of scattered twisted light through a kilometer-scale </a:t>
            </a:r>
            <a:br/>
            <a:r>
              <a:t> standard multimode fiber (2201.06263)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Yifan Liu,Zhisen Zhang,Panpan Yu,Yijing Wu,Ziqiang Wang,Yinmei Li,Wen Liu,Lei Gong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https://arxiv.org/pdf/2201.06263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Multiplexing multiple orbital angular momentum (OAM) modes of light has the potential to increase data capacity in </a:t>
            </a:r>
            <a:br/>
            <a:r>
              <a:t> optical communication. However, the distribution of such modes over long distances remains challenging. </a:t>
            </a:r>
            <a:br/>
            <a:r>
              <a:t> Free-space transmission is strongly influenced by atmospheric turbulence and light scattering, while the wave </a:t>
            </a:r>
            <a:br/>
            <a:r>
              <a:t> distortion induced by the mode dispersion in fibers disables OAM demultiplexing in fiber-optic communications. </a:t>
            </a:r>
            <a:br/>
            <a:r>
              <a:t> Here, a deep-learning-based approach is developed to recover the data from scattered OAM channels without </a:t>
            </a:r>
            <a:br/>
            <a:r>
              <a:t> measuring any phase information. Over a 1-km-long standard multimode fiber, the method is able to identify </a:t>
            </a:r>
            <a:br/>
            <a:r>
              <a:t> different OAM modes with an accuracy of more than 99.9% in parallel demultiplexing of 24 scattered OAM channels. To </a:t>
            </a:r>
            <a:br/>
            <a:r>
              <a:t> demonstrate the transmission quality, color images are encoded in multiplexed twisted light and our method </a:t>
            </a:r>
            <a:br/>
            <a:r>
              <a:t> achieves decoding the transmitted data with an error rate of 0.13%. Our work shows the artificial intelligence </a:t>
            </a:r>
            <a:br/>
            <a:r>
              <a:t> algorithm could benefit the use of OAM multiplexing in commercial fiber networks and high-performance optical </a:t>
            </a:r>
            <a:br/>
            <a:r>
              <a:t> communication in turbulent environments.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12 pages, 5 figures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Hardware Implementation of Multimodal Biometric using Fingerprint and Iris (2201.05996)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Tariq M Khan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https://arxiv.org/pdf/2201.05996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a hardware architecture of a multimodal biometric system is presented that massively exploits the </a:t>
            </a:r>
            <a:br/>
            <a:r>
              <a:t> inherent parallelism. The proposed system is based on multiple biometric fusion that uses two biometric traits, </a:t>
            </a:r>
            <a:br/>
            <a:r>
              <a:t> fingerprint and iris. Each biometric trait is first optimised at the software level, by addressing some of the issues </a:t>
            </a:r>
            <a:br/>
            <a:r>
              <a:t> that directly affect the FAR and FRR. Then the hardware architectures for both biometric traits are presented, </a:t>
            </a:r>
            <a:br/>
            <a:r>
              <a:t> followed by a final multimodal hardware architecture. To the best of the author's knowledge, no other FPGA-based </a:t>
            </a:r>
            <a:br/>
            <a:r>
              <a:t> design exits that used these two traits.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registration of FISH and nanoSIMS images using convolutional neural network models (2201.05545)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Xiaojia He,Christof Meile,Suchendra M. Bhandarkar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https://arxiv.org/pdf/2201.05545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Nanoscale secondary ion mass spectrometry (nanoSIMS) and fluorescence in situ hybridization (FISH) microscopy </a:t>
            </a:r>
            <a:br/>
            <a:r>
              <a:t> provide high-resolution, multimodal image representations of the identity and cell activity respectively of </a:t>
            </a:r>
            <a:br/>
            <a:r>
              <a:t> targeted microbial communities in microbiological research. Despite its importance to microbiologists, </a:t>
            </a:r>
            <a:br/>
            <a:r>
              <a:t> multimodal registration of FISH and nanoSIMS images is challenging given the morphological distortion and </a:t>
            </a:r>
            <a:br/>
            <a:r>
              <a:t> background noise in both images. In this study, we use convolutional neural networks (CNNs) for multiscale feature </a:t>
            </a:r>
            <a:br/>
            <a:r>
              <a:t> extraction, shape context for computation of the minimum transformation cost feature matching and the thin-plate </a:t>
            </a:r>
            <a:br/>
            <a:r>
              <a:t> spline (TPS) model for multimodal registration of the FISH and nanoSIMS images. All the six tested CNN models, VGG16, </a:t>
            </a:r>
            <a:br/>
            <a:r>
              <a:t> VGG19, GoogLeNet and ShuffleNet, ResNet18 and ResNet101 performed well, demonstrating the utility of CNNs in the </a:t>
            </a:r>
            <a:br/>
            <a:r>
              <a:t> registration of multimodal images with significant background noise and morphology distortion. We also show </a:t>
            </a:r>
            <a:br/>
            <a:r>
              <a:t> aggregate shape preserved by binarization to be a robust feature for registering multimodal microbiology-related </a:t>
            </a:r>
            <a:br/>
            <a:r>
              <a:t> images.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Anti-Reflective Coatings for Perfecting Anomalous Reflection from Arbitrary Periodic </a:t>
            </a:r>
            <a:br/>
            <a:r>
              <a:t> Structures (2201.05471)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Sherman W. Marcus,Vinay K. Killamsetty,Ariel Epstein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https://arxiv.org/pdf/2201.05471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Metasurfaces possess vast wave-manipulation capabilities, including reflection and refraction of a plane wave </a:t>
            </a:r>
            <a:br/>
            <a:r>
              <a:t> into non-standard directions. This requires meticulously-designed sub-wavelength meta-atoms in each period of </a:t>
            </a:r>
            <a:br/>
            <a:r>
              <a:t> the metasurface which guarantee unitary coupling to the desired Floquet-Bloch mode or, equivalently, suppression </a:t>
            </a:r>
            <a:br/>
            <a:r>
              <a:t> of the coupling to other modes. Herein, we propose an entirely different scheme to achieve such suppression, </a:t>
            </a:r>
            <a:br/>
            <a:r>
              <a:t> alleviating the need to devise and realize such dense scrupulously-engineered polarizable particles. Extending </a:t>
            </a:r>
            <a:br/>
            <a:r>
              <a:t> the concept of anti-reflective coatings to enable simultaneous manipulation of multiple modes, we show </a:t>
            </a:r>
            <a:br/>
            <a:r>
              <a:t> theoretically and experimentally that a simple superstrate consisting of only several uniform dielectric layers </a:t>
            </a:r>
            <a:br/>
            <a:r>
              <a:t> can be modularly applied to \textit{aribtrary} periodic structures to yield perfect anomalous reflection. This </a:t>
            </a:r>
            <a:br/>
            <a:r>
              <a:t> multimodal anti-reflective coating (MARC), designed based on an analytical model, presents a conceptually and </a:t>
            </a:r>
            <a:br/>
            <a:r>
              <a:t> practically simpler paradigm for wave-control across a wide range of physical branches, from electromagnetics and </a:t>
            </a:r>
            <a:br/>
            <a:r>
              <a:t> acoustics to seismics and beyond.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6 pages, 6 figures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Toddler-Guidance Learning: Impacts of Critical Period on Multimodal AI Agents (2201.04990)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Junseok Park,Kwanyoung Park,Hyunseok Oh,Ganghun Lee,Minsu Lee,Youngki Lee,Byoung-Tak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https://arxiv.org/pdf/2201.04990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Critical periods are phases during which a toddler's brain develops in spurts. To promote children's cognitive </a:t>
            </a:r>
            <a:br/>
            <a:r>
              <a:t> development, proper guidance is critical in this stage. However, it is not clear whether such a critical period also </a:t>
            </a:r>
            <a:br/>
            <a:r>
              <a:t> exists for the training of AI agents. Similar to human toddlers, well-timed guidance and multimodal interactions </a:t>
            </a:r>
            <a:br/>
            <a:r>
              <a:t> might significantly enhance the training efficiency of AI agents as well. To validate this hypothesis, we adapt this </a:t>
            </a:r>
            <a:br/>
            <a:r>
              <a:t> notion of critical periods to learning in AI agents and investigate the critical period in the virtual environment </a:t>
            </a:r>
            <a:br/>
            <a:r>
              <a:t> for AI agents. We formalize the critical period and Toddler-guidance learning in the reinforcement learning (RL) </a:t>
            </a:r>
            <a:br/>
            <a:r>
              <a:t> framework. Then, we built up a toddler-like environment with VECA toolkit to mimic human toddlers' learning </a:t>
            </a:r>
            <a:br/>
            <a:r>
              <a:t> characteristics. We study three discrete levels of mutual interaction: weak-mentor guidance (sparse reward), </a:t>
            </a:r>
            <a:br/>
            <a:r>
              <a:t> moderate mentor guidance (helper-reward), and mentor demonstration (behavioral cloning). We also introduce the </a:t>
            </a:r>
            <a:br/>
            <a:r>
              <a:t> EAVE dataset consisting of 30,000 real-world images to fully reflect the toddler's viewpoint. We evaluate the </a:t>
            </a:r>
            <a:br/>
            <a:r>
              <a:t> impact of critical periods on AI agents from two perspectives: how and when they are guided best in both uni- and </a:t>
            </a:r>
            <a:br/>
            <a:r>
              <a:t> multimodal learning. Our experimental results show that both uni- and multimodal agents with moderate mentor </a:t>
            </a:r>
            <a:br/>
            <a:r>
              <a:t> guidance and critical period on 1 million and 2 million training steps show a noticeable improvement. We validate </a:t>
            </a:r>
            <a:br/>
            <a:r>
              <a:t> these results with transfer learning on the EAVE dataset and find the performance advancement on the same critical </a:t>
            </a:r>
            <a:br/>
            <a:r>
              <a:t> period and the guidance.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I.2.0; I.6.5            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 Learning on Multimodal Sensor Data at the Wireless Edge for Vehicular Network (2201.04712)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Batool Salehi,Guillem Reus-Muns,Debashri Roy,Zifeng Wang,Tong Jian,Jennifer Dy,Stratis Ioannidis,Kaushik Chowdhury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https://arxiv.org/pdf/2201.04712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Beam selection for millimeter-wave links in a vehicular scenario is a challenging problem, as an exhaustive search </a:t>
            </a:r>
            <a:br/>
            <a:r>
              <a:t> among all candidate beam pairs cannot be assuredly completed within short contact times. We solve this problem via a </a:t>
            </a:r>
            <a:br/>
            <a:r>
              <a:t> novel expediting beam selection by leveraging multimodal data collected from sensors like LiDAR, camera images, </a:t>
            </a:r>
            <a:br/>
            <a:r>
              <a:t> and GPS. We propose individual modality and distributed fusion-based deep learning (F-DL) architectures that can </a:t>
            </a:r>
            <a:br/>
            <a:r>
              <a:t> execute locally as well as at a mobile edge computing center (MEC), with a study on associated tradeoffs. We also </a:t>
            </a:r>
            <a:br/>
            <a:r>
              <a:t> formulate and solve an optimization problem that considers practical beam-searching, MEC processing and </a:t>
            </a:r>
            <a:br/>
            <a:r>
              <a:t> sensor-to-MEC data delivery latency overheads for determining the output dimensions of the above F-DL </a:t>
            </a:r>
            <a:br/>
            <a:r>
              <a:t> architectures. Results from extensive evaluations conducted on publicly available synthetic and home-grown </a:t>
            </a:r>
            <a:br/>
            <a:r>
              <a:t> real-world datasets reveal 95% and 96% improvement in beam selection speed over classical RF-only beam sweeping, </a:t>
            </a:r>
            <a:br/>
            <a:r>
              <a:t> respectively. F-DL also outperforms the state-of-the-art techniques by 20-22% in predicting top-10 best beam </a:t>
            </a:r>
            <a:br/>
            <a:r>
              <a:t> pairs.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16 pages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Review on Methods and Applications in Multimodal Deep Learning (2202.09195)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Jabeen Summaira,Xi Li,Amin Muhammad Shoib,Jabbar Abdul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https://arxiv.org/pdf/2202.09195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Deep Learning has implemented a wide range of applications and has become increasingly popular in recent years. The </a:t>
            </a:r>
            <a:br/>
            <a:r>
              <a:t> goal of multimodal deep learning (MMDL) is to create models that can process and link information using various </a:t>
            </a:r>
            <a:br/>
            <a:r>
              <a:t> modalities. Despite the extensive development made for unimodal learning, it still cannot cover all the aspects of </a:t>
            </a:r>
            <a:br/>
            <a:r>
              <a:t> human learning. Multimodal learning helps to understand and analyze better when various senses are engaged in the </a:t>
            </a:r>
            <a:br/>
            <a:r>
              <a:t> processing of information. This paper focuses on multiple types of modalities, i.e., image, video, text, audio, </a:t>
            </a:r>
            <a:br/>
            <a:r>
              <a:t> body gestures, facial expressions, and physiological signals. Detailed analysis of the baseline approaches and an </a:t>
            </a:r>
            <a:br/>
            <a:r>
              <a:t> in-depth study of recent advancements during the last five years (2017 to 2021) in multimodal deep learning </a:t>
            </a:r>
            <a:br/>
            <a:r>
              <a:t> applications has been provided. A fine-grained taxonomy of various multimodal deep learning methods is proposed, </a:t>
            </a:r>
            <a:br/>
            <a:r>
              <a:t> elaborating on different applications in more depth. Lastly, main issues are highlighted separately for each </a:t>
            </a:r>
            <a:br/>
            <a:r>
              <a:t> domain, along with their possible future research directions.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ACM Transactions on Multimedia Computing, Communications, and Applications 2022   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Representations Learning Based on Mutual Information Maximization and Minimization and </a:t>
            </a:r>
            <a:br/>
            <a:r>
              <a:t> Identity Embedding for Multimodal Sentiment Analysis (2201.03969)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Jiahao Zheng,Sen Zhang,Xiaoping Wang,Zhigang Zeng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https://arxiv.org/pdf/2201.03969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Multimodal sentiment analysis (MSA) is a fundamental complex research problem due to the heterogeneity gap between </a:t>
            </a:r>
            <a:br/>
            <a:r>
              <a:t> different modalities and the ambiguity of human emotional expression. Although there have been many successful </a:t>
            </a:r>
            <a:br/>
            <a:r>
              <a:t> attempts to construct multimodal representations for MSA, there are still two challenges to be addressed: 1) A more </a:t>
            </a:r>
            <a:br/>
            <a:r>
              <a:t> robust multimodal representation needs to be constructed to bridge the heterogeneity gap and cope with the complex </a:t>
            </a:r>
            <a:br/>
            <a:r>
              <a:t> multimodal interactions, and 2) the contextual dynamics must be modeled effectively throughout the information </a:t>
            </a:r>
            <a:br/>
            <a:r>
              <a:t> flow. In this work, we propose a multimodal representation model based on Mutual information Maximization and </a:t>
            </a:r>
            <a:br/>
            <a:r>
              <a:t> Minimization and Identity Embedding (MMMIE). We combine mutual information maximization between modal pairs, and </a:t>
            </a:r>
            <a:br/>
            <a:r>
              <a:t> mutual information minimization between input data and corresponding features to mine the modal-invariant and </a:t>
            </a:r>
            <a:br/>
            <a:r>
              <a:t> task-related information. Furthermore, Identity Embedding is proposed to prompt the downstream network to </a:t>
            </a:r>
            <a:br/>
            <a:r>
              <a:t> perceive the contextual information. Experimental results on two public datasets demonstrate the effectiveness </a:t>
            </a:r>
            <a:br/>
            <a:r>
              <a:t> of the proposed model.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Cross-Modality Sub-Image Retrieval using Contrastive Multimodal Image Representations (2201.03597)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Eva Breznik,Elisabeth Wetzer,Joakim Lindblad,Nataša Sladoje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https://arxiv.org/pdf/2201.03597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tissue characterization and cancer diagnostics, multimodal imaging has emerged as a powerful technique. Thanks </a:t>
            </a:r>
            <a:br/>
            <a:r>
              <a:t> to computational advances, large datasets can be exploited to improve diagnosis and discover patterns in </a:t>
            </a:r>
            <a:br/>
            <a:r>
              <a:t> pathologies. However, this requires efficient and scalable image retrieval methods. Cross-modality image </a:t>
            </a:r>
            <a:br/>
            <a:r>
              <a:t> retrieval is particularly demanding, as images of the same content captured in different modalities may display </a:t>
            </a:r>
            <a:br/>
            <a:r>
              <a:t> little common information. We propose a content-based image retrieval system (CBIR) for reverse (sub-)image </a:t>
            </a:r>
            <a:br/>
            <a:r>
              <a:t> search to retrieve microscopy images in one modality given a corresponding image captured by a different modality, </a:t>
            </a:r>
            <a:br/>
            <a:r>
              <a:t> where images are not aligned and share only few structures. We propose to combine deep learning to generate </a:t>
            </a:r>
            <a:br/>
            <a:r>
              <a:t> representations which embed both modalities in a common space, with classic, fast, and robust feature extractors </a:t>
            </a:r>
            <a:br/>
            <a:r>
              <a:t> (SIFT, SURF) to create a bag-of-words model for efficient and reliable retrieval. Our application-independent </a:t>
            </a:r>
            <a:br/>
            <a:r>
              <a:t> approach shows promising results on a publicly available dataset of brightfield and second harmonic generation </a:t>
            </a:r>
            <a:br/>
            <a:r>
              <a:t> microscopy images. We obtain 75.4% and 83.6% top-10 retrieval success for retrieval in one or the other direction. </a:t>
            </a:r>
            <a:br/>
            <a:r>
              <a:t> Our proposed method significantly outperforms both direct retrieval of the original multimodal (sub-)images, as </a:t>
            </a:r>
            <a:br/>
            <a:r>
              <a:t> well as their corresponding generative adversarial network (GAN)-based image-to-image translations. We </a:t>
            </a:r>
            <a:br/>
            <a:r>
              <a:t> establish that the proposed method performs better in comparison with a recent sub-image retrieval toolkit, </a:t>
            </a:r>
            <a:br/>
            <a:r>
              <a:t> GAN-based image-to-image translations, and learnt feature extractors for the downstream task of cross-modal </a:t>
            </a:r>
            <a:br/>
            <a:r>
              <a:t> image retrieval. We highlight the shortcomings of the latter methods and observe the importance of equivariance and </a:t>
            </a:r>
            <a:br/>
            <a:r>
              <a:t> invariance properties of the learnt representations and feature extractors in the CBIR pipeline. Code will be </a:t>
            </a:r>
            <a:br/>
            <a:r>
              <a:t> available at github.com/MIDA-group.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Study of decoherence of a superposition of macroscopic quantum states by means the consideration of a </a:t>
            </a:r>
            <a:br/>
            <a:r>
              <a:t> multimode state of a Schrodinger cat (2201.03553)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D. V. Fastovets,Yu. I. Bogdanov,N. A. Bogdanova,V. F. Lukichev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https://arxiv.org/pdf/2201.03553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Quantum Schrodinger cat states are of great interest in quantum communications and quantum optics. These states are </a:t>
            </a:r>
            <a:br/>
            <a:r>
              <a:t> used in various scientific fields such as quantum computing, quantum error correction and high-precision </a:t>
            </a:r>
            <a:br/>
            <a:r>
              <a:t> measurements. The analysis of the Schrodinger cat states coherence is an important task for their complete </a:t>
            </a:r>
            <a:br/>
            <a:r>
              <a:t> practical application. Our developed approach makes it possible to estimate the coherence of the quantum </a:t>
            </a:r>
            <a:br/>
            <a:r>
              <a:t> Schrodinger cat state of arbitrary dimension, as well as to find the interference visibility of the state - an </a:t>
            </a:r>
            <a:br/>
            <a:r>
              <a:t> important optical characteristic. The obtained simple quantitative relationship between coherence and the </a:t>
            </a:r>
            <a:br/>
            <a:r>
              <a:t> Schmidt number, as well as the developed approach of reducing the multidimensional quantum cat state to a two-mode </a:t>
            </a:r>
            <a:br/>
            <a:r>
              <a:t> analog allow us to analyze macroscopic states formed by a large number of modes. Several explicit formulas for the </a:t>
            </a:r>
            <a:br/>
            <a:r>
              <a:t> reduced states that arise after measuring of some modes of the considered multimode system are obtained. The </a:t>
            </a:r>
            <a:br/>
            <a:r>
              <a:t> research results have significant application and can be used in the development of high-dimensional quantum </a:t>
            </a:r>
            <a:br/>
            <a:r>
              <a:t> information processing systems.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4 figures, The 14th International Conference 'Micro- and Nanoelectronics - 2021' (ICMNE-2021) with the Extended Session 'Quantum Informatics', Zvenigorod, October 4-8, 2021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Audio-Visual Speech Representation by Masked Multimodal Cluster Prediction (2201.02184)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Bowen Shi,Wei-Ning Hsu,Kushal Lakhotia,Abdelrahman Mohamed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https://arxiv.org/pdf/2201.02184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Video recordings of speech contain correlated audio and visual information, providing a strong signal for speech </a:t>
            </a:r>
            <a:br/>
            <a:r>
              <a:t> representation learning from the speaker's lip movements and the produced sound. We introduce Audio-Visual Hidden </a:t>
            </a:r>
            <a:br/>
            <a:r>
              <a:t> Unit BERT (AV-HuBERT), a self-supervised representation learning framework for audio-visual speech, which masks </a:t>
            </a:r>
            <a:br/>
            <a:r>
              <a:t> multi-stream video input and predicts automatically discovered and iteratively refined multimodal hidden units. </a:t>
            </a:r>
            <a:br/>
            <a:r>
              <a:t> AV-HuBERT learns powerful audio-visual speech representation benefiting both lip-reading and automatic speech </a:t>
            </a:r>
            <a:br/>
            <a:r>
              <a:t> recognition. On the largest public lip-reading benchmark LRS3 (433 hours), AV-HuBERT achieves 32.5% WER with only </a:t>
            </a:r>
            <a:br/>
            <a:r>
              <a:t> 30 hours of labeled data, outperforming the former state-of-the-art approach (33.6%) trained with a thousand times </a:t>
            </a:r>
            <a:br/>
            <a:r>
              <a:t> more transcribed video data (31K hours). The lip-reading WER is further reduced to 26.9% when using all 433 hours of </a:t>
            </a:r>
            <a:br/>
            <a:r>
              <a:t> labeled data from LRS3 and combined with self-training. Using our audio-visual representation on the same </a:t>
            </a:r>
            <a:br/>
            <a:r>
              <a:t> benchmark for audio-only speech recognition leads to a 40% relative WER reduction over the state-of-the-art </a:t>
            </a:r>
            <a:br/>
            <a:r>
              <a:t> performance (1.3% vs 2.3%). Our code and models are available at https://github.com/facebookresearch/av_hubert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ExAID: A Multimodal Explanation Framework for Computer-Aided Diagnosis of Skin Lesions (2201.01249)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Adriano Lucieri,Muhammad Naseer Bajwa,Stephan Alexander Braun,Muhammad Imran Malik,Andreas Dengel,Sheraz Ahmed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https://arxiv.org/pdf/2201.01249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One principal impediment in the successful deployment of AI-based Computer-Aided Diagnosis (CAD) systems in </a:t>
            </a:r>
            <a:br/>
            <a:r>
              <a:t> clinical workflows is their lack of transparent decision making. Although commonly used eXplainable AI methods </a:t>
            </a:r>
            <a:br/>
            <a:r>
              <a:t> provide some insight into opaque algorithms, such explanations are usually convoluted and not readily </a:t>
            </a:r>
            <a:br/>
            <a:r>
              <a:t> comprehensible except by highly trained experts. The explanation of decisions regarding the malignancy of skin </a:t>
            </a:r>
            <a:br/>
            <a:r>
              <a:t> lesions from dermoscopic images demands particular clarity, as the underlying medical problem definition is </a:t>
            </a:r>
            <a:br/>
            <a:r>
              <a:t> itself ambiguous. This work presents ExAID (Explainable AI for Dermatology), a novel framework for biomedical </a:t>
            </a:r>
            <a:br/>
            <a:r>
              <a:t> image analysis, providing multi-modal concept-based explanations consisting of easy-to-understand textual </a:t>
            </a:r>
            <a:br/>
            <a:r>
              <a:t> explanations supplemented by visual maps justifying the predictions. ExAID relies on Concept Activation Vectors </a:t>
            </a:r>
            <a:br/>
            <a:r>
              <a:t> to map human concepts to those learnt by arbitrary Deep Learning models in latent space, and Concept Localization </a:t>
            </a:r>
            <a:br/>
            <a:r>
              <a:t> Maps to highlight concepts in the input space. This identification of relevant concepts is then used to construct </a:t>
            </a:r>
            <a:br/>
            <a:r>
              <a:t> fine-grained textual explanations supplemented by concept-wise location information to provide comprehensive </a:t>
            </a:r>
            <a:br/>
            <a:r>
              <a:t> and coherent multi-modal explanations. All information is comprehensively presented in a diagnostic interface </a:t>
            </a:r>
            <a:br/>
            <a:r>
              <a:t> for use in clinical routines. An educational mode provides dataset-level explanation statistics and tools for data </a:t>
            </a:r>
            <a:br/>
            <a:r>
              <a:t> and model exploration to aid medical research and education. Through rigorous quantitative and qualitative </a:t>
            </a:r>
            <a:br/>
            <a:r>
              <a:t> evaluation of ExAID, we show the utility of multi-modal explanations for CAD-assisted scenarios even in case of </a:t>
            </a:r>
            <a:br/>
            <a:r>
              <a:t> wrong predictions. We believe that ExAID will provide dermatologists an effective screening tool that they both </a:t>
            </a:r>
            <a:br/>
            <a:r>
              <a:t> understand and trust. Moreover, it will be the basis for similar applications in other biomedical imaging fields.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for publication in Computer Methods and Programs in Biomedicine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Entity Tagging with Multimodal Knowledge Base (2201.00693)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Hao Peng,Hang Li,Lei Hou,Juanzi Li,Chao Qiao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https://arxiv.org/pdf/2201.00693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To enhance research on multimodal knowledge base and multimodal information processing, we propose a new task </a:t>
            </a:r>
            <a:br/>
            <a:r>
              <a:t> called multimodal entity tagging (MET) with a multimodal knowledge base (MKB). We also develop a dataset for the </a:t>
            </a:r>
            <a:br/>
            <a:r>
              <a:t> problem using an existing MKB. In an MKB, there are entities and their associated texts and images. In MET, given a </a:t>
            </a:r>
            <a:br/>
            <a:r>
              <a:t> text-image pair, one uses the information in the MKB to automatically identify the related entity in the text-image </a:t>
            </a:r>
            <a:br/>
            <a:r>
              <a:t> pair. We solve the task by using the information retrieval paradigm and implement several baselines using </a:t>
            </a:r>
            <a:br/>
            <a:r>
              <a:t> state-of-the-art methods in NLP and CV. We conduct extensive experiments and make analyses on the experimental </a:t>
            </a:r>
            <a:br/>
            <a:r>
              <a:t> results. The results show that the task is challenging, but current technologies can achieve relatively high </a:t>
            </a:r>
            <a:br/>
            <a:r>
              <a:t> performance. We will release the dataset, code, and models for future research.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4 figures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NOMA Computation Over Multi-Access Channels for Multimodal Sensing (2201.00203)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Michel Kulhandjian,Gunes Karabulut Kurt,Hovannes Kulhandjian,Halim Yanikomeroglu,Claude D'Amours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https://arxiv.org/pdf/2201.00203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 improved mean squared error (MSE) minimization solution based on eigenvector decomposition approach is </a:t>
            </a:r>
            <a:br/>
            <a:r>
              <a:t> conceived for wideband non-orthogonal multiple-access based computation over multi-access channel </a:t>
            </a:r>
            <a:br/>
            <a:r>
              <a:t> (NOMA-CoMAC) framework. This work aims at further developing NOMA-CoMAC for next-generation multimodal sensor </a:t>
            </a:r>
            <a:br/>
            <a:r>
              <a:t> networks, where a multimodal sensor monitors several environmental parameters such as temperature, pollution, </a:t>
            </a:r>
            <a:br/>
            <a:r>
              <a:t> humidity, or pressure. We demonstrate that our proposed scheme achieves an MSE value approximately 0.7 lower at </a:t>
            </a:r>
            <a:br/>
            <a:r>
              <a:t> E_b/N_o = 1 dB in comparison to that for the average sum-channel based method. Moreover, the MSE performance gain of </a:t>
            </a:r>
            <a:br/>
            <a:r>
              <a:t> our proposed solution increases even more for larger values of subcarriers and sensor nodes due to the benefit of the </a:t>
            </a:r>
            <a:br/>
            <a:r>
              <a:t> diversity gain. This, in return, suggests that our proposed scheme is eminently suitable for multimodal sensor </a:t>
            </a:r>
            <a:br/>
            <a:r>
              <a:t> networks.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perception for dexterous manipulation (2112.14298)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Guanqun Cao,Shan Luo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https://arxiv.org/pdf/2112.14298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Humans usually perceive the world in a multimodal way that vision, touch, sound are utilised to understand </a:t>
            </a:r>
            <a:br/>
            <a:r>
              <a:t> surroundings from various dimensions. These senses are combined together to achieve a synergistic effect where the </a:t>
            </a:r>
            <a:br/>
            <a:r>
              <a:t> learning is more effectively than using each sense separately. For robotics, vision and touch are two key senses for </a:t>
            </a:r>
            <a:br/>
            <a:r>
              <a:t> the dexterous manipulation. Vision usually gives us apparent features like shape, color, and the touch provides </a:t>
            </a:r>
            <a:br/>
            <a:r>
              <a:t> local information such as friction, texture, etc. Due to the complementary properties between visual and tactile </a:t>
            </a:r>
            <a:br/>
            <a:r>
              <a:t> senses, it is desirable for us to combine vision and touch for a synergistic perception and manipulation. Many </a:t>
            </a:r>
            <a:br/>
            <a:r>
              <a:t> researches have been investigated about multimodal perception such as cross-modal learning, 3D reconstruction, </a:t>
            </a:r>
            <a:br/>
            <a:r>
              <a:t> multimodal translation with vision and touch. Specifically, we propose a cross-modal sensory data generation </a:t>
            </a:r>
            <a:br/>
            <a:r>
              <a:t> framework for the translation between vision and touch, which is able to generate realistic pseudo data. By using </a:t>
            </a:r>
            <a:br/>
            <a:r>
              <a:t> this cross-modal translation method, it is desirable for us to make up inaccessible data, helping us to learn the </a:t>
            </a:r>
            <a:br/>
            <a:r>
              <a:t> object's properties from different views. Recently, the attention mechanism becomes a popular method either in </a:t>
            </a:r>
            <a:br/>
            <a:r>
              <a:t> visual perception or in tactile perception. We propose a spatio-temporal attention model for tactile texture </a:t>
            </a:r>
            <a:br/>
            <a:r>
              <a:t> recognition, which takes both spatial features and time dimension into consideration. Our proposed method not only </a:t>
            </a:r>
            <a:br/>
            <a:r>
              <a:t> pays attention to the salient features in each spatial feature, but also models the temporal correlation in the </a:t>
            </a:r>
            <a:br/>
            <a:r>
              <a:t> through the time. The obvious improvement proves the efficiency of our selective attention mechanism. The </a:t>
            </a:r>
            <a:br/>
            <a:r>
              <a:t> spatio-temporal attention method has potential in many applications such as grasping, recognition, and </a:t>
            </a:r>
            <a:br/>
            <a:r>
              <a:t> multimodal perception.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19 pages, 10 figures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Some mathematical aspects of Anderson localization: boundary effect, multimodality, and bifurcation (2112.13913)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Chen Jia,Ziqi Liu,Zhimin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https://arxiv.org/pdf/2112.13913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Anderson localization is a famous wave phenomenon that describes the absence of diffusion of waves in a disordered </a:t>
            </a:r>
            <a:br/>
            <a:r>
              <a:t> medium. Here we investigate some novel mathematical aspects of Anderson localization that are seldom discussed </a:t>
            </a:r>
            <a:br/>
            <a:r>
              <a:t> before. First, we observe that under the Neumann boundary condition, the low energy quantum states are localized on </a:t>
            </a:r>
            <a:br/>
            <a:r>
              <a:t> the boundary of the domain with high probability. We provide a detailed explanation of this phenomenon using the </a:t>
            </a:r>
            <a:br/>
            <a:r>
              <a:t> concept of extended subregions and obtain an analytical expression of this probability in the one-dimensional </a:t>
            </a:r>
            <a:br/>
            <a:r>
              <a:t> case. Second, we find that the quantum states may be localized in multiple different subregions with high </a:t>
            </a:r>
            <a:br/>
            <a:r>
              <a:t> probability in the one-dimensional case and we derive an explicit expression of this probability for various </a:t>
            </a:r>
            <a:br/>
            <a:r>
              <a:t> boundary conditions. Finally, we examine a bifurcation phenomenon of the localization subregion as the strength of </a:t>
            </a:r>
            <a:br/>
            <a:r>
              <a:t> disorder varies. The critical threshold of bifurcation is analytically computed based on a toy model and the </a:t>
            </a:r>
            <a:br/>
            <a:r>
              <a:t> dependence of the critical threshold on model parameters is analyzed.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35J10; 35J25; 82B44; 47A75; 35Q40                      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Thermalization of orbital angular momentum beams in multimode optical fibers (2112.13696)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E. V. Podivilov,F. Mangini,O. S. Sidelnikov,M. Ferraro,M. Gervaziev,D. S. Kharenko,M. Zitelli,M. P. Fedoruk,S. A. Babin,S. Wabnitz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https://arxiv.org/pdf/2112.13696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general theory of thermalization of light in multimode optical fibers, including optical beams with </a:t>
            </a:r>
            <a:br/>
            <a:r>
              <a:t> nonzero orbital angular momentum or vortex beams. A generalized Rayleigh-Jeans distribution of asymptotic mode </a:t>
            </a:r>
            <a:br/>
            <a:r>
              <a:t> composition is obtained, based on the conservation of the angular momentum. We confirm our predictions by numerical </a:t>
            </a:r>
            <a:br/>
            <a:r>
              <a:t> simulations and experiments based on holographic mode decomposition of multimode beams. This establishes new </a:t>
            </a:r>
            <a:br/>
            <a:r>
              <a:t> constraints for the achievement of spatial beam self-cleaning, giving previously unforeseen insights into the </a:t>
            </a:r>
            <a:br/>
            <a:r>
              <a:t> underlying physical mechanisms.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AMS_ADRN at SemEval-2022 Task 5: A Suitable Image-text Multimodal Joint Modeling Method for Multi-task </a:t>
            </a:r>
            <a:br/>
            <a:r>
              <a:t> Misogyny Identification (2202.09099)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 Li,Ming Yi,Yukai 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https://arxiv.org/pdf/2202.09099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Women are influential online, especially in image-based social media such as Twitter and Instagram. However, many </a:t>
            </a:r>
            <a:br/>
            <a:r>
              <a:t> in the network environment contain gender discrimination and aggressive information, which magnify gender </a:t>
            </a:r>
            <a:br/>
            <a:r>
              <a:t> stereotypes and gender inequality. Therefore, the filtering of illegal content such as gender discrimination is </a:t>
            </a:r>
            <a:br/>
            <a:r>
              <a:t> essential to maintain a healthy social network environment. In this paper, we describe the system developed by our </a:t>
            </a:r>
            <a:br/>
            <a:r>
              <a:t> team for SemEval-2022 Task 5: Multimedia Automatic Misogyny Identification. More specifically, we introduce two </a:t>
            </a:r>
            <a:br/>
            <a:r>
              <a:t> novel system to analyze these posts: a multimodal multi-task learning architecture that combines Bertweet for text </a:t>
            </a:r>
            <a:br/>
            <a:r>
              <a:t> encoding with ResNet-18 for image representation, and a single-flow transformer structure which combines text </a:t>
            </a:r>
            <a:br/>
            <a:r>
              <a:t> embeddings from BERT-Embeddings and image embeddings from several different modules such as EfficientNet and </a:t>
            </a:r>
            <a:br/>
            <a:r>
              <a:t> ResNet. In this manner, we show that the information behind them can be properly revealed. Our approach achieves good </a:t>
            </a:r>
            <a:br/>
            <a:r>
              <a:t> performance on each of the two subtasks of the current competition, ranking 15th for Subtask A (0.746 macro </a:t>
            </a:r>
            <a:br/>
            <a:r>
              <a:t> F1-score), 11th for Subtask B (0.706 macro F1-score) while exceeding the official baseline results by high margins.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Image Synthesis and Editing: A Survey (2112.13592)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Fangneng Zhan,Yingchen Yu,Rongliang Wu,Jiahui Zhang,Shijian Lu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https://arxiv.org/pdf/2112.13592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As information exists in various modalities in real world, effective interaction and fusion among multimodal </a:t>
            </a:r>
            <a:br/>
            <a:r>
              <a:t> information plays a key role for the creation and perception of multimodal data in computer vision and deep learning </a:t>
            </a:r>
            <a:br/>
            <a:r>
              <a:t> research. With superb power in modelling the interaction among multimodal information, multimodal image </a:t>
            </a:r>
            <a:br/>
            <a:r>
              <a:t> synthesis and editing have become a hot research topic in recent years. Different from traditional visual guidance </a:t>
            </a:r>
            <a:br/>
            <a:r>
              <a:t> which provides explicit clues, multimodal guidance offers intuitive and flexible means in image synthesis and </a:t>
            </a:r>
            <a:br/>
            <a:r>
              <a:t> editing. On the other hand, this field is also facing several challenges in alignment of features with inherent </a:t>
            </a:r>
            <a:br/>
            <a:r>
              <a:t> modality gaps, synthesis of high-resolution images, faithful evaluation metrics, etc. In this survey, we </a:t>
            </a:r>
            <a:br/>
            <a:r>
              <a:t> comprehensively contextualize the advance of the recent multimodal image synthesis \&amp; editing and formulate </a:t>
            </a:r>
            <a:br/>
            <a:r>
              <a:t> taxonomies according to data modality and model architectures. We start with an introduction to different types of </a:t>
            </a:r>
            <a:br/>
            <a:r>
              <a:t> guidance modalities in image synthesis and editing. We then describe multimodal image synthesis and editing </a:t>
            </a:r>
            <a:br/>
            <a:r>
              <a:t> approaches extensively with detailed frameworks including Generative Adversarial Networks (GANs), GAN </a:t>
            </a:r>
            <a:br/>
            <a:r>
              <a:t> Inversion, Transformers, and other methods such as NeRF and Diffusion models. This is followed by a comprehensive </a:t>
            </a:r>
            <a:br/>
            <a:r>
              <a:t> description of benchmark datasets and corresponding evaluation metrics as widely adopted in multimodal image </a:t>
            </a:r>
            <a:br/>
            <a:r>
              <a:t> synthesis and editing, as well as detailed comparisons of different synthesis methods with analysis of respective </a:t>
            </a:r>
            <a:br/>
            <a:r>
              <a:t> advantages and limitations. Finally, we provide insights into the current research challenges and possible future </a:t>
            </a:r>
            <a:br/>
            <a:r>
              <a:t> research directions. A project associated with this survey is available at https://github.com/fnzhan/MISE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20 pages, 19 figures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Annealed Leap-Point Sampler for Multimodal Target Distributions (2112.12908)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Nicholas G. Tawn,Matthew T. Moores,Gareth O. Roberts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https://arxiv.org/pdf/2112.12908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Bayesian statistics, exploring multimodal posterior distribution poses major challenges for existing </a:t>
            </a:r>
            <a:br/>
            <a:r>
              <a:t> techniques such as Markov Chain Monte Carlo (MCMC). These problems are exacerbated in high-dimensional settings </a:t>
            </a:r>
            <a:br/>
            <a:r>
              <a:t> where MCMC methods typically rely upon localised proposal mechanisms. This paper introduces the Annealed </a:t>
            </a:r>
            <a:br/>
            <a:r>
              <a:t> Leap-Point Sampler (ALPS), which augments the target distribution state space with modified annealed (cooled) </a:t>
            </a:r>
            <a:br/>
            <a:r>
              <a:t> target distributions, in contrast to traditional approaches which have employed tempering. The temperature of the </a:t>
            </a:r>
            <a:br/>
            <a:r>
              <a:t> coldest state is chosen such that its corresponding annealed target density can be sufficiently well-approximated </a:t>
            </a:r>
            <a:br/>
            <a:r>
              <a:t> by a Laplace approximation. As a result, a Gaussian mixture independence Metropolis-Hastings sampler can perform </a:t>
            </a:r>
            <a:br/>
            <a:r>
              <a:t> mode-jumping proposals even in high-dimensional problems. The ability of this procedure to "mode hop" at this </a:t>
            </a:r>
            <a:br/>
            <a:r>
              <a:t> super-cold state is then filtered through to the target state using a sequence of tempered targets in a similar way to </a:t>
            </a:r>
            <a:br/>
            <a:r>
              <a:t> that in parallel tempering methods. ALPS also incorporates the best aspects of current gold-standard approaches to </a:t>
            </a:r>
            <a:br/>
            <a:r>
              <a:t> multimodal sampling in high-dimensional contexts. A theoretical analysis of the ALPS approach in high dimensions </a:t>
            </a:r>
            <a:br/>
            <a:r>
              <a:t> is given, providing practitioners with a gauge on the optimal setup as well as the scalability of the algorithm. For a </a:t>
            </a:r>
            <a:br/>
            <a:r>
              <a:t> d-dimensional problem the it is shown that the coldest inverse temperature level required for the ALPS only needs to </a:t>
            </a:r>
            <a:br/>
            <a:r>
              <a:t> be linear in the dimension, O(d), and this means that for a collection of multimodal problems the algorithmic cost is </a:t>
            </a:r>
            <a:br/>
            <a:r>
              <a:t> polynomial, O(d3). ALPS is illustrated on a complex multimodal posterior distribution that arises from a </a:t>
            </a:r>
            <a:br/>
            <a:r>
              <a:t> seemingly-unrelated regression (SUR) model of longitudinal data from U.S. manufacturing firms.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62-08 (Primary) 60J22; 62-04 (Secondary)                      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Understanding and Measuring Robustness of Multimodal Learning (2112.12792)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Nishant Vishwamitra,Hongxin Hu,Ziming Zhao,Long Cheng,Feng Luo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https://arxiv.org/pdf/2112.12792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modern digital world is increasingly becoming multimodal. Although multimodal learning has recently </a:t>
            </a:r>
            <a:br/>
            <a:r>
              <a:t> revolutionized the state-of-the-art performance in multimodal tasks, relatively little is known about the </a:t>
            </a:r>
            <a:br/>
            <a:r>
              <a:t> robustness of multimodal learning in an adversarial setting. In this paper, we introduce a comprehensive </a:t>
            </a:r>
            <a:br/>
            <a:r>
              <a:t> measurement of the adversarial robustness of multimodal learning by focusing on the fusion of input modalities in </a:t>
            </a:r>
            <a:br/>
            <a:r>
              <a:t> multimodal models, via a framework called MUROAN (MUltimodal RObustness ANalyzer). We first present a unified view </a:t>
            </a:r>
            <a:br/>
            <a:r>
              <a:t> of multimodal models in MUROAN and identify the fusion mechanism of multimodal models as a key vulnerability. We then </a:t>
            </a:r>
            <a:br/>
            <a:r>
              <a:t> introduce a new type of multimodal adversarial attacks called decoupling attack in MUROAN that aims to compromise </a:t>
            </a:r>
            <a:br/>
            <a:r>
              <a:t> multimodal models by decoupling their fused modalities. We leverage the decoupling attack of MUROAN to measure </a:t>
            </a:r>
            <a:br/>
            <a:r>
              <a:t> several state-of-the-art multimodal models and find that the multimodal fusion mechanism in all these models is </a:t>
            </a:r>
            <a:br/>
            <a:r>
              <a:t> vulnerable to decoupling attacks. We especially demonstrate that, in the worst case, the decoupling attack of </a:t>
            </a:r>
            <a:br/>
            <a:r>
              <a:t> MUROAN achieves an attack success rate of 100% by decoupling just 1.16% of the input space. Finally, we show that </a:t>
            </a:r>
            <a:br/>
            <a:r>
              <a:t> traditional adversarial training is insufficient to improve the robustness of multimodal models with respect to </a:t>
            </a:r>
            <a:br/>
            <a:r>
              <a:t> decoupling attacks. We hope our findings encourage researchers to pursue improving the robustness of multimodal </a:t>
            </a:r>
            <a:br/>
            <a:r>
              <a:t> learning.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Personality Recognition using Cross-Attention Transformer and Behaviour Encoding (2112.12180)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Tanay Agrawal,Dhruv Agarwal,Michal Balazia,Neelabh Sinha,Francois Bremond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https://arxiv.org/pdf/2112.12180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Personality computing and affective computing have gained recent interest in many research areas. The datasets for </a:t>
            </a:r>
            <a:br/>
            <a:r>
              <a:t> the task generally have multiple modalities like video, audio, language and bio-signals. In this paper, we propose a </a:t>
            </a:r>
            <a:br/>
            <a:r>
              <a:t> flexible model for the task which exploits all available data. The task involves complex relations and to avoid using </a:t>
            </a:r>
            <a:br/>
            <a:r>
              <a:t> a large model for video processing specifically, we propose the use of behaviour encoding which boosts performance </a:t>
            </a:r>
            <a:br/>
            <a:r>
              <a:t> with minimal change to the model. Cross-attention using transformers has become popular in recent times and is </a:t>
            </a:r>
            <a:br/>
            <a:r>
              <a:t> utilised for fusion of different modalities. Since long term relations may exist, breaking the input into chunks is </a:t>
            </a:r>
            <a:br/>
            <a:r>
              <a:t> not desirable, thus the proposed model processes the entire input together. Our experiments show the importance of </a:t>
            </a:r>
            <a:br/>
            <a:r>
              <a:t> each of the above contributions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Preprint. Final paper accepted at the 17th International Conference on Computer Vision Theory and Applications, VISAPP 2021, Virtual, February 6-8, 2022. 8 pages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Hierarchical Cross-Modality Semantic Correlation Learning Model for Multimodal Summarization (2112.12072)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Litian Zhang,Xiaoming Zhang,Junshu Pan,Feiran Huang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https://arxiv.org/pdf/2112.12072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Multimodal summarization with multimodal output (MSMO) generates a summary with both textual and visual content. </a:t>
            </a:r>
            <a:br/>
            <a:r>
              <a:t> Multimodal news report contains heterogeneous contents, which makes MSMO nontrivial. Moreover, it is observed </a:t>
            </a:r>
            <a:br/>
            <a:r>
              <a:t> that different modalities of data in the news report correlate hierarchically. Traditional MSMO methods </a:t>
            </a:r>
            <a:br/>
            <a:r>
              <a:t> indistinguishably handle different modalities of data by learning a representation for the whole data, which is not </a:t>
            </a:r>
            <a:br/>
            <a:r>
              <a:t> directly adaptable to the heterogeneous contents and hierarchical correlation. In this paper, we propose a </a:t>
            </a:r>
            <a:br/>
            <a:r>
              <a:t> hierarchical cross-modality semantic correlation learning model (HCSCL) to learn the intra- and inter-modal </a:t>
            </a:r>
            <a:br/>
            <a:r>
              <a:t> correlation existing in the multimodal data. HCSCL adopts a graph network to encode the intra-modal correlation. </a:t>
            </a:r>
            <a:br/>
            <a:r>
              <a:t> Then, a hierarchical fusion framework is proposed to learn the hierarchical correlation between text and images. </a:t>
            </a:r>
            <a:br/>
            <a:r>
              <a:t> Furthermore, we construct a new dataset with relevant image annotation and image object label information to </a:t>
            </a:r>
            <a:br/>
            <a:r>
              <a:t> provide the supervision information for the learning procedure. Extensive experiments on the dataset show that </a:t>
            </a:r>
            <a:br/>
            <a:r>
              <a:t> HCSCL significantly outperforms the baseline methods in automatic summarization metrics and fine-grained </a:t>
            </a:r>
            <a:br/>
            <a:r>
              <a:t> diversity tests.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AAAI2022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simple way to incorporate loss when modelling multimode entangled state generation (2112.12044)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Colin Vendromin,Marc M. Dignam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https://arxiv.org/pdf/2112.12044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show that the light generated via spontaneous four-wave mixing or parametric down conversion in multiple, </a:t>
            </a:r>
            <a:br/>
            <a:r>
              <a:t> coupled, lossy cavities is a multimode squeezed thermal state. Requiring this state to be the solution of the </a:t>
            </a:r>
            <a:br/>
            <a:r>
              <a:t> Lindblad master equation results in a set of coupled first-order differential equations for the time-dependent </a:t>
            </a:r>
            <a:br/>
            <a:r>
              <a:t> squeezing parameters and thermal photon numbers of the state. The benefit of this semi-analytic approach is that the </a:t>
            </a:r>
            <a:br/>
            <a:r>
              <a:t> number of coupled equations scales linearly with the number of modes but is independent of the number of photons </a:t>
            </a:r>
            <a:br/>
            <a:r>
              <a:t> generated. With this analytic form of the state, correlation variances are easily expressed as analytic functions </a:t>
            </a:r>
            <a:br/>
            <a:r>
              <a:t> of the time-dependent mode parameters. Thus, our solution makes it computationally tractable and relatively </a:t>
            </a:r>
            <a:br/>
            <a:r>
              <a:t> straight forward to calculate the generation and evolution of multimode entangled states in multiple coupled, </a:t>
            </a:r>
            <a:br/>
            <a:r>
              <a:t> lossy cavities, even when there are a large number of modes and/or photons.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15 pages, 1 figure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Analysis of memes for sentiment extraction (2112.11850)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Nayan Varma Alluri,Neeli Dheeraj Krishna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https://arxiv.org/pdf/2112.11850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Memes are one of the most ubiquitous forms of social media communication. The study and processing of memes, which are </a:t>
            </a:r>
            <a:br/>
            <a:r>
              <a:t> intrinsically multimedia, is a popular topic right now. The study presented in this research is based on the Memotion </a:t>
            </a:r>
            <a:br/>
            <a:r>
              <a:t> dataset, which involves categorising memes based on irony, comedy, motivation, and overall-sentiment. Three </a:t>
            </a:r>
            <a:br/>
            <a:r>
              <a:t> separate innovative transformer-based techniques have been developed, and their outcomes have been thoroughly </a:t>
            </a:r>
            <a:br/>
            <a:r>
              <a:t> reviewed.The best algorithm achieved a macro F1 score of 0.633 for humour classification, 0.55 for motivation </a:t>
            </a:r>
            <a:br/>
            <a:r>
              <a:t> classification, 0.61 for sarcasm classification, and 0.575 for overall sentiment of the meme out of all our </a:t>
            </a:r>
            <a:br/>
            <a:r>
              <a:t> techniques.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5 pages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Hateful Memes Challenge: An Enhanced Multimodal Framework (2112.11244)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Aijing Gao,Bingjun Wang,Jiaqi Yin,Yating 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https://arxiv.org/pdf/2112.11244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Hateful Meme Challenge proposed by Facebook AI has attracted contestants around the world. The challenge focuses on </a:t>
            </a:r>
            <a:br/>
            <a:r>
              <a:t> detecting hateful speech in multimodal memes. Various state-of-the-art deep learning models have been applied to </a:t>
            </a:r>
            <a:br/>
            <a:r>
              <a:t> this problem and the performance on challenge's leaderboard has also been constantly improved. In this paper, we </a:t>
            </a:r>
            <a:br/>
            <a:r>
              <a:t> enhance the hateful detection framework, including utilizing Detectron for feature extraction, exploring </a:t>
            </a:r>
            <a:br/>
            <a:r>
              <a:t> different setups of VisualBERT and UNITER models with different loss functions, researching the association </a:t>
            </a:r>
            <a:br/>
            <a:r>
              <a:t> between the hateful memes and the sensitive text features, and finally building ensemble method to boost model </a:t>
            </a:r>
            <a:br/>
            <a:r>
              <a:t> performance. The AUROC of our fine-tuned VisualBERT, UNITER, and ensemble method achieves 0.765, 0.790, and 0.803 </a:t>
            </a:r>
            <a:br/>
            <a:r>
              <a:t> on the challenge's test set, respectively, which beats the baseline models. Our code is available at </a:t>
            </a:r>
            <a:br/>
            <a:r>
              <a:t> https://github.com/yatingtian/hateful-meme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Thermalization of light's orbital angular momentum in nonlinear multimode waveguide systems (2112.10841)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Fan O. Wu,Qi Zhong,Huizhong Ren,Pawel S. Jung,Konstantinos G. Makris,Demetrios N. Christodoulides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https://arxiv.org/pdf/2112.10841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show that the orbital angular momentum (OAM) of a light field can be thermalized in a nonlinear cylindrical </a:t>
            </a:r>
            <a:br/>
            <a:r>
              <a:t> multimode optical waveguide. We find, that upon thermal equilibrium, the maximization of the optical entropy leads </a:t>
            </a:r>
            <a:br/>
            <a:r>
              <a:t> to a generalized Rayleigh-Jeans distribution that governs the power modal occupancies with respect to the discrete </a:t>
            </a:r>
            <a:br/>
            <a:r>
              <a:t> OAM charge numbers. This distribution is characterized by a temperature that is by nature different from that </a:t>
            </a:r>
            <a:br/>
            <a:r>
              <a:t> associated with the longitudinal electromagnetic momentum flow of the optical field. Counterintuitively and in </a:t>
            </a:r>
            <a:br/>
            <a:r>
              <a:t> contrast to previous results, we demonstrate that even under positive temperatures, the ground state of the fiber is </a:t>
            </a:r>
            <a:br/>
            <a:r>
              <a:t> not always the most populated in terms of power. Instead, because of OAM, the thermalization processes may favor </a:t>
            </a:r>
            <a:br/>
            <a:r>
              <a:t> higher order modes. A new equation of state is derived along with an extended Euler equation -- resulting from the </a:t>
            </a:r>
            <a:br/>
            <a:r>
              <a:t> extensivity of the entropy itself. By monitoring the nonlinear interaction between two multimoded optical </a:t>
            </a:r>
            <a:br/>
            <a:r>
              <a:t> wavefronts with opposite spins, we show that the exchange of angular momentum is dictated by the difference in OAM </a:t>
            </a:r>
            <a:br/>
            <a:r>
              <a:t> temperatures, in full accord with the second law of thermodynamics. The theoretical analysis presented here is </a:t>
            </a:r>
            <a:br/>
            <a:r>
              <a:t> corroborated by numerical simulations that take into account the complex nonlinear dynamics of hundreds of modes. </a:t>
            </a:r>
            <a:br/>
            <a:r>
              <a:t> Our results may pave the way towards high power optical sources with controllable orbital angular momenta, and at a </a:t>
            </a:r>
            <a:br/>
            <a:r>
              <a:t> more fundamental level, could shed light on the physics of other complex multimoded nonlinear bosonic systems that </a:t>
            </a:r>
            <a:br/>
            <a:r>
              <a:t> display additional conservation laws.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Adversarially Learned Inference with Factorized Discriminators (2112.10384)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Wenxue Chen,Jianke Zhu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https://arxiv.org/pdf/2112.10384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Learning from multimodal data is an important research topic in machine learning, which has the potential to obtain </a:t>
            </a:r>
            <a:br/>
            <a:r>
              <a:t> better representations. In this work, we propose a novel approach to generative modeling of multimodal data based on </a:t>
            </a:r>
            <a:br/>
            <a:r>
              <a:t> generative adversarial networks. To learn a coherent multimodal generative model, we show that it is necessary to </a:t>
            </a:r>
            <a:br/>
            <a:r>
              <a:t> align different encoder distributions with the joint decoder distribution simultaneously. To this end, we </a:t>
            </a:r>
            <a:br/>
            <a:r>
              <a:t> construct a specific form of the discriminator to enable our model to utilize data efficiently, which can be trained </a:t>
            </a:r>
            <a:br/>
            <a:r>
              <a:t> constrastively. By taking advantage of contrastive learning through factorizing the discriminator, we train our </a:t>
            </a:r>
            <a:br/>
            <a:r>
              <a:t> model on unimodal data. We have conducted experiments on the benchmark datasets, whose promising results show that </a:t>
            </a:r>
            <a:br/>
            <a:r>
              <a:t> our proposed approach outperforms the-state-of-the-art methods on a variety of metrics. The source code will be </a:t>
            </a:r>
            <a:br/>
            <a:r>
              <a:t> made publicly available.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9 pages, 6 figures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Emotion Recognition using Transfer Learning from Speaker Recognition and BERT-based </a:t>
            </a:r>
            <a:br/>
            <a:r>
              <a:t> models (2202.08974)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Sarala Padi,Seyed Omid Sadjadi,Dinesh Manocha,Ram D. Sriram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https://arxiv.org/pdf/2202.08974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Automatic emotion recognition plays a key role in computer-human interaction as it has the potential to enrich the </a:t>
            </a:r>
            <a:br/>
            <a:r>
              <a:t> next-generation artificial intelligence with emotional intelligence. It finds applications in customer and/or </a:t>
            </a:r>
            <a:br/>
            <a:r>
              <a:t> representative behavior analysis in call centers, gaming, personal assistants, and social robots, to mention a </a:t>
            </a:r>
            <a:br/>
            <a:r>
              <a:t> few. Therefore, there has been an increasing demand to develop robust automatic methods to analyze and recognize the </a:t>
            </a:r>
            <a:br/>
            <a:r>
              <a:t> various emotions. In this paper, we propose a neural network-based emotion recognition framework that uses a late </a:t>
            </a:r>
            <a:br/>
            <a:r>
              <a:t> fusion of transfer-learned and fine-tuned models from speech and text modalities. More specifically, we i) adapt a </a:t>
            </a:r>
            <a:br/>
            <a:r>
              <a:t> residual network (ResNet) based model trained on a large-scale speaker recognition task using transfer learning </a:t>
            </a:r>
            <a:br/>
            <a:r>
              <a:t> along with a spectrogram augmentation approach to recognize emotions from speech, and ii) use a fine-tuned </a:t>
            </a:r>
            <a:br/>
            <a:r>
              <a:t> bidirectional encoder representations from transformers (BERT) based model to represent and recognize emotions </a:t>
            </a:r>
            <a:br/>
            <a:r>
              <a:t> from the text. The proposed system then combines the ResNet and BERT-based model scores using a late fusion strategy </a:t>
            </a:r>
            <a:br/>
            <a:r>
              <a:t> to further improve the emotion recognition performance. The proposed multimodal solution addresses the data </a:t>
            </a:r>
            <a:br/>
            <a:r>
              <a:t> scarcity limitation in emotion recognition using transfer learning, data augmentation, and fine-tuning, thereby </a:t>
            </a:r>
            <a:br/>
            <a:r>
              <a:t> improving the generalization performance of the emotion recognition models. We evaluate the effectiveness of our </a:t>
            </a:r>
            <a:br/>
            <a:r>
              <a:t> proposed multimodal approach on the interactive emotional dyadic motion capture (IEMOCAP) dataset. Experimental </a:t>
            </a:r>
            <a:br/>
            <a:r>
              <a:t> results indicate that both audio and text-based models improve the emotion recognition performance and that the </a:t>
            </a:r>
            <a:br/>
            <a:r>
              <a:t> proposed multimodal solution achieves state-of-the-art results on the IEMOCAP benchmark.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substantial text overlap with arXiv:2108.02510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New evidence for a nonclassical behavior of laser multimode light (2112.09905)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M. Lebedev,A. Demenev,A. Parakhonsky,O. Misochko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https://arxiv.org/pdf/2112.09905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present new experimental evidence of a nonclassical behavior of a multimode Fabry-Perot (FP) </a:t>
            </a:r>
            <a:br/>
            <a:r>
              <a:t> semiconductor laser by the measurements of intensity correlation functions. Because of the multimode quantum </a:t>
            </a:r>
            <a:br/>
            <a:r>
              <a:t> state occurrence, instead of expected correlations between the intensities of the laser modes (a semiclassical </a:t>
            </a:r>
            <a:br/>
            <a:r>
              <a:t> theory), their anticorrelations were revealed.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5 pages, 5 figures, the manuscript was send to the publisher Optics MDPI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Modeling of Multimodal Scattering by Conducting Bodies in Quantum Optics: the Method of Characteristic </a:t>
            </a:r>
            <a:br/>
            <a:r>
              <a:t> Modes (2112.09527)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Gregory Ya. Slepyan,Dmitri Mogilevtsev,Ilay Levie,Amir Boag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https://arxiv.org/pdf/2112.09527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a numerical technique for modeling the quantum multimode light scattering by a perfectly conducting </a:t>
            </a:r>
            <a:br/>
            <a:r>
              <a:t> body. Using the novel quantization technique, we give the quantum adaptation of the characteristic mode approach </a:t>
            </a:r>
            <a:br/>
            <a:r>
              <a:t> widely used in the classical electrodynamics. The method is universal with respect to the body's configuration, as </a:t>
            </a:r>
            <a:br/>
            <a:r>
              <a:t> well as its dimensions relative to the wavelength. Using this method and calculating the first- and the second-order </a:t>
            </a:r>
            <a:br/>
            <a:r>
              <a:t> field correlation functions, we demonstrate how scattering affects quantum-statistical features of the field. As </a:t>
            </a:r>
            <a:br/>
            <a:r>
              <a:t> an example, we consider scattering of the two single-photon incident Gaussian beams on the cylinder with circular </a:t>
            </a:r>
            <a:br/>
            <a:r>
              <a:t> cross-section. We show that the scattering is accompanied by the two-photon interference and demonstrates the </a:t>
            </a:r>
            <a:br/>
            <a:r>
              <a:t> Hong-Ou-Mandel effect. It is shown, that the scattered two-photon field and its correlations are able to manifest a </a:t>
            </a:r>
            <a:br/>
            <a:r>
              <a:t> varying directive propagation, which is controllable by various means (angles of incidence, configuration of the </a:t>
            </a:r>
            <a:br/>
            <a:r>
              <a:t> body, relations between its sizes with the frequency). We expect that this method will be useful for designing </a:t>
            </a:r>
            <a:br/>
            <a:r>
              <a:t> quantum-optical devices.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Non-Markovian Quantum Dynamics in Strongly Coupled Multimode Cavities Conditioned on Continuous </a:t>
            </a:r>
            <a:br/>
            <a:r>
              <a:t> Measurement (2112.09499)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Valentin Link,Kai Müller,Rosaria G. Lena,Kimmo Luoma,François Damanet,Walter T. Strunz,Andrew J. Daley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https://arxiv.org/pdf/2112.09499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An important challenge in non-Markovian open quantum systems is to understand what information we gain from </a:t>
            </a:r>
            <a:br/>
            <a:r>
              <a:t> continuous measurement of an output field. For example, atoms in multimode cavity QED systems provide an exciting </a:t>
            </a:r>
            <a:br/>
            <a:r>
              <a:t> platform to study many-body phenomena in regimes where the atoms are strongly coupled amongst themselves and with </a:t>
            </a:r>
            <a:br/>
            <a:r>
              <a:t> the cavity, but the strong coupling makes it complicated to infer the conditioned state of the atoms from the output </a:t>
            </a:r>
            <a:br/>
            <a:r>
              <a:t> light. In this work we address this problem, describing the reduced atomic state via a conditioned hierarchy of </a:t>
            </a:r>
            <a:br/>
            <a:r>
              <a:t> equations of motion, which provides an exact conditioned reduced description under monitoring (and continuous </a:t>
            </a:r>
            <a:br/>
            <a:r>
              <a:t> feedback). We utilise this formalism to study how different monitoring for modes of a multimode cavity affects our </a:t>
            </a:r>
            <a:br/>
            <a:r>
              <a:t> information gain for an atomic state, and to improve spin squeezing via measurement and feedback in a strong coupling </a:t>
            </a:r>
            <a:br/>
            <a:r>
              <a:t> regime. This work opens opportunities to understand continuous monitoring of non-Markovian open quantum systems, </a:t>
            </a:r>
            <a:br/>
            <a:r>
              <a:t> both on a practical and fundamental level.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Multimodal Approach for Automatic Mania Assessment in Bipolar Disorder (2112.09467)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Pınar Baki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https://arxiv.org/pdf/2112.09467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Bipolar disorder is a mental health disorder that causes mood swings that range from depression to mania. Diagnosis </a:t>
            </a:r>
            <a:br/>
            <a:r>
              <a:t> of bipolar disorder is usually done based on patient interviews, and reports obtained from the caregivers of the </a:t>
            </a:r>
            <a:br/>
            <a:r>
              <a:t> patients. Subsequently, the diagnosis depends on the experience of the expert, and it is possible to have confusions </a:t>
            </a:r>
            <a:br/>
            <a:r>
              <a:t> of the disorder with other mental disorders. Automated processes in the diagnosis of bipolar disorder can help </a:t>
            </a:r>
            <a:br/>
            <a:r>
              <a:t> providing quantitative indicators, and allow easier observations of the patients for longer periods. </a:t>
            </a:r>
            <a:br/>
            <a:r>
              <a:t> Furthermore, the need for remote treatment and diagnosis became especially important during the COVID-19 </a:t>
            </a:r>
            <a:br/>
            <a:r>
              <a:t> pandemic. In this thesis, we create a multimodal decision system based on recordings of the patient in acoustic, </a:t>
            </a:r>
            <a:br/>
            <a:r>
              <a:t> linguistic, and visual modalities. The system is trained on the Bipolar Disorder corpus. Comprehensive analysis of </a:t>
            </a:r>
            <a:br/>
            <a:r>
              <a:t> unimodal and multimodal systems, as well as various fusion techniques are performed. Besides processing entire </a:t>
            </a:r>
            <a:br/>
            <a:r>
              <a:t> patient sessions using unimodal features, a task-level investigation of the clips is studied. Using acoustic, </a:t>
            </a:r>
            <a:br/>
            <a:r>
              <a:t> linguistic, and visual features in a multimodal fusion system, we achieved a 64.8% unweighted average recall score, </a:t>
            </a:r>
            <a:br/>
            <a:r>
              <a:t> which improves the state-of-the-art performance achieved on this dataset.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Logically at the Factify 2022: Multimodal Fact Verification (2112.09253)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Jie Gao,Hella-Franziska Hoffmann,Stylianos Oikonomou,David Kiskovski,Anil Bandhakavi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https://arxiv.org/pdf/2112.09253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describes our participant system for the multi-modal fact verification (Factify) challenge at AAAI </a:t>
            </a:r>
            <a:br/>
            <a:r>
              <a:t> 2022. Despite the recent advance in text based verification techniques and large pre-trained multimodal models </a:t>
            </a:r>
            <a:br/>
            <a:r>
              <a:t> cross vision and language, very limited work has been done in applying multimodal techniques to automate fact </a:t>
            </a:r>
            <a:br/>
            <a:r>
              <a:t> checking process, particularly considering the increasing prevalence of claims and fake news about images and </a:t>
            </a:r>
            <a:br/>
            <a:r>
              <a:t> videos on social media. In our work, the challenge is treated as multimodal entailment task and framed as multi-class </a:t>
            </a:r>
            <a:br/>
            <a:r>
              <a:t> classification. Two baseline approaches are proposed and explored including an ensemble model (combining two </a:t>
            </a:r>
            <a:br/>
            <a:r>
              <a:t> uni-modal models) and a multi-modal attention network (modeling the interaction between image and text pair from </a:t>
            </a:r>
            <a:br/>
            <a:r>
              <a:t> claim and evidence document). We conduct several experiments investigating and benchmarking different SoTA </a:t>
            </a:r>
            <a:br/>
            <a:r>
              <a:t> pre-trained transformers and vision models in this work. Our best model is ranked first in leaderboard which obtains </a:t>
            </a:r>
            <a:br/>
            <a:r>
              <a:t> a weighted average F-measure of 0.77 on both validation and test set. Exploratory analysis of dataset is also carried </a:t>
            </a:r>
            <a:br/>
            <a:r>
              <a:t> out on the Factify data set and uncovers salient patterns and issues (e.g., word overlapping, visual entailment </a:t>
            </a:r>
            <a:br/>
            <a:r>
              <a:t> correlation, source bias) that motivates our hypothesis. Finally, we highlight challenges of the task and </a:t>
            </a:r>
            <a:br/>
            <a:r>
              <a:t> multimodal dataset for future research.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AAAI'22: First Workshop on Multimodal Fact-Checking and Hate Speech Detection, Februrary 22 - March 1, 2022,Vancouver, BC, Canada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CrossLoc: Scalable Aerial Localization Assisted by Multimodal Synthetic Data (2112.09081)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 Yan,Jianhao Zheng,Simon Reding,Shanci Li,Iordan Doytchinov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https://arxiv.org/pdf/2112.09081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visual localization system that learns to estimate camera poses in the real world with the help of </a:t>
            </a:r>
            <a:br/>
            <a:r>
              <a:t> synthetic data. Despite significant progress in recent years, most learning-based approaches to visual </a:t>
            </a:r>
            <a:br/>
            <a:r>
              <a:t> localization target at a single domain and require a dense database of geo-tagged images to function well. To </a:t>
            </a:r>
            <a:br/>
            <a:r>
              <a:t> mitigate the data scarcity issue and improve the scalability of the neural localization models, we introduce </a:t>
            </a:r>
            <a:br/>
            <a:r>
              <a:t> TOPO-DataGen, a versatile synthetic data generation tool that traverses smoothly between the real and virtual </a:t>
            </a:r>
            <a:br/>
            <a:r>
              <a:t> world, hinged on the geographic camera viewpoint. New large-scale sim-to-real benchmark datasets are proposed to </a:t>
            </a:r>
            <a:br/>
            <a:r>
              <a:t> showcase and evaluate the utility of the said synthetic data. Our experiments reveal that synthetic data </a:t>
            </a:r>
            <a:br/>
            <a:r>
              <a:t> generically enhances the neural network performance on real data. Furthermore, we introduce CrossLoc, a </a:t>
            </a:r>
            <a:br/>
            <a:r>
              <a:t> cross-modal visual representation learning approach to pose estimation that makes full use of the scene coordinate </a:t>
            </a:r>
            <a:br/>
            <a:r>
              <a:t> ground truth via self-supervision. Without any extra data, CrossLoc significantly outperforms the </a:t>
            </a:r>
            <a:br/>
            <a:r>
              <a:t> state-of-the-art methods and achieves substantially higher real-data sample efficiency. Our code is available at </a:t>
            </a:r>
            <a:br/>
            <a:r>
              <a:t> https://github.com/TOPO-EPFL/CrossLoc.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Preprint. Our code is available at https://github.com/TOPO-EPFL/CrossLoc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Twitter-COMMs: Detecting Climate, COVID, and Military Multimodal Misinformation (2112.08594)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Giscard Biamby,Grace Luo,Trevor Darrell,Anna Rohrbach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https://arxiv.org/pdf/2112.08594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Detecting out-of-context media, such as "miscaptioned" images on Twitter, often requires detecting </a:t>
            </a:r>
            <a:br/>
            <a:r>
              <a:t> inconsistencies between the two modalities. This paper describes our approach to the Image-Text Inconsistency </a:t>
            </a:r>
            <a:br/>
            <a:r>
              <a:t> Detection challenge of the DARPA Semantic Forensics (SemaFor) Program. First, we collect Twitter-COMMs, a </a:t>
            </a:r>
            <a:br/>
            <a:r>
              <a:t> large-scale multimodal dataset with 884k tweets relevant to the topics of Climate Change, COVID-19, and Military </a:t>
            </a:r>
            <a:br/>
            <a:r>
              <a:t> Vehicles. We train our approach, based on the state-of-the-art CLIP model, leveraging automatically generated </a:t>
            </a:r>
            <a:br/>
            <a:r>
              <a:t> random and hard negatives. Our method is then tested on a hidden human-generated evaluation set. We achieve the best </a:t>
            </a:r>
            <a:br/>
            <a:r>
              <a:t> result on the program leaderboard, with 11% detection improvement in a high precision regime over a zero-shot CLIP </a:t>
            </a:r>
            <a:br/>
            <a:r>
              <a:t> baseline.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6 figures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Insta-VAX: A Multimodal Benchmark for Anti-Vaccine and Misinformation Posts Detection on Social Media (2112.08470)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Mingyang Zhou,Mahasweta Chakraborti,Sijia Qian,Zhou Yu,Jingwen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https://arxiv.org/pdf/2112.08470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Sharing of anti-vaccine posts on social media, including misinformation posts, has been shown to create confusion </a:t>
            </a:r>
            <a:br/>
            <a:r>
              <a:t> and reduce the publics confidence in vaccines, leading to vaccine hesitancy and resistance. Recent years have </a:t>
            </a:r>
            <a:br/>
            <a:r>
              <a:t> witnessed the fast rise of such anti-vaccine posts in a variety of linguistic and visual forms in online networks, </a:t>
            </a:r>
            <a:br/>
            <a:r>
              <a:t> posing a great challenge for effective content moderation and tracking. Extending previous work on leveraging </a:t>
            </a:r>
            <a:br/>
            <a:r>
              <a:t> textual information to understand vaccine information, this paper presents Insta-VAX, a new multi-modal dataset </a:t>
            </a:r>
            <a:br/>
            <a:r>
              <a:t> consisting of a sample of 64,957 Instagram posts related to human vaccines. We applied a crowdsourced annotation </a:t>
            </a:r>
            <a:br/>
            <a:r>
              <a:t> procedure verified by two trained expert judges to this dataset. We then bench-marked several state-of-the-art NLP </a:t>
            </a:r>
            <a:br/>
            <a:r>
              <a:t> and computer vision classifiers to detect whether the posts show anti-vaccine attitude and whether they contain </a:t>
            </a:r>
            <a:br/>
            <a:r>
              <a:t> misinformation. Extensive experiments and analyses demonstrate the multimodal models can classify the posts more </a:t>
            </a:r>
            <a:br/>
            <a:r>
              <a:t> accurately than the uni-modal models, but still need improvement especially on visual context understanding and </a:t>
            </a:r>
            <a:br/>
            <a:r>
              <a:t> external knowledge cooperation. The dataset and classifiers contribute to monitoring and tracking of vaccine </a:t>
            </a:r>
            <a:br/>
            <a:r>
              <a:t> discussions for social scientific and public health efforts in combating the problem of vaccine misinformation.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Event-Aware Multimodal Mobility Nowcasting (2112.08443)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Zhaonan Wang,Renhe Jiang,Hao Xue,Flora D. Salim,Xuan Song,Ryosuke Shibasaki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https://arxiv.org/pdf/2112.08443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As a decisive part in the success of Mobility-as-a-Service (MaaS), spatio-temporal predictive modeling for crowd </a:t>
            </a:r>
            <a:br/>
            <a:r>
              <a:t> movements is a challenging task particularly considering scenarios where societal events drive mobility behavior </a:t>
            </a:r>
            <a:br/>
            <a:r>
              <a:t> deviated from the normality. While tremendous progress has been made to model high-level spatio-temporal </a:t>
            </a:r>
            <a:br/>
            <a:r>
              <a:t> regularities with deep learning, most, if not all of the existing methods are neither aware of the dynamic </a:t>
            </a:r>
            <a:br/>
            <a:r>
              <a:t> interactions among multiple transport modes nor adaptive to unprecedented volatility brought by potential </a:t>
            </a:r>
            <a:br/>
            <a:r>
              <a:t> societal events. In this paper, we are therefore motivated to improve the canonical spatio-temporal network </a:t>
            </a:r>
            <a:br/>
            <a:r>
              <a:t> (ST-Net) from two perspectives: (1) design a heterogeneous mobility information network (HMIN) to explicitly </a:t>
            </a:r>
            <a:br/>
            <a:r>
              <a:t> represent intermodality in multimodal mobility; (2) propose a memory-augmented dynamic filter generator (MDFG) </a:t>
            </a:r>
            <a:br/>
            <a:r>
              <a:t> to generate sequence-specific parameters in an on-the-fly fashion for various scenarios. The enhanced </a:t>
            </a:r>
            <a:br/>
            <a:r>
              <a:t> event-aware spatio-temporal network, namely EAST-Net, is evaluated on several real-world datasets with a wide </a:t>
            </a:r>
            <a:br/>
            <a:r>
              <a:t> variety and coverage of societal events. Both quantitative and qualitative experimental results verify the </a:t>
            </a:r>
            <a:br/>
            <a:r>
              <a:t> superiority of our approach compared with the state-of-the-art baselines. Code and data are published on </a:t>
            </a:r>
            <a:br/>
            <a:r>
              <a:t> https://github.com/underdoc-wang/EAST-Net.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AAAI 2022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Joint Demand Prediction for Multimodal Systems: A Multi-task Multi-relational Spatiotemporal Graph </a:t>
            </a:r>
            <a:br/>
            <a:r>
              <a:t> Neural Network Approach (2112.08078)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Yuebing Liang,Guan Huang,Zhan Zhao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https://arxiv.org/pdf/2112.08078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Dynamic demand prediction is crucial for the efficient operation and management of urban transportation systems. </a:t>
            </a:r>
            <a:br/>
            <a:r>
              <a:t> Extensive research has been conducted on single-mode demand prediction, ignoring the fact that the demands for </a:t>
            </a:r>
            <a:br/>
            <a:r>
              <a:t> different transportation modes can be correlated with each other. Despite some recent efforts, existing </a:t>
            </a:r>
            <a:br/>
            <a:r>
              <a:t> approaches to multimodal demand prediction are generally not flexible enough to account for multiplex networks </a:t>
            </a:r>
            <a:br/>
            <a:r>
              <a:t> with diverse spatial units and heterogeneous spatiotemporal correlations across different modes. To tackle these </a:t>
            </a:r>
            <a:br/>
            <a:r>
              <a:t> issues, this study proposes a multi-relational spatiotemporal graph neural network (ST-MRGNN) for multimodal </a:t>
            </a:r>
            <a:br/>
            <a:r>
              <a:t> demand prediction. Specifically, the spatial dependencies across modes are encoded with multiple intra- and </a:t>
            </a:r>
            <a:br/>
            <a:r>
              <a:t> inter-modal relation graphs. A multi-relational graph neural network (MRGNN) is introduced to capture cross-mode </a:t>
            </a:r>
            <a:br/>
            <a:r>
              <a:t> heterogeneous spatial dependencies, consisting of generalized graph convolution networks to learn the message </a:t>
            </a:r>
            <a:br/>
            <a:r>
              <a:t> passing mechanisms within relation graphs and an attention-based aggregation module to summarize different </a:t>
            </a:r>
            <a:br/>
            <a:r>
              <a:t> relations. We further integrate MRGNNs with temporal gated convolution layers to jointly model heterogeneous </a:t>
            </a:r>
            <a:br/>
            <a:r>
              <a:t> spatiotemporal correlations. Extensive experiments are conducted using real-world subway and ride-hailing </a:t>
            </a:r>
            <a:br/>
            <a:r>
              <a:t> datasets from New York City, and the results verify the improved performance of our proposed approach over existing </a:t>
            </a:r>
            <a:br/>
            <a:r>
              <a:t> methods across modes. The improvement is particularly large for demand-sparse locations. Further analysis of the </a:t>
            </a:r>
            <a:br/>
            <a:r>
              <a:t> attention mechanisms of ST-MRGNN also demonstrates its good interpretability for understanding cross-mode </a:t>
            </a:r>
            <a:br/>
            <a:r>
              <a:t> interactions.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Ensemble and Multimodal Approach for Forecasting Cryptocurrency Price (2202.08967)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Zeyd Boukhers,Azeddine Bouabdallah,Matthias Lohr,Jan Jürjens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https://arxiv.org/pdf/2202.08967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Since the birth of Bitcoin in 2009, cryptocurrencies have emerged to become a global phenomenon and an important </a:t>
            </a:r>
            <a:br/>
            <a:r>
              <a:t> decentralized financial asset. Due to this decentralization, the value of these digital currencies against fiat </a:t>
            </a:r>
            <a:br/>
            <a:r>
              <a:t> currencies is highly volatile over time. Therefore, forecasting the crypto-fiat currency exchange rate is an </a:t>
            </a:r>
            <a:br/>
            <a:r>
              <a:t> extremely challenging task. For reliable forecasting, this paper proposes a multimodal AdaBoost-LSTM ensemble </a:t>
            </a:r>
            <a:br/>
            <a:r>
              <a:t> approach that employs all modalities which derive price fluctuation such as social media sentiments, search </a:t>
            </a:r>
            <a:br/>
            <a:r>
              <a:t> volumes, blockchain information, and trading data. To better support investment decision making, the approach </a:t>
            </a:r>
            <a:br/>
            <a:r>
              <a:t> forecasts also the fluctuation distribution. The conducted extensive experiments demonstrated the </a:t>
            </a:r>
            <a:br/>
            <a:r>
              <a:t> effectiveness of relying on multimodalities instead of only trading data. Further experiments demonstrate the </a:t>
            </a:r>
            <a:br/>
            <a:r>
              <a:t> outperformance of the proposed approach compared to existing tools and methods with a 19.29% improvement.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Weak branch and multimodal convection in rapidly rotating spheres at low Prandtl number (2112.07973)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Ferran Garcia,Frank Stefani,Emmanuel Dormy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https://arxiv.org/pdf/2112.07973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focus of this study is to investigate primary and secondary bifurcations to weakly nonlinear flows (weak branch) </a:t>
            </a:r>
            <a:br/>
            <a:r>
              <a:t> in convective rotating spheres in a regime where only strongly nonlinear oscillatory sub- and super-critical flows </a:t>
            </a:r>
            <a:br/>
            <a:r>
              <a:t> (strong branch) were previously found in [E. J. Kaplan, N. Schaeffer, J. Vidal, and P. Cardin, Phys. Rev. Lett. 119, </a:t>
            </a:r>
            <a:br/>
            <a:r>
              <a:t> 094501 (2017)]. The relevant regime corresponds to low Prandtl and Ekman numbers, indicating a predominance of </a:t>
            </a:r>
            <a:br/>
            <a:r>
              <a:t> Coriolis forces and thermal diffusion in the system. We provide the bifurcation diagrams for rotating waves (RWs) </a:t>
            </a:r>
            <a:br/>
            <a:r>
              <a:t> computed by means of continuation methods and the corresponding stability analysis of these periodic flows to </a:t>
            </a:r>
            <a:br/>
            <a:r>
              <a:t> detect secondary bifurcations giving rise to quasiperiodic modulated rotating waves (MRWs). Additional direct </a:t>
            </a:r>
            <a:br/>
            <a:r>
              <a:t> numerical simulations (DNS) are performed for the analysis of these quasiperiodic flows for which Poincaré </a:t>
            </a:r>
            <a:br/>
            <a:r>
              <a:t> sections and kinetic energy spectra are presented. The diffusion time scales are investigated as well. Our study </a:t>
            </a:r>
            <a:br/>
            <a:r>
              <a:t> reveals very large initial transients (more than 30 diffusion time units) for the nonlinear saturation of solutions </a:t>
            </a:r>
            <a:br/>
            <a:r>
              <a:t> on the weak branch, either RWs or MRWs, when DNS are employed. In addition, we demonstrate that MRWs have multimodal </a:t>
            </a:r>
            <a:br/>
            <a:r>
              <a:t> nature involving resonant triads. The modes can be located in the bulk of the fluid or attached to the outer sphere and </a:t>
            </a:r>
            <a:br/>
            <a:r>
              <a:t> exhibit multicellular structures. The different resonant modes forming the nonlinear quasiperiodic flows can be </a:t>
            </a:r>
            <a:br/>
            <a:r>
              <a:t> predicted with the stability analysis of RWs, close to the Hopf bifurcation point, by analyzing the leading unstable </a:t>
            </a:r>
            <a:br/>
            <a:r>
              <a:t> Floquet eigenmode.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76U60; 76E20; 76E30; 37N10; 37M20; 37G40                         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Dual-Key Multimodal Backdoors for Visual Question Answering (2112.07668)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Matthew Walmer,Karan Sikka,Indranil Sur,Abhinav Shrivastava,Susmit Jha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https://arxiv.org/pdf/2112.07668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success of deep learning has enabled advances in multimodal tasks that require non-trivial fusion of multiple </a:t>
            </a:r>
            <a:br/>
            <a:r>
              <a:t> input domains. Although multimodal models have shown potential in many problems, their increased complexity makes </a:t>
            </a:r>
            <a:br/>
            <a:r>
              <a:t> them more vulnerable to attacks. A Backdoor (or Trojan) attack is a class of security vulnerability wherein an </a:t>
            </a:r>
            <a:br/>
            <a:r>
              <a:t> attacker embeds a malicious secret behavior into a network (e.g. targeted misclassification) that is activated </a:t>
            </a:r>
            <a:br/>
            <a:r>
              <a:t> when an attacker-specified trigger is added to an input. In this work, we show that multimodal networks are </a:t>
            </a:r>
            <a:br/>
            <a:r>
              <a:t> vulnerable to a novel type of attack that we refer to as Dual-Key Multimodal Backdoors. This attack exploits the </a:t>
            </a:r>
            <a:br/>
            <a:r>
              <a:t> complex fusion mechanisms used by state-of-the-art networks to embed backdoors that are both effective and </a:t>
            </a:r>
            <a:br/>
            <a:r>
              <a:t> stealthy. Instead of using a single trigger, the proposed attack embeds a trigger in each of the input modalities and </a:t>
            </a:r>
            <a:br/>
            <a:r>
              <a:t> activates the malicious behavior only when both the triggers are present. We present an extensive study of </a:t>
            </a:r>
            <a:br/>
            <a:r>
              <a:t> multimodal backdoors on the Visual Question Answering (VQA) task with multiple architectures and visual feature </a:t>
            </a:r>
            <a:br/>
            <a:r>
              <a:t> backbones. A major challenge in embedding backdoors in VQA models is that most models use visual features extracted </a:t>
            </a:r>
            <a:br/>
            <a:r>
              <a:t> from a fixed pretrained object detector. This is challenging for the attacker as the detector can distort or ignore </a:t>
            </a:r>
            <a:br/>
            <a:r>
              <a:t> the visual trigger entirely, which leads to models where backdoors are over-reliant on the language trigger. We </a:t>
            </a:r>
            <a:br/>
            <a:r>
              <a:t> tackle this problem by proposing a visual trigger optimization strategy designed for pretrained object detectors. </a:t>
            </a:r>
            <a:br/>
            <a:r>
              <a:t> Through this method, we create Dual-Key Backdoors with over a 98% attack success rate while only poisoning 1% of the </a:t>
            </a:r>
            <a:br/>
            <a:r>
              <a:t> training data. Finally, we release TrojVQA, a large collection of clean and trojan VQA models to enable research in </a:t>
            </a:r>
            <a:br/>
            <a:r>
              <a:t> defending against multimodal backdoors.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22 pages, 11 figures, 12 tables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Are multimodal events a sign of the strangelet passage through the matter? (2112.07294)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Ewa Gładysz-Dziaduś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https://arxiv.org/pdf/2112.07294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 possible connection between the multimodal events (MME) observed in the very high energy extensive air showers by </a:t>
            </a:r>
            <a:br/>
            <a:r>
              <a:t> the HORIZON-T experiment and the so-called strongly penetrating component observed in the homogenous lead </a:t>
            </a:r>
            <a:br/>
            <a:r>
              <a:t> emulsion chambers of the Pamir and Chacaltaya Experiments was studied. We found that both experimental </a:t>
            </a:r>
            <a:br/>
            <a:r>
              <a:t> observations could be connected one to the other, and could be the manifestation of the same physical process, i.e. </a:t>
            </a:r>
            <a:br/>
            <a:r>
              <a:t> penetration of a strangelet through the matter. In the first case a strangelet produces the many-maxima long range </a:t>
            </a:r>
            <a:br/>
            <a:r>
              <a:t> cascades observed in the homogenous lead emulsion chambers. In the second case the successive interactions of a </a:t>
            </a:r>
            <a:br/>
            <a:r>
              <a:t> strangelet in the air are seen in the HORIZON-T detectors as the consecutive signals. Time intervals between signals </a:t>
            </a:r>
            <a:br/>
            <a:r>
              <a:t> are between several dozen to several hundred nanoseconds. I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25 pages, 17 figures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Quantifying Multimodality in World Models (2112.07263)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Andreas Sedlmeier,Michael Kölle,Robert Müller,Leo Baudrexel,Claudia Linnhoff-Popien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https://arxiv.org/pdf/2112.07263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Model-based Deep Reinforcement Learning (RL) assumes the availability of a model of an environment's underlying </a:t>
            </a:r>
            <a:br/>
            <a:r>
              <a:t> transition dynamics. This model can be used to predict future effects of an agent's possible actions. When no such </a:t>
            </a:r>
            <a:br/>
            <a:r>
              <a:t> model is available, it is possible to learn an approximation of the real environment, e.g. by using generative neural </a:t>
            </a:r>
            <a:br/>
            <a:r>
              <a:t> networks, sometimes also called World Models. As most real-world environments are stochastic in nature and the </a:t>
            </a:r>
            <a:br/>
            <a:r>
              <a:t> transition dynamics are oftentimes multimodal, it is important to use a modelling technique that is able to reflect </a:t>
            </a:r>
            <a:br/>
            <a:r>
              <a:t> this multimodal uncertainty. In order to safely deploy such learning systems in the real world, especially in an </a:t>
            </a:r>
            <a:br/>
            <a:r>
              <a:t> industrial context, it is paramount to consider these uncertainties. In this work, we analyze existing and propose </a:t>
            </a:r>
            <a:br/>
            <a:r>
              <a:t> new metrics for the detection and quantification of multimodal uncertainty in RL based World Models. The correct </a:t>
            </a:r>
            <a:br/>
            <a:r>
              <a:t> modelling &amp; detection of uncertain future states lays the foundation for handling critical situations in a safe way, </a:t>
            </a:r>
            <a:br/>
            <a:r>
              <a:t> which is a prerequisite for deploying RL systems in real-world settings.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MAGIC: Multimodal relAtional Graph adversarIal inferenCe for Diverse and Unpaired Text-based Image </a:t>
            </a:r>
            <a:br/>
            <a:r>
              <a:t> Captioning (2112.06558)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Wenqiao Zhang,Haochen Shi,Jiannan Guo,Shengyu Zhang,Qingpeng Cai,Juncheng Li,Sihui Luo,Yueting Zhuang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https://arxiv.org/pdf/2112.06558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Text-based image captioning (TextCap) requires simultaneous comprehension of visual content and reading the text </a:t>
            </a:r>
            <a:br/>
            <a:r>
              <a:t> of images to generate a natural language description. Although a task can teach machines to understand the complex </a:t>
            </a:r>
            <a:br/>
            <a:r>
              <a:t> human environment further given that text is omnipresent in our daily surroundings, it poses additional challenges </a:t>
            </a:r>
            <a:br/>
            <a:r>
              <a:t> in normal captioning. A text-based image intuitively contains abundant and complex multimodal relational </a:t>
            </a:r>
            <a:br/>
            <a:r>
              <a:t> content, that is, image details can be described diversely from multiview rather than a single caption. Certainly, </a:t>
            </a:r>
            <a:br/>
            <a:r>
              <a:t> we can introduce additional paired training data to show the diversity of images' descriptions, this process is </a:t>
            </a:r>
            <a:br/>
            <a:r>
              <a:t> labor-intensive and time-consuming for TextCap pair annotations with extra texts. Based on the insight mentioned </a:t>
            </a:r>
            <a:br/>
            <a:r>
              <a:t> above, we investigate how to generate diverse captions that focus on different image parts using an unpaired </a:t>
            </a:r>
            <a:br/>
            <a:r>
              <a:t> training paradigm. We propose the Multimodal relAtional Graph adversarIal inferenCe (MAGIC) framework for </a:t>
            </a:r>
            <a:br/>
            <a:r>
              <a:t> diverse and unpaired TextCap. This framework can adaptively construct multiple multimodal relational graphs of </a:t>
            </a:r>
            <a:br/>
            <a:r>
              <a:t> images and model complex relationships among graphs to represent descriptive diversity. Moreover, a cascaded </a:t>
            </a:r>
            <a:br/>
            <a:r>
              <a:t> generative adversarial network is developed from modeled graphs to infer the unpaired caption generation in </a:t>
            </a:r>
            <a:br/>
            <a:r>
              <a:t> image-sentence feature alignment and linguistic coherence levels. We validate the effectiveness of MAGIC in </a:t>
            </a:r>
            <a:br/>
            <a:r>
              <a:t> generating diverse captions from different relational information items of an image. Experimental results show </a:t>
            </a:r>
            <a:br/>
            <a:r>
              <a:t> that MAGIC can generate very promising outcomes without using any image-caption training pairs.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Multimodal-based Scene-Aware Framework for Aquatic Animal Segmentation (2112.06193)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Minh-Quan Le,Trung-Nghia Le,Tam V. Nguyen,Isao Echizen,Minh-Triet Tran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https://arxiv.org/pdf/2112.06193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years have witnessed great advances in object segmentation research. In addition to generic objects, </a:t>
            </a:r>
            <a:br/>
            <a:r>
              <a:t> aquatic animals have attracted research attention. Deep learning-based methods are widely used for aquatic animal </a:t>
            </a:r>
            <a:br/>
            <a:r>
              <a:t> segmentation and have achieved promising performance. However, there is a lack of challenging datasets for </a:t>
            </a:r>
            <a:br/>
            <a:r>
              <a:t> benchmarking. Therefore, we have created a new dataset dubbed "Aquatic Animal Species." Furthermore, we devised a </a:t>
            </a:r>
            <a:br/>
            <a:r>
              <a:t> novel multimodal-based scene-aware segmentation framework that leverages the advantages of multiple view </a:t>
            </a:r>
            <a:br/>
            <a:r>
              <a:t> segmentation models to segment images of aquatic animals effectively. To improve training performance, we </a:t>
            </a:r>
            <a:br/>
            <a:r>
              <a:t> developed a guided mixup augmentation method. Extensive experiments comparing the performance of the proposed </a:t>
            </a:r>
            <a:br/>
            <a:r>
              <a:t> framework with state-of-the-art instance segmentation methods demonstrated that our method is effective and that </a:t>
            </a:r>
            <a:br/>
            <a:r>
              <a:t> it significantly outperforms existing methods.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Quality-Aware Multimodal Biometric Recognition (2112.05827)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Sobhan Soleymani,Ali Dabouei,Fariborz Taherkhani,Seyed Mehdi Iranmanesh,Jeremy Dawson,Nasser M. Nasrabadi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https://arxiv.org/pdf/2112.05827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quality-aware multimodal recognition framework that combines representations from multiple </a:t>
            </a:r>
            <a:br/>
            <a:r>
              <a:t> biometric traits with varying quality and number of samples to achieve increased recognition accuracy by </a:t>
            </a:r>
            <a:br/>
            <a:r>
              <a:t> extracting complimentary identification information based on the quality of the samples. We develop a </a:t>
            </a:r>
            <a:br/>
            <a:r>
              <a:t> quality-aware framework for fusing representations of input modalities by weighting their importance using </a:t>
            </a:r>
            <a:br/>
            <a:r>
              <a:t> quality scores estimated in a weakly-supervised fashion. This framework utilizes two fusion blocks, each </a:t>
            </a:r>
            <a:br/>
            <a:r>
              <a:t> represented by a set of quality-aware and aggregation networks. In addition to architecture modifications, we </a:t>
            </a:r>
            <a:br/>
            <a:r>
              <a:t> propose two task-specific loss functions: multimodal separability loss and multimodal compactness loss. The </a:t>
            </a:r>
            <a:br/>
            <a:r>
              <a:t> first loss assures that the representations of modalities for a class have comparable magnitudes to provide a better </a:t>
            </a:r>
            <a:br/>
            <a:r>
              <a:t> quality estimation, while the multimodal representations of different classes are distributed to achieve maximum </a:t>
            </a:r>
            <a:br/>
            <a:r>
              <a:t> discrimination in the embedding space. The second loss, which is considered to regularize the network weights, </a:t>
            </a:r>
            <a:br/>
            <a:r>
              <a:t> improves the generalization performance by regularizing the framework. We evaluate the performance by </a:t>
            </a:r>
            <a:br/>
            <a:r>
              <a:t> considering three multimodal datasets consisting of face, iris, and fingerprint modalities. The efficacy of the </a:t>
            </a:r>
            <a:br/>
            <a:r>
              <a:t> framework is demonstrated through comparison with the state-of-the-art algorithms. In particular, our framework </a:t>
            </a:r>
            <a:br/>
            <a:r>
              <a:t> outperforms the rank- and score-level fusion of modalities of BIOMDATA by more than 30% for true acceptance rate at </a:t>
            </a:r>
            <a:br/>
            <a:r>
              <a:t> false acceptance rate of 10−4.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IEEE Transactions on Biometrics, Behavior, and Identity Science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Unified Multimodal Pre-training and Prompt-based Tuning for Vision-Language Understanding and </a:t>
            </a:r>
            <a:br/>
            <a:r>
              <a:t> Generation (2112.05587)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Tianyi Liu,Zuxuan Wu,Wenhan Xiong,Jingjing Chen,Yu-Gang Jiang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https://arxiv.org/pdf/2112.05587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Most existing vision-language pre-training methods focus on understanding tasks and use BERT-like objectives </a:t>
            </a:r>
            <a:br/>
            <a:r>
              <a:t> (masked language modeling and image-text matching) during pretraining. Although they perform well in many </a:t>
            </a:r>
            <a:br/>
            <a:r>
              <a:t> understanding downstream tasks, e.g., visual question answering, image-text retrieval and visual entailment, </a:t>
            </a:r>
            <a:br/>
            <a:r>
              <a:t> they do not possess the ability to generate. To tackle this problem, we propose Unified multimodal pre-training for </a:t>
            </a:r>
            <a:br/>
            <a:r>
              <a:t> both Vision-Language understanding and generation (UniVL). The proposed UniVL is capable of handling both </a:t>
            </a:r>
            <a:br/>
            <a:r>
              <a:t> understanding tasks and generative tasks. We augment existing pretraining paradigms that only use random masks </a:t>
            </a:r>
            <a:br/>
            <a:r>
              <a:t> with causal masks, i.e., triangular masks that mask out future tokens, such that the pre-trained models can have </a:t>
            </a:r>
            <a:br/>
            <a:r>
              <a:t> autoregressive generation abilities by design. We formulate several previous understanding tasks as a text </a:t>
            </a:r>
            <a:br/>
            <a:r>
              <a:t> generation task and propose to use prompt-based method for fine-tuning on different downstream tasks. Our </a:t>
            </a:r>
            <a:br/>
            <a:r>
              <a:t> experiments show that there is a trade-off between understanding tasks and generation tasks while using the same </a:t>
            </a:r>
            <a:br/>
            <a:r>
              <a:t> model, and a feasible way to improve both tasks is to use more data. Our UniVL framework attains comparable </a:t>
            </a:r>
            <a:br/>
            <a:r>
              <a:t> performance to recent vision-language pre-training methods on both understanding tasks and generation tasks. </a:t>
            </a:r>
            <a:br/>
            <a:r>
              <a:t> Moreover, we demostrate that prompt-based finetuning is more data-efficient - it outperforms discriminative </a:t>
            </a:r>
            <a:br/>
            <a:r>
              <a:t> methods in few-shot scenarios.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Multimodal Interactions Using Pretrained Unimodal Models for SIMMC 2.0 (2112.05328)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Joosung Lee,Kijong 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https://arxiv.org/pdf/2112.05328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presents our work on the Situated Interactive MultiModal Conversations 2.0 challenge held at Dialog </a:t>
            </a:r>
            <a:br/>
            <a:r>
              <a:t> State Tracking Challenge 10. SIMMC 2.0 includes 4 subtasks, and we introduce our multimodal approaches for the </a:t>
            </a:r>
            <a:br/>
            <a:r>
              <a:t> subtask \#1, \#2 and the generation of subtask \#4. SIMMC 2.0 dataset is a multimodal dataset containing image and </a:t>
            </a:r>
            <a:br/>
            <a:r>
              <a:t> text information, which is more challenging than the problem of only text-based conversations because it must be </a:t>
            </a:r>
            <a:br/>
            <a:r>
              <a:t> solved by understanding the relationship between image and text. Therefore, since there is a limit to solving only </a:t>
            </a:r>
            <a:br/>
            <a:r>
              <a:t> text models such as BERT or GPT2, we propose a multimodal model combining image and text. We first pretrain the </a:t>
            </a:r>
            <a:br/>
            <a:r>
              <a:t> multimodal model to understand the relationship between image and text, then finetune our model for each task. We </a:t>
            </a:r>
            <a:br/>
            <a:r>
              <a:t> achieve the 3rd best performance in subtask \#1, \#2 and a runner-up in the generation of subtask \#4. The source code </a:t>
            </a:r>
            <a:br/>
            <a:r>
              <a:t> is available at https://github.com/rungjoo/simmc2.0.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to DSTC10 challenge wokrshop at AAAI 2022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MAGMA -- Multimodal Augmentation of Generative Models through Adapter-based Finetuning (2112.05253)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Constantin Eichenberg,Sidney Black,Samuel Weinbach,Letitia Parcalabescu,Anette Frank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https://arxiv.org/pdf/2112.05253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Large-scale pretraining is fast becoming the norm in Vision-Language (VL) modeling. However, prevailing VL </a:t>
            </a:r>
            <a:br/>
            <a:r>
              <a:t> approaches are limited by the requirement for labeled data and the use of complex multi-step pretraining </a:t>
            </a:r>
            <a:br/>
            <a:r>
              <a:t> objectives. We present MAGMA - a simple method for augmenting generative language models with additional </a:t>
            </a:r>
            <a:br/>
            <a:r>
              <a:t> modalities using adapter-based finetuning. Building on Frozen, we train a series of VL models that </a:t>
            </a:r>
            <a:br/>
            <a:r>
              <a:t> autoregressively generate text from arbitrary combinations of visual and textual input. The pretraining is </a:t>
            </a:r>
            <a:br/>
            <a:r>
              <a:t> entirely end-to-end using a single language modeling objective, simplifying optimization compared to previous </a:t>
            </a:r>
            <a:br/>
            <a:r>
              <a:t> approaches. Importantly, the language model weights remain unchanged during training, allowing for transfer of </a:t>
            </a:r>
            <a:br/>
            <a:r>
              <a:t> encyclopedic knowledge and in-context learning abilities from language pretraining. MAGMA outperforms Frozen on </a:t>
            </a:r>
            <a:br/>
            <a:r>
              <a:t> open-ended generative tasks, achieving state of the art results on the OKVQA benchmark and competitive results on a </a:t>
            </a:r>
            <a:br/>
            <a:r>
              <a:t> range of other popular VL benchmarks, while pretraining on 0.2% of the number of samples used to train SimVLM.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I.2.7; I.4.8; I.5.1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