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936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862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147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840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767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600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335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269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639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298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612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382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401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2944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2294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771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374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145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723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596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469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438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086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139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826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692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664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327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227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218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716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707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207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182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817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113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103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005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745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427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165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930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698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531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371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061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217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081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070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7894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7614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857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850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889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613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337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772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843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809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026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742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382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2772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549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426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5283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4757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16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800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512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236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750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731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522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356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670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668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459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499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0740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0175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965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583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426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356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153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133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754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692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884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583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414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227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515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327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198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191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165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074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637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of Vision-Language Pre-Trained Models (2202.10936)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Yifan Du,Zikang Liu,Junyi Li,Wayne Xin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https://arxiv.org/pdf/2202.10936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Transformer evolved, pre-trained models have advanced at a breakneck pace in recent years. They have dominated </a:t>
            </a:r>
            <a:br/>
            <a:r>
              <a:t> the mainstream techniques in natural language processing (NLP) and computer vision (CV). How to adapt pre-training </a:t>
            </a:r>
            <a:br/>
            <a:r>
              <a:t> to the field of Vision-and-Language (V-L) learning and improve the performance on downstream tasks becomes a focus </a:t>
            </a:r>
            <a:br/>
            <a:r>
              <a:t> of multimodal learning. In this paper, we review the recent progress in Vision-Language Pre-Trained Models </a:t>
            </a:r>
            <a:br/>
            <a:r>
              <a:t> (VL-PTMs). As the core content, we first briefly introduce several ways to encode raw images and texts to </a:t>
            </a:r>
            <a:br/>
            <a:r>
              <a:t> single-modal embeddings before pre-training. Then, we dive into the mainstream architectures of VL-PTMs in </a:t>
            </a:r>
            <a:br/>
            <a:r>
              <a:t> modeling the interaction between text and image representations. We further present widely-used pre-training </a:t>
            </a:r>
            <a:br/>
            <a:r>
              <a:t> tasks, after which we introduce some common downstream tasks. We finally conclude this paper and present some </a:t>
            </a:r>
            <a:br/>
            <a:r>
              <a:t> promising research directions. Our survey aims to provide multimodal researchers a synthesis and pointer to </a:t>
            </a:r>
            <a:br/>
            <a:r>
              <a:t> related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Threats to Pre-trained Language Models: Survey and Taxonomy (2202.06862)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Shangwei Guo,Chunlong Xie,Jiwei Li,Lingjuan Lyu,Tianwei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https://arxiv.org/pdf/2202.06862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language models (PTLMs) have achieved great success and remarkable performance over a wide range of </a:t>
            </a:r>
            <a:br/>
            <a:r>
              <a:t> natural language processing (NLP) tasks. However, there are also growing concerns regarding the potential </a:t>
            </a:r>
            <a:br/>
            <a:r>
              <a:t> security issues in the adoption of PTLMs. In this survey, we comprehensively systematize recently discovered </a:t>
            </a:r>
            <a:br/>
            <a:r>
              <a:t> threats to PTLM systems and applications. We perform our attack characterization from three interesting </a:t>
            </a:r>
            <a:br/>
            <a:r>
              <a:t> perspectives. (1) We show threats can occur at different stages of the PTLM pipeline raised by different malicious </a:t>
            </a:r>
            <a:br/>
            <a:r>
              <a:t> entities. (2) We identify two types of model transferability (landscape, portrait) that facilitate attacks. (3) </a:t>
            </a:r>
            <a:br/>
            <a:r>
              <a:t> Based on the attack goals, we summarize four categories of attacks (backdoor, evasion, data privacy and model </a:t>
            </a:r>
            <a:br/>
            <a:r>
              <a:t> privacy). We also discuss some open problems and research directions. We believe our survey and taxonomy will </a:t>
            </a:r>
            <a:br/>
            <a:r>
              <a:t> inspire future studies towards secure and privacy-preserving PTLMs.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Self-Supervised Modality-Aware Multiple Granularity Pre-Training for RGB-Infrared Person </a:t>
            </a:r>
            <a:br/>
            <a:r>
              <a:t> Re-Identification (2112.06147)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Lin Wan,Qianyan Jing,Zongyuan Sun,Chuang Zhang,Zhihang Li,Yehansen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https://arxiv.org/pdf/2112.06147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RGB-Infrared cross-modality person re-identification (RGB-IR ReID) has enabled great progress in 24-hour </a:t>
            </a:r>
            <a:br/>
            <a:r>
              <a:t> intelligent surveillance, state-of-the-arts still heavily rely on fine-tuning ImageNet pre-trained networks. </a:t>
            </a:r>
            <a:br/>
            <a:r>
              <a:t> Due to the single-modality nature, such large-scale pre-training may yield RGB-biased representations that </a:t>
            </a:r>
            <a:br/>
            <a:r>
              <a:t> hinder the performance of cross-modality image retrieval. This paper presents a self-supervised pre-training </a:t>
            </a:r>
            <a:br/>
            <a:r>
              <a:t> alternative, named Modality-Aware Multiple Granularity Learning (MMGL), which directly trains models from </a:t>
            </a:r>
            <a:br/>
            <a:r>
              <a:t> scratch on multi-modality ReID datasets, but achieving competitive results without external data and </a:t>
            </a:r>
            <a:br/>
            <a:r>
              <a:t> sophisticated tuning tricks. Specifically, MMGL globally maps shuffled RGB-IR images into a shared latent </a:t>
            </a:r>
            <a:br/>
            <a:r>
              <a:t> permutation space and further improves local discriminability by maximizing agreement between cycle-consistent </a:t>
            </a:r>
            <a:br/>
            <a:r>
              <a:t> RGB-IR image patches. Experiments demonstrate that MMGL learns better representations (+6.47% Rank-1) with </a:t>
            </a:r>
            <a:br/>
            <a:r>
              <a:t> faster training speed (converge in few hours) and solider data efficiency (&lt;5% data size) than ImageNet </a:t>
            </a:r>
            <a:br/>
            <a:r>
              <a:t> pre-training. The results also suggest it generalizes well to various existing models, losses and has promising </a:t>
            </a:r>
            <a:br/>
            <a:r>
              <a:t> transferability across datasets. The code will be released.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7 pages, 2 figures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What Do They Capture? -- A Structural Analysis of Pre-Trained Language Models for Source Code (2202.06840)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Yao Wan,Wei Zhao,Hongyu Zhang,Yulei Sui,Guandong Xu,Hai Jin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https://arxiv.org/pdf/2202.06840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many pre-trained language models for source code have been proposed to model the context of code and serve </a:t>
            </a:r>
            <a:br/>
            <a:r>
              <a:t> as a basis for downstream code intelligence tasks such as code completion, code search, and code summarization. </a:t>
            </a:r>
            <a:br/>
            <a:r>
              <a:t> These models leverage masked pre-training and Transformer and have achieved promising results. However, </a:t>
            </a:r>
            <a:br/>
            <a:r>
              <a:t> currently there is still little progress regarding interpretability of existing pre-trained code models. It is not </a:t>
            </a:r>
            <a:br/>
            <a:r>
              <a:t> clear why these models work and what feature correlations they can capture. In this paper, we conduct a thorough </a:t>
            </a:r>
            <a:br/>
            <a:r>
              <a:t> structural analysis aiming to provide an interpretation of pre-trained language models for source code (e.g., </a:t>
            </a:r>
            <a:br/>
            <a:r>
              <a:t> CodeBERT, and GraphCodeBERT) from three distinctive perspectives: (1) attention analysis, (2) probing on the word </a:t>
            </a:r>
            <a:br/>
            <a:r>
              <a:t> embedding, and (3) syntax tree induction. Through comprehensive analysis, this paper reveals several insightful </a:t>
            </a:r>
            <a:br/>
            <a:r>
              <a:t> findings that may inspire future studies: (1) Attention aligns strongly with the syntax structure of code. (2) </a:t>
            </a:r>
            <a:br/>
            <a:r>
              <a:t> Pre-training language models of code can preserve the syntax structure of code in the intermediate representations </a:t>
            </a:r>
            <a:br/>
            <a:r>
              <a:t> of each Transformer layer. (3) The pre-trained models of code have the ability of inducing syntax trees of code. </a:t>
            </a:r>
            <a:br/>
            <a:r>
              <a:t> Theses findings suggest that it may be helpful to incorporate the syntax structure of code into the process of </a:t>
            </a:r>
            <a:br/>
            <a:r>
              <a:t> pre-training for better code representations.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ICSE 2022 (The 44th International Conference on Software Engineering)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Wukong: 100 Million Large-scale Chinese Cross-modal Pre-training Dataset and A Foundation Framework (2202.06767)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Jiaxi Gu,Xiaojun Meng,Guansong Lu,Lu Hou,Minzhe Niu,Hang Xu,Xiaodan Liang,Wei Zhang,Xin Jiang,Chunjing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https://arxiv.org/pdf/2202.06767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a large-scale Chinese cross-modal dataset for benchmarking different multi-modal </a:t>
            </a:r>
            <a:br/>
            <a:r>
              <a:t> pre-training methods to facilitate the Vision-Language Pre-training (VLP) research and community development. </a:t>
            </a:r>
            <a:br/>
            <a:r>
              <a:t> Recent dual-stream VLP models like CLIP, ALIGN and FILIP have shown remarkable performance on various downstream </a:t>
            </a:r>
            <a:br/>
            <a:r>
              <a:t> tasks as well as their remarkable zero-shot ability in the open domain tasks. However, their success heavily relies </a:t>
            </a:r>
            <a:br/>
            <a:r>
              <a:t> on the scale of pre-trained datasets. Though there have been both small-scale vision-language English datasets </a:t>
            </a:r>
            <a:br/>
            <a:r>
              <a:t> like Flickr30k, CC12M as well as large-scale LAION-400M, the current community lacks large-scale Vision-Language </a:t>
            </a:r>
            <a:br/>
            <a:r>
              <a:t> benchmarks in Chinese, hindering the development of broader multilingual applications. On the other hand, there is </a:t>
            </a:r>
            <a:br/>
            <a:r>
              <a:t> very rare publicly available large-scale Chinese cross-modal pre-training dataset that has been released, making </a:t>
            </a:r>
            <a:br/>
            <a:r>
              <a:t> it hard to use pre-trained models as services for downstream tasks. In this work, we release a Large-Scale Chinese </a:t>
            </a:r>
            <a:br/>
            <a:r>
              <a:t> Cross-modal dataset named Wukong, containing 100 million Chinese image-text pairs from the web. Furthermore, we </a:t>
            </a:r>
            <a:br/>
            <a:r>
              <a:t> release a group of big models pre-trained with advanced image encoders (ResNet/ViT/SwinT) and different </a:t>
            </a:r>
            <a:br/>
            <a:r>
              <a:t> pre-training methods (CLIP/FILIP/LiT). We provide extensive experiments, a deep benchmarking of different </a:t>
            </a:r>
            <a:br/>
            <a:r>
              <a:t> downstream tasks, and some exciting findings. Experiments show that Wukong can serve as a promising Chinese </a:t>
            </a:r>
            <a:br/>
            <a:r>
              <a:t> pre-training dataset and benchmark for different cross-modal learning methods, which gives superior performance </a:t>
            </a:r>
            <a:br/>
            <a:r>
              <a:t> on various downstream tasks such as zero-shot image classification and image-text retrieval benchmarks. More </a:t>
            </a:r>
            <a:br/>
            <a:r>
              <a:t> information can refer to https://wukong-dataset.github.io/wukong-dataset/.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Research on Dual Channel News Headline Classification Based on ERNIE Pre-training Model (2202.06600)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Junjie Li,Hui Cao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https://arxiv.org/pdf/2202.06600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classification of news headlines is an important direction in the field of NLP, and its data has the </a:t>
            </a:r>
            <a:br/>
            <a:r>
              <a:t> characteristics of compactness, uniqueness and various forms. Aiming at the problem that the traditional neural </a:t>
            </a:r>
            <a:br/>
            <a:r>
              <a:t> network model cannot adequately capture the underlying feature information of the data and cannot jointly extract </a:t>
            </a:r>
            <a:br/>
            <a:r>
              <a:t> key global features and deep local features, a dual-channel network model DC-EBAD based on the ERNIE pre-training </a:t>
            </a:r>
            <a:br/>
            <a:r>
              <a:t> model is proposed. Use ERNIE to extract the lexical, semantic and contextual feature information at the bottom of the </a:t>
            </a:r>
            <a:br/>
            <a:r>
              <a:t> text, generate dynamic word vector representations fused with context, and then use the BiLSTM-AT network channel </a:t>
            </a:r>
            <a:br/>
            <a:r>
              <a:t> to secondary extract the global features of the data and use the attention mechanism to give key parts higher The </a:t>
            </a:r>
            <a:br/>
            <a:r>
              <a:t> weight of the DPCNN channel is used to overcome the long-distance text dependence problem and obtain deep local </a:t>
            </a:r>
            <a:br/>
            <a:r>
              <a:t> features. The local and global feature vectors are spliced, and finally passed to the fully connected layer, and the </a:t>
            </a:r>
            <a:br/>
            <a:r>
              <a:t> final classification result is output through Softmax. The experimental results show that the proposed model </a:t>
            </a:r>
            <a:br/>
            <a:r>
              <a:t> improves the accuracy, precision and F1-score of news headline classification compared with the traditional </a:t>
            </a:r>
            <a:br/>
            <a:r>
              <a:t> neural network model and the single-channel model under the same conditions. It can be seen that it can perform well in </a:t>
            </a:r>
            <a:br/>
            <a:r>
              <a:t> the multi-classification application of news headline text under large data volume.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ET-BERT: A Contextualized Datagram Representation with Pre-training Transformers for Encrypted </a:t>
            </a:r>
            <a:br/>
            <a:r>
              <a:t> Traffic Classification (2202.06335)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Xinjie Lin,Gang Xiong,Gaopeng Gou,Zhen Li,Junzheng Shi,Jing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https://arxiv.org/pdf/2202.06335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Encrypted traffic classification requires discriminative and robust traffic representation captured from </a:t>
            </a:r>
            <a:br/>
            <a:r>
              <a:t> content-invisible and imbalanced traffic data for accurate classification, which is challenging but </a:t>
            </a:r>
            <a:br/>
            <a:r>
              <a:t> indispensable to achieve network security and network management. The major limitation of existing solutions is </a:t>
            </a:r>
            <a:br/>
            <a:r>
              <a:t> that they highly rely on the deep features, which are overly dependent on data size and hard to generalize on unseen </a:t>
            </a:r>
            <a:br/>
            <a:r>
              <a:t> data. How to leverage the open-domain unlabeled traffic data to learn representation with strong generalization </a:t>
            </a:r>
            <a:br/>
            <a:r>
              <a:t> ability remains a key challenge. In this paper,we propose a new traffic representation model called Encrypted </a:t>
            </a:r>
            <a:br/>
            <a:r>
              <a:t> Traffic Bidirectional Encoder Representations from Transformer (ET-BERT), which pre-trains deep </a:t>
            </a:r>
            <a:br/>
            <a:r>
              <a:t> contextualized datagram-level representation from large-scale unlabeled data. The pre-trained model can be </a:t>
            </a:r>
            <a:br/>
            <a:r>
              <a:t> fine-tuned on a small number of task-specific labeled data and achieves state-of-the-art performance across five </a:t>
            </a:r>
            <a:br/>
            <a:r>
              <a:t> encrypted traffic classification tasks, remarkably pushing the F1 of ISCX-Tor to 99.2% (4.4% absolute </a:t>
            </a:r>
            <a:br/>
            <a:r>
              <a:t> improvement), ISCX-VPN-Service to 98.9% (5.2% absolute improvement), Cross-Platform (Android) to 92.5% (5.4% </a:t>
            </a:r>
            <a:br/>
            <a:r>
              <a:t> absolute improvement), CSTNET-TLS 1.3 to 97.4% (10.0% absolute improvement). Notably, we provide explanation of </a:t>
            </a:r>
            <a:br/>
            <a:r>
              <a:t> the empirically powerful pre-training model by analyzing the randomness of ciphers. It gives us insights in </a:t>
            </a:r>
            <a:br/>
            <a:r>
              <a:t> understanding the boundary of classification ability over encrypted traffic. The code is available at: </a:t>
            </a:r>
            <a:br/>
            <a:r>
              <a:t> https://github.com/linwhitehat/ET-BERT.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work has been accepted in Security, Privacy, and Trust track at The Web Conference 2022 (WWW'22)(see https://www2022.thewebconf.org/cfp/research/security/)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Plug-and-Play Approach to Multiparametric Quantitative MRI: Image Reconstruction using </a:t>
            </a:r>
            <a:br/>
            <a:r>
              <a:t> Pre-Trained Deep Denoisers (2202.05269)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Ketan Fatania,Carolin M. Pirkl,Marion I. Menzel,Peter Hall,Mohammad Golbabaee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https://arxiv.org/pdf/2202.05269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spatiotemporal deep learning approaches to Magnetic Resonance Fingerprinting (MRF) build </a:t>
            </a:r>
            <a:br/>
            <a:r>
              <a:t> artefact-removal models customised to a particular k-space subsampling pattern which is used for fast </a:t>
            </a:r>
            <a:br/>
            <a:r>
              <a:t> (compressed) acquisition. This may not be useful when the acquisition process is unknown during training of the deep </a:t>
            </a:r>
            <a:br/>
            <a:r>
              <a:t> learning model and/or changes during testing time. This paper proposes an iterative deep learning plug-and-play </a:t>
            </a:r>
            <a:br/>
            <a:r>
              <a:t> reconstruction approach to MRF which is adaptive to the forward acquisition process. Spatiotemporal image priors </a:t>
            </a:r>
            <a:br/>
            <a:r>
              <a:t> are learned by an image denoiser i.e. a Convolutional Neural Network (CNN), trained to remove generic white gaussian </a:t>
            </a:r>
            <a:br/>
            <a:r>
              <a:t> noise (not a particular subsampling artefact) from data. This CNN denoiser is then used as a data-driven shrinkage </a:t>
            </a:r>
            <a:br/>
            <a:r>
              <a:t> operator within the iterative reconstruction algorithm. This algorithm with the same denoiser model is then tested </a:t>
            </a:r>
            <a:br/>
            <a:r>
              <a:t> on two simulated acquisition processes with distinct subsampling patterns. The results show consistent </a:t>
            </a:r>
            <a:br/>
            <a:r>
              <a:t> de-aliasing performance against both acquisition schemes and accurate mapping of tissues' quantitative </a:t>
            </a:r>
            <a:br/>
            <a:r>
              <a:t> bio-properties. Software available: https://github.com/ketanfatania/QMRI-PnP-Recon-POC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Point-Level Region Contrast for Object Detection Pre-Training (2202.04639)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Yutong Bai,Xinlei Chen,Alexander Kirillov,Alan Yuille,Alexander C. Berg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https://arxiv.org/pdf/2202.04639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 we present point-level region contrast, a self-supervised pre-training approach for the task of object </a:t>
            </a:r>
            <a:br/>
            <a:r>
              <a:t> detection. This approach is motivated by the two key factors in detection: localization and recognition. While </a:t>
            </a:r>
            <a:br/>
            <a:r>
              <a:t> accurate localization favors models that operate at the pixel- or point-level, correct recognition typically </a:t>
            </a:r>
            <a:br/>
            <a:r>
              <a:t> relies on a more holistic, region-level view of objects. Incorporating this perspective in pre-training, our </a:t>
            </a:r>
            <a:br/>
            <a:r>
              <a:t> approach performs contrastive learning by directly sampling individual point pairs from different regions. </a:t>
            </a:r>
            <a:br/>
            <a:r>
              <a:t> Compared to an aggregated representation per region, our approach is more robust to the change in input region </a:t>
            </a:r>
            <a:br/>
            <a:r>
              <a:t> quality, and further enables us to implicitly improve initial region assignments via online knowledge </a:t>
            </a:r>
            <a:br/>
            <a:r>
              <a:t> distillation during training. Both advantages are important when dealing with imperfect regions encountered in </a:t>
            </a:r>
            <a:br/>
            <a:r>
              <a:t> the unsupervised setting. Experiments show point-level region contrast improves on state-of-the-art </a:t>
            </a:r>
            <a:br/>
            <a:r>
              <a:t> pre-training methods for object detection and segmentation across multiple tasks and datasets, and we provide </a:t>
            </a:r>
            <a:br/>
            <a:r>
              <a:t> extensive ablation studies and visualizations to aid understanding. Code will be made available.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Image Difference Captioning with Pre-training and Contrastive Learning (2202.04298)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Linli Yao,Weiying Wang,Qin Jin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https://arxiv.org/pdf/2202.04298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Image Difference Captioning (IDC) task aims to describe the visual differences between two similar images with </a:t>
            </a:r>
            <a:br/>
            <a:r>
              <a:t> natural language. The major challenges of this task lie in two aspects: 1) fine-grained visual differences that </a:t>
            </a:r>
            <a:br/>
            <a:r>
              <a:t> require learning stronger vision and language association and 2) high-cost of manual annotations that leads to </a:t>
            </a:r>
            <a:br/>
            <a:r>
              <a:t> limited supervised data. To address these challenges, we propose a new modeling framework following the </a:t>
            </a:r>
            <a:br/>
            <a:r>
              <a:t> pre-training-finetuning paradigm. Specifically, we design three self-supervised tasks and contrastive </a:t>
            </a:r>
            <a:br/>
            <a:r>
              <a:t> learning strategies to align visual differences and text descriptions at a fine-grained level. Moreover, we </a:t>
            </a:r>
            <a:br/>
            <a:r>
              <a:t> propose a data expansion strategy to utilize extra cross-task supervision information, such as data for </a:t>
            </a:r>
            <a:br/>
            <a:r>
              <a:t> fine-grained image classification, to alleviate the limitation of available supervised IDC data. Extensive </a:t>
            </a:r>
            <a:br/>
            <a:r>
              <a:t> experiments on two IDC benchmark datasets, CLEVR-Change and Birds-to-Words, demonstrate the effectiveness of the </a:t>
            </a:r>
            <a:br/>
            <a:r>
              <a:t> proposed modeling framework. The codes and models will be released at https://github.com/yaolinli/IDC.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AAAI2022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HistBERT: A Pre-trained Language Model for Diachronic Lexical Semantic Analysis (2202.03612)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Wenjun Qiu,Yang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https://arxiv.org/pdf/2202.03612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Contextualized word embeddings have demonstrated state-of-the-art performance in various natural language </a:t>
            </a:r>
            <a:br/>
            <a:r>
              <a:t> processing tasks including those that concern historical semantic change. However, language models such as BERT </a:t>
            </a:r>
            <a:br/>
            <a:r>
              <a:t> was trained primarily on contemporary corpus data. To investigate whether training on historical corpus data </a:t>
            </a:r>
            <a:br/>
            <a:r>
              <a:t> improves diachronic semantic analysis, we present a pre-trained BERT-based language model, HistBERT, trained on </a:t>
            </a:r>
            <a:br/>
            <a:r>
              <a:t> the balanced Corpus of Historical American English. We examine the effectiveness of our approach by comparing the </a:t>
            </a:r>
            <a:br/>
            <a:r>
              <a:t> performance of the original BERT and that of HistBERT, and we report promising results in word similarity and </a:t>
            </a:r>
            <a:br/>
            <a:r>
              <a:t> semantic shift analysis. Our work suggests that the effectiveness of contextual embeddings in diachronic semantic </a:t>
            </a:r>
            <a:br/>
            <a:r>
              <a:t> analysis is dependent on the temporal profile of the input text and care should be taken in applying this methodology </a:t>
            </a:r>
            <a:br/>
            <a:r>
              <a:t> to study historical semantic change.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Corrupted Image Modeling for Self-Supervised Visual Pre-Training (2202.03382)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Yuxin Fang,Li Dong,Hangbo Bao,Xinggang Wang,Furu Wei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https://arxiv.org/pdf/2202.03382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Corrupted Image Modeling (CIM) for self-supervised visual pre-training. CIM uses an auxiliary </a:t>
            </a:r>
            <a:br/>
            <a:r>
              <a:t> generator with a small trainable BEiT to corrupt the input image instead of using artificial mask tokens, where some </a:t>
            </a:r>
            <a:br/>
            <a:r>
              <a:t> patches are randomly selected and replaced with plausible alternatives sampled from the BEiT output distribution. </a:t>
            </a:r>
            <a:br/>
            <a:r>
              <a:t> Given this corrupted image, an enhancer network learns to either recover all the original image pixels, or predict </a:t>
            </a:r>
            <a:br/>
            <a:r>
              <a:t> whether each visual token is replaced by a generator sample or not. The generator and the enhancer are simultaneously </a:t>
            </a:r>
            <a:br/>
            <a:r>
              <a:t> trained and synergistically updated. After pre-training, the enhancer can be used as a high-capacity visual </a:t>
            </a:r>
            <a:br/>
            <a:r>
              <a:t> encoder for downstream tasks. CIM is a general and flexible visual pre-training framework that is suitable for </a:t>
            </a:r>
            <a:br/>
            <a:r>
              <a:t> various network architectures. For the first time, CIM demonstrates that both ViT and CNN can learn rich visual </a:t>
            </a:r>
            <a:br/>
            <a:r>
              <a:t> representations using a unified, non-Siamese framework. Experimental results show that our approach achieves </a:t>
            </a:r>
            <a:br/>
            <a:r>
              <a:t> compelling results in vision benchmarks, such as ImageNet classification and ADE20K semantic segmentation. For </a:t>
            </a:r>
            <a:br/>
            <a:r>
              <a:t> example, 300-epoch CIM pre-trained vanilla ViT-Base/16 and ResNet-50 obtain 83.3 and 80.6 Top-1 fine-tuning </a:t>
            </a:r>
            <a:br/>
            <a:r>
              <a:t> accuracy on ImageNet-1K image classification respectively.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Preprint. Work in progress. Code will be released at https://aka.ms/beit-cim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Vision-Language Pre-Training with Triple Contrastive Learning (2202.10401)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Jinyu Yang,Jiali Duan,Son Tran,Yi Xu,Sampath Chanda,Liqun Chen,Belinda Zeng,Trishul Chilimbi,Junzhou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Vision-language representation learning largely benefits from image-text alignment through contrastive losses </a:t>
            </a:r>
            <a:br/>
            <a:r>
              <a:t> (e.g., InfoNCE loss). The success of this alignment strategy is attributed to its capability in maximizing the </a:t>
            </a:r>
            <a:br/>
            <a:r>
              <a:t> mutual information (MI) between an image and its matched text. However, simply performing cross-modal alignment </a:t>
            </a:r>
            <a:br/>
            <a:r>
              <a:t> (CMA) ignores data potential within each modality, which may result in degraded representations. For instance, </a:t>
            </a:r>
            <a:br/>
            <a:r>
              <a:t> although CMA-based models are able to map image-text pairs close together in the embedding space, they fail to ensure </a:t>
            </a:r>
            <a:br/>
            <a:r>
              <a:t> that similar inputs from the same modality stay close by. This problem can get even worse when the pre-training data is </a:t>
            </a:r>
            <a:br/>
            <a:r>
              <a:t> noisy. In this paper, we propose triple contrastive learning (TCL) for vision-language pre-training by leveraging </a:t>
            </a:r>
            <a:br/>
            <a:r>
              <a:t> both cross-modal and intra-modal self-supervision. Besides CMA, TCL introduces an intra-modal contrastive </a:t>
            </a:r>
            <a:br/>
            <a:r>
              <a:t> objective to provide complementary benefits in representation learning. To take advantage of localized and </a:t>
            </a:r>
            <a:br/>
            <a:r>
              <a:t> structural information from image and text input, TCL further maximizes the average MI between local regions of </a:t>
            </a:r>
            <a:br/>
            <a:r>
              <a:t> image/text and their global summary. To the best of our knowledge, ours is the first work that takes into account local </a:t>
            </a:r>
            <a:br/>
            <a:r>
              <a:t> structure information for multi-modality representation learning. Experimental evaluations show that our </a:t>
            </a:r>
            <a:br/>
            <a:r>
              <a:t> approach is competitive and achieve the new state of the art on various common down-stream vision-language tasks </a:t>
            </a:r>
            <a:br/>
            <a:r>
              <a:t> such as image-text retrieval and visual question answering.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code: https://github.com/uta-smile/TCL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Prompt-Guided Injection of Conformation to Pre-trained Protein Model (2202.02944)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Qiang Zhang,Zeyuan Wang,Yuqiang Han,Haoran Yu,Xurui Jin,Huajun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https://arxiv.org/pdf/2202.02944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protein models (PTPMs) represent a protein with one fixed embedding and thus are not capable for diverse </a:t>
            </a:r>
            <a:br/>
            <a:r>
              <a:t> tasks. For example, protein structures can shift, namely protein folding, between several conformations in </a:t>
            </a:r>
            <a:br/>
            <a:r>
              <a:t> various biological processes. To enable PTPMs to produce task-aware representations, we propose to learn </a:t>
            </a:r>
            <a:br/>
            <a:r>
              <a:t> interpretable, pluggable and extensible protein prompts as a way of injecting task-related knowledge into PTPMs. </a:t>
            </a:r>
            <a:br/>
            <a:r>
              <a:t> In this regard, prior PTPM optimization with the masked language modeling task can be interpreted as learning a </a:t>
            </a:r>
            <a:br/>
            <a:r>
              <a:t> sequence prompt (Seq prompt) that enables PTPMs to capture the sequential dependency between amino acids. To </a:t>
            </a:r>
            <a:br/>
            <a:r>
              <a:t> incorporate conformational knowledge to PTPMs, we propose an interaction-conformation prompt (IC prompt) that is </a:t>
            </a:r>
            <a:br/>
            <a:r>
              <a:t> learned through back-propagation with the protein-protein interaction task. As an instantiation, we present a </a:t>
            </a:r>
            <a:br/>
            <a:r>
              <a:t> conformation-aware pre-trained protein model that learns both sequence and interaction-conformation prompts in </a:t>
            </a:r>
            <a:br/>
            <a:r>
              <a:t> a multi-task setting. We conduct comprehensive experiments on nine protein datasets. Results confirm our </a:t>
            </a:r>
            <a:br/>
            <a:r>
              <a:t> expectation that using the sequence prompt does not hurt PTPMs' performance on sequence-related tasks while </a:t>
            </a:r>
            <a:br/>
            <a:r>
              <a:t> incorporating the interaction-conformation prompt significantly improves PTPMs' performance on tasks where </a:t>
            </a:r>
            <a:br/>
            <a:r>
              <a:t> conformational knowledge counts. We also show the learned prompts can be combined and extended to deal with new </a:t>
            </a:r>
            <a:br/>
            <a:r>
              <a:t> complex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Pre-Trained Neural Language Models for Automatic Mobile App User Feedback Answer Generation (2202.02294)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Yue Cao,Fatemeh H. Fard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https://arxiv.org/pdf/2202.02294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Studies show that developers' answers to the mobile app users' feedbacks on app stores can increase the apps' star </a:t>
            </a:r>
            <a:br/>
            <a:r>
              <a:t> rating. To help app developers generate answers that are related to the users' issues, recent studies develop models </a:t>
            </a:r>
            <a:br/>
            <a:r>
              <a:t> to generate the answers automatically. Aims: The app response generation models use deep neural networks and </a:t>
            </a:r>
            <a:br/>
            <a:r>
              <a:t> require training data. Pre-Trained neural language Models (PTM) used in Natural Language Processing (NLP) take </a:t>
            </a:r>
            <a:br/>
            <a:r>
              <a:t> advantage of the information they learned from a large corpora in an unsupervised manner, and can reduce the amount of </a:t>
            </a:r>
            <a:br/>
            <a:r>
              <a:t> required training data. In this paper, we evaluate PTMs to generate replies to the mobile app user feedbacks. Method: </a:t>
            </a:r>
            <a:br/>
            <a:r>
              <a:t> We train a Transformer model from scratch and fine-tune two PTMs to evaluate the generated responses, which are </a:t>
            </a:r>
            <a:br/>
            <a:r>
              <a:t> compared to RRGEN, a current app response model. We also evaluate the models with different portions of the training </a:t>
            </a:r>
            <a:br/>
            <a:r>
              <a:t> data. Results: The results on a large dataset evaluated by automatic metrics show that PTMs obtain lower scores than </a:t>
            </a:r>
            <a:br/>
            <a:r>
              <a:t> the baselines. However, our human evaluation confirms that PTMs can generate more relevant and meaningful </a:t>
            </a:r>
            <a:br/>
            <a:r>
              <a:t> responses to the posted feedbacks. Moreover, the performance of PTMs has less drop compared to other models when the </a:t>
            </a:r>
            <a:br/>
            <a:r>
              <a:t> amount of training data is reduced to 1/3. Conclusion: PTMs are useful in generating responses to app reviews and are </a:t>
            </a:r>
            <a:br/>
            <a:r>
              <a:t> more robust models to the amount of training data provided. However, the prediction time is 19X than RRGEN. This study </a:t>
            </a:r>
            <a:br/>
            <a:r>
              <a:t> can provide new avenues for research in adapting the PTMs for analyzing mobile app user feedbacks. Index </a:t>
            </a:r>
            <a:br/>
            <a:r>
              <a:t> Terms-mobile app user feedback analysis, neural pre-trained language models, automatic answer generation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6 pages, published in the 2021 ASE RAISE workshop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Pre-Trained Language Models for Interactive Decision-Making (2202.01771)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Shuang Li,Xavier Puig,Yilun Du,Clinton Wang,Ekin Akyurek,Antonio Torralba,Jacob Andreas,Igor Mordatch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https://arxiv.org/pdf/2202.01771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Language model (LM) pre-training has proven useful for a wide variety of language processing tasks, but can such </a:t>
            </a:r>
            <a:br/>
            <a:r>
              <a:t> pre-training be leveraged for more general machine learning problems? We investigate the effectiveness of </a:t>
            </a:r>
            <a:br/>
            <a:r>
              <a:t> language modeling to scaffold learning and generalization in autonomous decision-making. We describe a framework </a:t>
            </a:r>
            <a:br/>
            <a:r>
              <a:t> for imitation learning in which goals and observations are represented as a sequence of embeddings, and translated </a:t>
            </a:r>
            <a:br/>
            <a:r>
              <a:t> into actions using a policy network initialized with a pre-trained transformer LM. We demonstrate that this </a:t>
            </a:r>
            <a:br/>
            <a:r>
              <a:t> framework enables effective combinatorial generalization across different environments, such as VirtualHome </a:t>
            </a:r>
            <a:br/>
            <a:r>
              <a:t> and BabyAI. In particular, for test tasks involving novel goals or novel scenes, initializing policies with </a:t>
            </a:r>
            <a:br/>
            <a:r>
              <a:t> language models improves task completion rates by 43.6% in VirtualHome. We hypothesize and investigate three </a:t>
            </a:r>
            <a:br/>
            <a:r>
              <a:t> possible factors underlying the effectiveness of LM-based policy initialization. We find that sequential </a:t>
            </a:r>
            <a:br/>
            <a:r>
              <a:t> representations (vs. fixed-dimensional feature vectors) and the LM objective (not just the transformer </a:t>
            </a:r>
            <a:br/>
            <a:r>
              <a:t> architecture) are both important for generalization. Surprisingly, however, the format of the policy inputs </a:t>
            </a:r>
            <a:br/>
            <a:r>
              <a:t> encoding (e.g. as a natural language string vs. an arbitrary sequential encoding) has little influence. Together, </a:t>
            </a:r>
            <a:br/>
            <a:r>
              <a:t> these results suggest that language modeling induces representations that are useful for modeling not just </a:t>
            </a:r>
            <a:br/>
            <a:r>
              <a:t> language, but also goals and plans; these representations can aid learning and generalization even outside of </a:t>
            </a:r>
            <a:br/>
            <a:r>
              <a:t> language processing.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mSLAM: Massively multilingual joint pre-training for speech and text (2202.01374)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Ankur Bapna,Colin Cherry,Yu Zhang,Ye Jia,Melvin Johnson,Yong Cheng,Simran Khanuja,Jason Riesa,Alexis Conneau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https://arxiv.org/pdf/2202.01374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mSLAM, a multilingual Speech and LAnguage Model that learns cross-lingual cross-modal representations </a:t>
            </a:r>
            <a:br/>
            <a:r>
              <a:t> of speech and text by pre-training jointly on large amounts of unlabeled speech and text in multiple languages. mSLAM </a:t>
            </a:r>
            <a:br/>
            <a:r>
              <a:t> combines w2v-BERT pre-training on speech with SpanBERT pre-training on character-level text, along with </a:t>
            </a:r>
            <a:br/>
            <a:r>
              <a:t> Connectionist Temporal Classification (CTC) losses on paired speech and transcript data, to learn a single model </a:t>
            </a:r>
            <a:br/>
            <a:r>
              <a:t> capable of learning from and representing both speech and text signals in a shared representation space. We evaluate </a:t>
            </a:r>
            <a:br/>
            <a:r>
              <a:t> mSLAM on several downstream speech understanding tasks and find that joint pre-training with text improves quality </a:t>
            </a:r>
            <a:br/>
            <a:r>
              <a:t> on speech translation, speech intent classification and speech language-ID while being competitive on </a:t>
            </a:r>
            <a:br/>
            <a:r>
              <a:t> multilingual ASR, when compared against speech-only pre-training. Our speech translation model demonstrates </a:t>
            </a:r>
            <a:br/>
            <a:r>
              <a:t> zero-shot text translation without seeing any text translation data, providing evidence for cross-modal </a:t>
            </a:r>
            <a:br/>
            <a:r>
              <a:t> alignment of representations. mSLAM also benefits from multi-modal fine-tuning, further improving the quality of </a:t>
            </a:r>
            <a:br/>
            <a:r>
              <a:t> speech translation by directly leveraging text translation data during the fine-tuning process. Our empirical </a:t>
            </a:r>
            <a:br/>
            <a:r>
              <a:t> analysis highlights several opportunities and challenges arising from large-scale multimodal pre-training, </a:t>
            </a:r>
            <a:br/>
            <a:r>
              <a:t> suggesting directions for future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Relative Position Prediction as Pre-training for Text Encoders (2202.01145)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Rickard Brüel-Gabrielsson,Chris Scarvelis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https://arxiv.org/pdf/2202.01145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Meaning is defined by the company it keeps. However, company is two-fold: It's based on the identity of tokens and also </a:t>
            </a:r>
            <a:br/>
            <a:r>
              <a:t> on their position (topology). We argue that a position-centric perspective is more general and useful. The classic </a:t>
            </a:r>
            <a:br/>
            <a:r>
              <a:t> MLM and CLM objectives in NLP are easily phrased as position predictions over the whole vocabulary. Adapting the </a:t>
            </a:r>
            <a:br/>
            <a:r>
              <a:t> relative position encoding paradigm in NLP to create relative labels for self-supervised learning, we seek to show </a:t>
            </a:r>
            <a:br/>
            <a:r>
              <a:t> superior pre-training judged by performance on downstream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VC-GPT: Visual Conditioned GPT for End-to-End Generative Vision-and-Language Pre-training (2201.12723)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Ziyang Luo,Yadong Xi,Rongsheng Zhang,Jing 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https://arxiv.org/pdf/2201.12723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Vision-and-language pre-trained models (VLMs) have achieved tremendous success in the cross-modal area, but most </a:t>
            </a:r>
            <a:br/>
            <a:r>
              <a:t> of them require a large amount of parallel image-caption data for pre-training. Collating such data is expensive and </a:t>
            </a:r>
            <a:br/>
            <a:r>
              <a:t> labor-intensive. In this work, we focus on reducing such need for generative vision-and-language pre-training </a:t>
            </a:r>
            <a:br/>
            <a:r>
              <a:t> (G-VLP) by taking advantage of the visual pre-trained model (CLIP-ViT) as encoder and language pre-trained model </a:t>
            </a:r>
            <a:br/>
            <a:r>
              <a:t> (GPT2) as decoder. Unfortunately, GPT2 lacks a necessary cross-attention module, which hinders the direct </a:t>
            </a:r>
            <a:br/>
            <a:r>
              <a:t> connection of CLIP-ViT and GPT2. To remedy such defects, we conduct extensive experiments to empirically </a:t>
            </a:r>
            <a:br/>
            <a:r>
              <a:t> investigate how to design and pre-train our model. Based on our experimental results, we propose a novel G-VLP </a:t>
            </a:r>
            <a:br/>
            <a:r>
              <a:t> framework, Visual Conditioned GPT (VC-GPT), and pre-train it with a small-scale image-caption corpus (Visual </a:t>
            </a:r>
            <a:br/>
            <a:r>
              <a:t> Genome, only 110k distinct images). Evaluating on the image captioning downstream tasks (MSCOCO and Flickr30k </a:t>
            </a:r>
            <a:br/>
            <a:r>
              <a:t> Captioning), VC-GPT achieves either the best or the second-best performance across all evaluation metrics over the </a:t>
            </a:r>
            <a:br/>
            <a:r>
              <a:t> previous works which consume around 30 times more distinct images during cross-modal pre-training.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MVP: Multi-Stage Vision-Language Pre-Training via Multi-Level Semantic Alignment (2201.12596)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Zejun Li,Zhihao Fan,Huaixiao Tou,Zhongyu Wei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https://arxiv.org/pdf/2201.12596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a Multi-stage Vision-language Pre-training (MVP) framework to learn cross-modality </a:t>
            </a:r>
            <a:br/>
            <a:r>
              <a:t> representation via multi-level semantic alignment. We introduce concepts in both modalities to construct </a:t>
            </a:r>
            <a:br/>
            <a:r>
              <a:t> two-level semantic representations for language and vision. Based on the multi-level input, we train the </a:t>
            </a:r>
            <a:br/>
            <a:r>
              <a:t> cross-modality model in two stages, namely, uni-modal learning and cross-modal learning. The former stage </a:t>
            </a:r>
            <a:br/>
            <a:r>
              <a:t> enforces within-modality interactions to learn multi-level semantics for each single modality. The latter stage </a:t>
            </a:r>
            <a:br/>
            <a:r>
              <a:t> enforces interactions across modalities via both coarse-grain and fine-grain semantic alignment tasks. </a:t>
            </a:r>
            <a:br/>
            <a:r>
              <a:t> Image-text matching and masked language modeling are then used to further optimize the pre-training model. Our </a:t>
            </a:r>
            <a:br/>
            <a:r>
              <a:t> model generates the-state-of-the-art results on several vision and language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ScaLA: Accelerating Adaptation of Pre-Trained Transformer-Based Language Models via Efficient </a:t>
            </a:r>
            <a:br/>
            <a:r>
              <a:t> Large-Batch Adversarial Noise (2201.12469)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Minjia Zhang,Niranjan Uma Naresh,Yuxiong 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https://arxiv.org/pdf/2201.12469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large pre-trained Transformer-based language models have led to dramatic improvements in many </a:t>
            </a:r>
            <a:br/>
            <a:r>
              <a:t> natural language understanding tasks. To train these models with increasing sizes, many neural network </a:t>
            </a:r>
            <a:br/>
            <a:r>
              <a:t> practitioners attempt to increase the batch sizes in order to leverage multiple GPUs to improve training speed. </a:t>
            </a:r>
            <a:br/>
            <a:r>
              <a:t> However, increasing the batch size often makes the optimization more difficult, leading to slow convergence or poor </a:t>
            </a:r>
            <a:br/>
            <a:r>
              <a:t> generalization that can require orders of magnitude more training time to achieve the same model quality. In this </a:t>
            </a:r>
            <a:br/>
            <a:r>
              <a:t> paper, we explore the steepness of the loss landscape of large-batch optimization for adapting pre-trained </a:t>
            </a:r>
            <a:br/>
            <a:r>
              <a:t> Transformer-based language models to domain-specific tasks and find that it tends to be highly complex and </a:t>
            </a:r>
            <a:br/>
            <a:r>
              <a:t> irregular, posing challenges to generalization on downstream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Commonsense Knowledge Reasoning and Generation with Pre-trained Language Models: A Survey (2201.12438)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Prajjwal Bhargava,Vincent 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https://arxiv.org/pdf/2201.12438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commonsense knowledge acquisition and reasoning has traditionally been a core research topic in the </a:t>
            </a:r>
            <a:br/>
            <a:r>
              <a:t> knowledge representation and reasoning community, recent years have seen a surge of interest in the natural </a:t>
            </a:r>
            <a:br/>
            <a:r>
              <a:t> language processing community in developing pre-trained models and testing their ability to address a variety of </a:t>
            </a:r>
            <a:br/>
            <a:r>
              <a:t> newly designed commonsense knowledge reasoning and generation tasks. This paper presents a survey of these tasks, </a:t>
            </a:r>
            <a:br/>
            <a:r>
              <a:t> discusses the strengths and weaknesses of state-of-the-art pre-trained models for commonsense reasoning and </a:t>
            </a:r>
            <a:br/>
            <a:r>
              <a:t> generation as revealed by these tasks, and reflects on future research directions.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AAAI 2022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BLIP: Bootstrapping Language-Image Pre-training for Unified Vision-Language Understanding and </a:t>
            </a:r>
            <a:br/>
            <a:r>
              <a:t> Generation (2201.12086)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Junnan Li,Dongxu Li,Caiming Xiong,Steven Hoi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https://arxiv.org/pdf/2201.12086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Vision-Language Pre-training (VLP) has advanced the performance for many vision-language tasks. However, most </a:t>
            </a:r>
            <a:br/>
            <a:r>
              <a:t> existing pre-trained models only excel in either understanding-based tasks or generation-based tasks. </a:t>
            </a:r>
            <a:br/>
            <a:r>
              <a:t> Furthermore, performance improvement has been largely achieved by scaling up the dataset with noisy image-text </a:t>
            </a:r>
            <a:br/>
            <a:r>
              <a:t> pairs collected from the web, which is a suboptimal source of supervision. In this paper, we propose BLIP, a new VLP </a:t>
            </a:r>
            <a:br/>
            <a:r>
              <a:t> framework which transfers flexibly to both vision-language understanding and generation tasks. BLIP effectively </a:t>
            </a:r>
            <a:br/>
            <a:r>
              <a:t> utilizes the noisy web data by bootstrapping the captions, where a captioner generates synthetic captions and a </a:t>
            </a:r>
            <a:br/>
            <a:r>
              <a:t> filter removes the noisy ones. We achieve state-of-the-art results on a wide range of vision-language tasks, such as </a:t>
            </a:r>
            <a:br/>
            <a:r>
              <a:t> image-text retrieval (+2.7% in average recall@1), image captioning (+2.8% in CIDEr), and VQA (+1.6% in VQA score). </a:t>
            </a:r>
            <a:br/>
            <a:r>
              <a:t> BLIP also demonstrates strong generalization ability when directly transferred to video-language tasks in a </a:t>
            </a:r>
            <a:br/>
            <a:r>
              <a:t> zero-shot manner. Code, models, and datasets are released at https://github.com/salesforce/BLIP.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S3T: Self-Supervised Pre-training with Swin Transformer for Music Classification (2202.10139)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Hang Zhao,Chen Zhang,Belei Zhu,Zejun Ma,Kejun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https://arxiv.org/pdf/2202.10139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S3T, a self-supervised pre-training method with Swin Transformer for music </a:t>
            </a:r>
            <a:br/>
            <a:r>
              <a:t> classification, aiming to learn meaningful music representations from massive easily accessible unlabeled music </a:t>
            </a:r>
            <a:br/>
            <a:r>
              <a:t> data. S3T introduces a momentum-based paradigm, MoCo, with Swin Transformer as its feature extractor to music </a:t>
            </a:r>
            <a:br/>
            <a:r>
              <a:t> time-frequency domain. For better music representations learning, S3T contributes a music data augmentation </a:t>
            </a:r>
            <a:br/>
            <a:r>
              <a:t> pipeline and two specially designed pre-processors. To our knowledge, S3T is the first method combining the Swin </a:t>
            </a:r>
            <a:br/>
            <a:r>
              <a:t> Transformer with a self-supervised learning method for music classification. We evaluate S3T on music genre </a:t>
            </a:r>
            <a:br/>
            <a:r>
              <a:t> classification and music tagging tasks with linear classifiers trained on learned representations. Experimental </a:t>
            </a:r>
            <a:br/>
            <a:r>
              <a:t> results show that S3T outperforms the previous self-supervised method (CLMR) by 12.5 percents top-1 accuracy and </a:t>
            </a:r>
            <a:br/>
            <a:r>
              <a:t> 4.8 percents PR-AUC on two tasks respectively, and also surpasses the task-specific state-of-the-art supervised </a:t>
            </a:r>
            <a:br/>
            <a:r>
              <a:t> methods. Besides, S3T shows advances in label efficiency using only 10% labeled data exceeding CLMR on both tasks </a:t>
            </a:r>
            <a:br/>
            <a:r>
              <a:t> with 100% labeled data.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ICASSP2022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Sentiment-Aware Automatic Speech Recognition pre-training for enhanced Speech Emotion Recognition (2201.11826)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Ayoub Ghriss,Bo Yang,Viktor Rozgic,Elizabeth Shriberg,Chao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https://arxiv.org/pdf/2201.11826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novel multi-task pre-training method for Speech Emotion Recognition (SER). We pre-train SER model </a:t>
            </a:r>
            <a:br/>
            <a:r>
              <a:t> simultaneously on Automatic Speech Recognition (ASR) and sentiment classification tasks to make the acoustic ASR </a:t>
            </a:r>
            <a:br/>
            <a:r>
              <a:t> model more ``emotion aware''. We generate targets for the sentiment classification using text-to-sentiment model </a:t>
            </a:r>
            <a:br/>
            <a:r>
              <a:t> trained on publicly available data. Finally, we fine-tune the acoustic ASR on emotion annotated speech data. We </a:t>
            </a:r>
            <a:br/>
            <a:r>
              <a:t> evaluated the proposed approach on the MSP-Podcast dataset, where we achieved the best reported concordance </a:t>
            </a:r>
            <a:br/>
            <a:r>
              <a:t> correlation coefficient (CCC) of 0.41 for valence prediction.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I.2.7           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SSLGuard: A Watermarking Scheme for Self-supervised Learning Pre-trained Encoders (2201.11692)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Tianshuo Cong,Xinlei He,Yang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https://arxiv.org/pdf/2201.11692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learning is an emerging machine learning (ML) paradigm. Compared to supervised learning that </a:t>
            </a:r>
            <a:br/>
            <a:r>
              <a:t> leverages high-quality labeled datasets to achieve good performance, self-supervised learning relies on </a:t>
            </a:r>
            <a:br/>
            <a:r>
              <a:t> unlabeled datasets to pre-train powerful encoders which can then be treated as feature extractors for various </a:t>
            </a:r>
            <a:br/>
            <a:r>
              <a:t> downstream tasks. The huge amount of data and computational resources consumption makes the encoders themselves </a:t>
            </a:r>
            <a:br/>
            <a:r>
              <a:t> become a valuable intellectual property of the model owner. Recent research has shown that the ML model's copyright </a:t>
            </a:r>
            <a:br/>
            <a:r>
              <a:t> is threatened by model stealing attacks, which aims to train a surrogate model to mimic the behavior of a given model. </a:t>
            </a:r>
            <a:br/>
            <a:r>
              <a:t> We empirically show that pre-trained encoders are highly vulnerable to model stealing attacks. However, most of the </a:t>
            </a:r>
            <a:br/>
            <a:r>
              <a:t> current efforts of copyright protection algorithms such as fingerprinting and watermarking concentrate on </a:t>
            </a:r>
            <a:br/>
            <a:r>
              <a:t> classifiers. Meanwhile, the intrinsic challenges of pre-trained encoder's copyright protection remain largely </a:t>
            </a:r>
            <a:br/>
            <a:r>
              <a:t> unstudied. We fill the gap by proposing SSLGuard, the first watermarking algorithm for pre-trained encoders. Given </a:t>
            </a:r>
            <a:br/>
            <a:r>
              <a:t> a clean pre-trained encoder, SSLGuard embeds a watermark into it and outputs a watermarked version. The shadow </a:t>
            </a:r>
            <a:br/>
            <a:r>
              <a:t> training technique is also applied to preserve the watermark under potential model stealing attacks. Our extensive </a:t>
            </a:r>
            <a:br/>
            <a:r>
              <a:t> evaluation shows that SSLGuard is effective in watermark injection and verification, and is robust against model </a:t>
            </a:r>
            <a:br/>
            <a:r>
              <a:t> stealing and other watermark removal attacks such as pruning and finetuning.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Team Yao at Factify 2022: Utilizing Pre-trained Models and Co-attention Networks for Multi-Modal Fact </a:t>
            </a:r>
            <a:br/>
            <a:r>
              <a:t> Verification (2201.11664)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Wei-Yao Wang,Wen-Chih Peng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https://arxiv.org/pdf/2201.11664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social media has enabled users to get exposed to a myriad of misinformation and disinformation; </a:t>
            </a:r>
            <a:br/>
            <a:r>
              <a:t> thus, misinformation has attracted a great deal of attention in research fields and as a social issue. To address the </a:t>
            </a:r>
            <a:br/>
            <a:r>
              <a:t> problem, we propose a framework, Pre-CoFact, composed of two pre-trained models for extracting features from text </a:t>
            </a:r>
            <a:br/>
            <a:r>
              <a:t> and images, and multiple co-attention networks for fusing the same modality but different sources and different </a:t>
            </a:r>
            <a:br/>
            <a:r>
              <a:t> modalities. Besides, we adopt the ensemble method by using different pre-trained models in Pre-CoFact to achieve </a:t>
            </a:r>
            <a:br/>
            <a:r>
              <a:t> better performance. We further illustrate the effectiveness from the ablation study and examine different </a:t>
            </a:r>
            <a:br/>
            <a:r>
              <a:t> pre-trained models for comparison. Our team, Yao, won the fifth prize (F1-score: 74.585\%) in the Factify challenge </a:t>
            </a:r>
            <a:br/>
            <a:r>
              <a:t> hosted by De-Factify @ AAAI 2022, which demonstrates that our model achieved competitive performance without using </a:t>
            </a:r>
            <a:br/>
            <a:r>
              <a:t> auxiliary tasks or extra information. The source code of our work is publicly available at </a:t>
            </a:r>
            <a:br/>
            <a:r>
              <a:t> https://github.com/wywyWang/Multi-Modal-Fact-Verification-2021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AAAI 2022 De-Factify Workshop: First Workshop on Multimodal Fact-Checking and Hate Speech Detection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Aspect-Based API Review Classification: How Far Can Pre-Trained Transformer Model Go? (2201.11327)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chengran Yang,Bowen Xu,Junaed younus Khan,Gias Uddin,Donggyun Han,Zhou Yang,David 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https://arxiv.org/pdf/2201.11327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APIs (Application Programming Interfaces) are reusable software libraries and are building blocks for modern </a:t>
            </a:r>
            <a:br/>
            <a:r>
              <a:t> rapid software development. Previous research shows that programmers frequently share and search for reviews of </a:t>
            </a:r>
            <a:br/>
            <a:r>
              <a:t> APIs on the mainstream software question and answer (Q&amp;A) platforms like Stack Overflow, which motivates </a:t>
            </a:r>
            <a:br/>
            <a:r>
              <a:t> researchers to design tasks and approaches related to process API reviews automatically. Among these tasks, </a:t>
            </a:r>
            <a:br/>
            <a:r>
              <a:t> classifying API reviews into different aspects (e.g., performance or security), which is called the aspect-based </a:t>
            </a:r>
            <a:br/>
            <a:r>
              <a:t> API review classification, is of great importance. The current state-of-the-art (SOTA) solution to this task is </a:t>
            </a:r>
            <a:br/>
            <a:r>
              <a:t> based on the traditional machine learning algorithm. Inspired by the great success achieved by pre-trained models </a:t>
            </a:r>
            <a:br/>
            <a:r>
              <a:t> on many software engineering tasks, this study fine-tunes six pre-trained models for the aspect-based API review </a:t>
            </a:r>
            <a:br/>
            <a:r>
              <a:t> classification task and compares them with the current SOTA solution on an API review benchmark collected by Uddin et </a:t>
            </a:r>
            <a:br/>
            <a:r>
              <a:t> al. The investigated models include four models (BERT, RoBERTa, ALBERT and XLNet) that are pre-trained on natural </a:t>
            </a:r>
            <a:br/>
            <a:r>
              <a:t> languages, BERTOverflow that is pre-trained on text corpus extracted from posts on Stack Overflow, and CosSensBERT </a:t>
            </a:r>
            <a:br/>
            <a:r>
              <a:t> that is designed for handling imbalanced data. The results show that all the six fine-tuned models outperform the </a:t>
            </a:r>
            <a:br/>
            <a:r>
              <a:t> traditional machine learning-based tool. More specifically, the improvement on the F1-score ranges from 21.0% to </a:t>
            </a:r>
            <a:br/>
            <a:r>
              <a:t> 30.2%. We also find that BERTOverflow, a model pre-trained on the corpus from Stack Overflow, does not show better </a:t>
            </a:r>
            <a:br/>
            <a:r>
              <a:t> performance than BERT. The result also suggests that CosSensBERT also does not exhibit better performance than BERT </a:t>
            </a:r>
            <a:br/>
            <a:r>
              <a:t> in terms of F1, but it is still worthy of being considered as it achieves better performance on MCC and AUC.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Research Track in SANER 2022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Synchromesh: Reliable code generation from pre-trained language models (2201.11227)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Gabriel Poesia,Oleksandr Polozov,Vu Le,Ashish Tiwari,Gustavo Soares,Christopher Meek,Sumit Gulwani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https://arxiv.org/pdf/2201.11227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 pre-trained language models have been used to generate code,providing a flexible interface for synthesizing </a:t>
            </a:r>
            <a:br/>
            <a:r>
              <a:t> programs from natural language specifications. However, they often violate syntactic and semantic rules of their </a:t>
            </a:r>
            <a:br/>
            <a:r>
              <a:t> output language, limiting their practical usability. In this paper, we propose Synchromesh: a framework for </a:t>
            </a:r>
            <a:br/>
            <a:r>
              <a:t> substantially improving the reliability of pre-trained models for code generation. Synchromesh comprises two </a:t>
            </a:r>
            <a:br/>
            <a:r>
              <a:t> components. First, it retrieves few-shot examples from a training bank using Target Similarity Tuning (TST), a </a:t>
            </a:r>
            <a:br/>
            <a:r>
              <a:t> novel method for semantic example selection. TST learns to recognize utterances that describe similar target </a:t>
            </a:r>
            <a:br/>
            <a:r>
              <a:t> programs despite differences in surface natural language features. Then, Synchromesh feeds the examples to a </a:t>
            </a:r>
            <a:br/>
            <a:r>
              <a:t> pre-trained language model and samples programs using Constrained Semantic Decoding (CSD): a general framework </a:t>
            </a:r>
            <a:br/>
            <a:r>
              <a:t> for constraining the output to a set of valid programs in the target language. CSD leverages constraints on partial </a:t>
            </a:r>
            <a:br/>
            <a:r>
              <a:t> outputs to sample complete correct programs, and needs neither re-training nor fine-tuning of the language model. </a:t>
            </a:r>
            <a:br/>
            <a:r>
              <a:t> We evaluate our methods by synthesizing code from natural language descriptions using GPT-3 and Codex in three </a:t>
            </a:r>
            <a:br/>
            <a:r>
              <a:t> real-world languages: SQL queries, Vega-Lite visualizations and SMCalFlow programs. These domains showcase rich </a:t>
            </a:r>
            <a:br/>
            <a:r>
              <a:t> constraints that CSD is able to enforce, including syntax, scope, typing rules, and contextual logic. We observe </a:t>
            </a:r>
            <a:br/>
            <a:r>
              <a:t> substantial complementary gains from CSD and TST in prediction accuracy and in effectively preventing run-time </a:t>
            </a:r>
            <a:br/>
            <a:r>
              <a:t> errors.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9 additional pages of Appendix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DNNFuser: Generative Pre-Trained Transformer as a Generalized Mapper for Layer Fusion in DNN </a:t>
            </a:r>
            <a:br/>
            <a:r>
              <a:t> Accelerators (2201.11218)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Sheng-Chun Kao,Xiaoyu Huang,Tushar Krishna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https://arxiv.org/pdf/2201.11218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Dataflow/mapping decides the compute and energy efficiency of DNN accelerators. Many mappers have been proposed to </a:t>
            </a:r>
            <a:br/>
            <a:r>
              <a:t> tackle the intra-layer map-space. However, mappers for inter-layer map-space (aka layer-fusion map-space), have </a:t>
            </a:r>
            <a:br/>
            <a:r>
              <a:t> been rarely discussed. In this work, we propose a mapper, DNNFuser, specifically focusing on this layer-fusion </a:t>
            </a:r>
            <a:br/>
            <a:r>
              <a:t> map-space. While existing SOTA DNN mapping explorations rely on search-based mappers, this is the first work, to the </a:t>
            </a:r>
            <a:br/>
            <a:r>
              <a:t> best of our knowledge, to propose a one-shot inference-based mapper. We leverage a famous language model GPT as our </a:t>
            </a:r>
            <a:br/>
            <a:r>
              <a:t> DNN architecture to learn layer-fusion optimization as a sequence modeling problem. Further, the trained DNNFuser </a:t>
            </a:r>
            <a:br/>
            <a:r>
              <a:t> can generalize its knowledge and infer new solutions for unseen conditions. Within one inference pass, DNNFuser can </a:t>
            </a:r>
            <a:br/>
            <a:r>
              <a:t> infer solutions with compatible performance to the ones found by a highly optimized search-based mapper while being </a:t>
            </a:r>
            <a:br/>
            <a:r>
              <a:t> 66x-127x faster.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Neural Grapheme-to-Phoneme Conversion with Pre-trained Grapheme Models (2201.10716)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 Dong,Zhi-Qiang Guo,Chao-Hong Tan,Ya-Jun Hu,Yuan Jiang,Zhen-Hua 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https://arxiv.org/pdf/2201.10716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Neural network models have achieved state-of-the-art performance on grapheme-to-phoneme (G2P) conversion. </a:t>
            </a:r>
            <a:br/>
            <a:r>
              <a:t> However, their performance relies on large-scale pronunciation dictionaries, which may not be available for a lot </a:t>
            </a:r>
            <a:br/>
            <a:r>
              <a:t> of languages. Inspired by the success of the pre-trained language model BERT, this paper proposes a pre-trained </a:t>
            </a:r>
            <a:br/>
            <a:r>
              <a:t> grapheme model called grapheme BERT (GBERT), which is built by self-supervised training on a large, </a:t>
            </a:r>
            <a:br/>
            <a:r>
              <a:t> language-specific word list with only grapheme information. Furthermore, two approaches are developed to </a:t>
            </a:r>
            <a:br/>
            <a:r>
              <a:t> incorporate GBERT into the state-of-the-art Transformer-based G2P model, i.e., fine-tuning GBERT or fusing GBERT </a:t>
            </a:r>
            <a:br/>
            <a:r>
              <a:t> into the Transformer model by attention. Experimental results on the Dutch, Serbo-Croatian, Bulgarian and Korean </a:t>
            </a:r>
            <a:br/>
            <a:r>
              <a:t> datasets of the SIGMORPHON 2021 G2P task confirm the effectiveness of our GBERT-based G2P models under both </a:t>
            </a:r>
            <a:br/>
            <a:r>
              <a:t> medium-resource and low-resource data conditions.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paper is accepted by ICASSP2022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Unified Strategy for Multilingual Grammatical Error Correction with Pre-trained Cross-Lingual </a:t>
            </a:r>
            <a:br/>
            <a:r>
              <a:t> Language Model (2201.10707)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 Sun,Tao Ge,Shuming Ma,Jingjing Li,Furu Wei,Houfeng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https://arxiv.org/pdf/2201.10707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Synthetic data construction of Grammatical Error Correction (GEC) for non-English languages relies heavily on </a:t>
            </a:r>
            <a:br/>
            <a:r>
              <a:t> human-designed and language-specific rules, which produce limited error-corrected patterns. In this paper, we </a:t>
            </a:r>
            <a:br/>
            <a:r>
              <a:t> propose a generic and language-independent strategy for multilingual GEC, which can train a GEC system effectively </a:t>
            </a:r>
            <a:br/>
            <a:r>
              <a:t> for a new non-English language with only two easy-to-access resources: 1) a pretrained cross-lingual language </a:t>
            </a:r>
            <a:br/>
            <a:r>
              <a:t> model (PXLM) and 2) parallel translation data between English and the language. Our approach creates diverse </a:t>
            </a:r>
            <a:br/>
            <a:r>
              <a:t> parallel GEC data without any language-specific operations by taking the non-autoregressive translation </a:t>
            </a:r>
            <a:br/>
            <a:r>
              <a:t> generated by PXLM and the gold translation as error-corrected sentence pairs. Then, we reuse PXLM to initialize the </a:t>
            </a:r>
            <a:br/>
            <a:r>
              <a:t> GEC model and pretrain it with the synthetic data generated by itself, which yields further improvement. We evaluate </a:t>
            </a:r>
            <a:br/>
            <a:r>
              <a:t> our approach on three public benchmarks of GEC in different languages. It achieves the state-of-the-art results on </a:t>
            </a:r>
            <a:br/>
            <a:r>
              <a:t> the NLPCC 2018 Task 2 dataset (Chinese) and obtains competitive performance on Falko-Merlin (German) and RULEC-GEC </a:t>
            </a:r>
            <a:br/>
            <a:r>
              <a:t> (Russian). Further analysis demonstrates that our data construction method is complementary to rule-based </a:t>
            </a:r>
            <a:br/>
            <a:r>
              <a:t> approaches.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SPIRAL: Self-supervised Perturbation-Invariant Representation Learning for Speech Pre-Training (2201.10207)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Wenyong Huang,Zhenhe Zhang,Yu Ting Yeung,Xin Jiang,Qun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https://arxiv.org/pdf/2201.10207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a new approach for speech pre-training named SPIRAL which works by learning denoising representation </a:t>
            </a:r>
            <a:br/>
            <a:r>
              <a:t> of perturbed data in a teacher-student framework. Specifically, given a speech utterance, we first feed the </a:t>
            </a:r>
            <a:br/>
            <a:r>
              <a:t> utterance to a teacher network to obtain corresponding representation. Then the same utterance is perturbed and fed </a:t>
            </a:r>
            <a:br/>
            <a:r>
              <a:t> to a student network. The student network is trained to output representation resembling that of the teacher. At the </a:t>
            </a:r>
            <a:br/>
            <a:r>
              <a:t> same time, the teacher network is updated as moving average of student's weights over training steps. In order to </a:t>
            </a:r>
            <a:br/>
            <a:r>
              <a:t> prevent representation collapse, we apply an in-utterance contrastive loss as pre-training objective and impose </a:t>
            </a:r>
            <a:br/>
            <a:r>
              <a:t> position randomization on the input to the teacher. SPIRAL achieves competitive or better results compared to </a:t>
            </a:r>
            <a:br/>
            <a:r>
              <a:t> state-of-the-art speech pre-training method wav2vec 2.0, with significant reduction of training cost (80% for </a:t>
            </a:r>
            <a:br/>
            <a:r>
              <a:t> Base model, 65% for Large model). Furthermore, we address the problem of noise-robustness that is critical to </a:t>
            </a:r>
            <a:br/>
            <a:r>
              <a:t> real-world speech applications. We propose multi-condition pre-training by perturbing the student's input with </a:t>
            </a:r>
            <a:br/>
            <a:r>
              <a:t> various types of additive noise. We demonstrate that multi-condition pre-trained SPIRAL models are more robust to </a:t>
            </a:r>
            <a:br/>
            <a:r>
              <a:t> noisy speech (9.0% - 13.3% relative word error rate reduction on real noisy test data), compared to applying </a:t>
            </a:r>
            <a:br/>
            <a:r>
              <a:t> multi-condition training solely in the fine-tuning stage. The code will be released after publication.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ICLR 2022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Pre-Trained Language Transformers are Universal Image Classifiers (2201.10182)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Rahul Goel,Modar Sulaiman,Kimia Noorbakhsh,Mahdi Sharifi,Rajesh Sharma,Pooyan Jamshidi,Kallol 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Facial images disclose many hidden personal traits such as age, gender, race, health, emotion, and psychology. </a:t>
            </a:r>
            <a:br/>
            <a:r>
              <a:t> Understanding these traits will help to classify the people in different attributes. In this paper, we have </a:t>
            </a:r>
            <a:br/>
            <a:r>
              <a:t> presented a novel method for classifying images using a pretrained transformer model. We apply the pretrained </a:t>
            </a:r>
            <a:br/>
            <a:r>
              <a:t> transformer for the binary classification of facial images in criminal and non-criminal classes. The pretrained </a:t>
            </a:r>
            <a:br/>
            <a:r>
              <a:t> transformer of GPT-2 is trained to generate text and then fine-tuned to classify facial images. During the </a:t>
            </a:r>
            <a:br/>
            <a:r>
              <a:t> finetuning process with images, most of the layers of GT-2 are frozen during backpropagation and the model is frozen </a:t>
            </a:r>
            <a:br/>
            <a:r>
              <a:t> pretrained transformer (FPT). The FPT acts as a universal image classifier, and this paper shows the application of </a:t>
            </a:r>
            <a:br/>
            <a:r>
              <a:t> FPT on facial images. We also use our FPT on encrypted images for classification. Our FPT shows high accuracy on both </a:t>
            </a:r>
            <a:br/>
            <a:r>
              <a:t> raw facial images and encrypted images. We hypothesize the meta-learning capacity FPT gained because of its large </a:t>
            </a:r>
            <a:br/>
            <a:r>
              <a:t> size and trained on a large size with theory and experiments. The GPT-2 trained to generate a single word token at a </a:t>
            </a:r>
            <a:br/>
            <a:r>
              <a:t> time, through the autoregressive process, forced to heavy-tail distribution. Then the FPT uses the heavy-tail </a:t>
            </a:r>
            <a:br/>
            <a:r>
              <a:t> property as its meta-learning capacity for classifying images. Our work shows one way to avoid bias during the </a:t>
            </a:r>
            <a:br/>
            <a:r>
              <a:t> machine classification of images.The FPT encodes worldly knowledge because of the pretraining of one text, which it </a:t>
            </a:r>
            <a:br/>
            <a:r>
              <a:t> uses during the classification. The statistical error of classification is reduced because of the added context </a:t>
            </a:r>
            <a:br/>
            <a:r>
              <a:t> gained from the text.Our paper shows the ethical dimension of using encrypted data for classification.Criminal </a:t>
            </a:r>
            <a:br/>
            <a:r>
              <a:t> images are sensitive to share across the boundary but encrypted largely evades ethical concern.FPT showing good </a:t>
            </a:r>
            <a:br/>
            <a:r>
              <a:t> classification accuracy on encrypted images shows promise for further research on privacy-preserving machine </a:t>
            </a:r>
            <a:br/>
            <a:r>
              <a:t> learning.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-Tuning: An Efficient Tuning Paradigm for Large-Scale Pre-Trained Models via Label Representation </a:t>
            </a:r>
            <a:br/>
            <a:r>
              <a:t> Learning (2202.09817)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Yitao Liu,Chenxin An,Xipeng Qiu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https://arxiv.org/pdf/2202.09817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success of large-scale pre-trained models (PTMs), how efficiently adapting PTMs to downstream tasks has </a:t>
            </a:r>
            <a:br/>
            <a:r>
              <a:t> attracted tremendous attention, especially for PTMs with billions of parameters. Although some </a:t>
            </a:r>
            <a:br/>
            <a:r>
              <a:t> parameter-efficient tuning paradigms have been proposed to address this problem, they still require large </a:t>
            </a:r>
            <a:br/>
            <a:r>
              <a:t> resources to compute the gradients in the training phase. In this paper, we propose Y-Tuning, an efficient yet </a:t>
            </a:r>
            <a:br/>
            <a:r>
              <a:t> effective paradigm to adapt frozen large-scale PTMs to specific downstream tasks. Y-tuning learns dense </a:t>
            </a:r>
            <a:br/>
            <a:r>
              <a:t> representations for labels Y defined in a given task and aligns them to fixed feature representation. Without tuning </a:t>
            </a:r>
            <a:br/>
            <a:r>
              <a:t> the features of input text and model parameters, Y-tuning is both parameter-efficient and training-efficient. For </a:t>
            </a:r>
            <a:br/>
            <a:r>
              <a:t> DeBERTaXXL with 1.6 billion parameters, Y-tuning achieves performance more than 96% of full fine-tuning on GLUE </a:t>
            </a:r>
            <a:br/>
            <a:r>
              <a:t> Benchmark with only 2% tunable parameters and much fewer training costs.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Two heads are better than one: Enhancing medical representations by pre-training over structured and </a:t>
            </a:r>
            <a:br/>
            <a:r>
              <a:t> unstructured electronic health records (2201.10113)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Sicen Liu,Xiaolong Wang,Yongshuai Hou,Ge Li,Hui Wang,Hui Xu,Yang Xiang,Buzhou Tang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https://arxiv.org/pdf/2201.10113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massive amount of electronic health records (EHRs) has created enormous potentials for improving healthcare, </a:t>
            </a:r>
            <a:br/>
            <a:r>
              <a:t> among which structured (coded) data and unstructured (clinical narratives) data are two important textual </a:t>
            </a:r>
            <a:br/>
            <a:r>
              <a:t> modalities. They do not exist in isolation and can complement each other in many real-life clinical scenarios. Most </a:t>
            </a:r>
            <a:br/>
            <a:r>
              <a:t> existing studies in medical informatics, however, either only focus on a particular modality or apply simple and </a:t>
            </a:r>
            <a:br/>
            <a:r>
              <a:t> naïve ways to concatenate data from different modalities, which ignores the interactions between them. To address </a:t>
            </a:r>
            <a:br/>
            <a:r>
              <a:t> these issues, we proposed a Unified Medical Multimodal Pre-trained Language Model, named UMM-PLM, to jointly learn </a:t>
            </a:r>
            <a:br/>
            <a:r>
              <a:t> enhanced representations from both structured and unstructured EHRs. In UMM-PLM, an unimodal information </a:t>
            </a:r>
            <a:br/>
            <a:r>
              <a:t> extraction module is used to learn representative characteristics from each data modality respectively, where two </a:t>
            </a:r>
            <a:br/>
            <a:r>
              <a:t> Transformer-based components are adopted. A cross-modal module is then introduced to model the interactions </a:t>
            </a:r>
            <a:br/>
            <a:r>
              <a:t> between the two modalities. We pre-trained the model on a large EHR dataset containing both structured data and </a:t>
            </a:r>
            <a:br/>
            <a:r>
              <a:t> unstructured data, and verified the effectiveness of the model on three downstream clinical tasks, i.e., </a:t>
            </a:r>
            <a:br/>
            <a:r>
              <a:t> medication recommendation, 30-day readmission, and ICD coding, through extensive experiments. The results </a:t>
            </a:r>
            <a:br/>
            <a:r>
              <a:t> demonstrate the power of UMM-PLM compared with benchmark methods and state-of-the-art baselines. Further </a:t>
            </a:r>
            <a:br/>
            <a:r>
              <a:t> analyses show that UMM-PLM can effectively integrate multimodal textual information and potentially provide more </a:t>
            </a:r>
            <a:br/>
            <a:r>
              <a:t> comprehensive interpretations for clinical decision-making.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30 pages, 5 figures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Improving non-autoregressive end-to-end speech recognition with pre-trained acoustic and language </a:t>
            </a:r>
            <a:br/>
            <a:r>
              <a:t> models (2201.10103)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Keqi Deng,Zehui Yang,Shinji Watanabe,Yosuke Higuchi,Gaofeng Cheng,Pengyuan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While Transformers have achieved promising results in end-to-end (E2E) automatic speech recognition (ASR), their </a:t>
            </a:r>
            <a:br/>
            <a:r>
              <a:t> autoregressive (AR) structure becomes a bottleneck for speeding up the decoding process. For real-world </a:t>
            </a:r>
            <a:br/>
            <a:r>
              <a:t> deployment, ASR systems are desired to be highly accurate while achieving fast inference. Non-autoregressive </a:t>
            </a:r>
            <a:br/>
            <a:r>
              <a:t> (NAR) models have become a popular alternative due to their fast inference speed, but they still fall behind AR </a:t>
            </a:r>
            <a:br/>
            <a:r>
              <a:t> systems in recognition accuracy. To fulfill the two demands, in this paper, we propose a NAR CTC/attention model </a:t>
            </a:r>
            <a:br/>
            <a:r>
              <a:t> utilizing both pre-trained acoustic and language models: wav2vec2.0 and BERT. To bridge the modality gap between </a:t>
            </a:r>
            <a:br/>
            <a:r>
              <a:t> speech and text representations obtained from the pre-trained models, we design a novel modality conversion </a:t>
            </a:r>
            <a:br/>
            <a:r>
              <a:t> mechanism, which is more suitable for logographic languages. During inference, we employ a CTC branch to generate a </a:t>
            </a:r>
            <a:br/>
            <a:r>
              <a:t> target length, which enables the BERT to predict tokens in parallel. We also design a cache-based CTC/attention </a:t>
            </a:r>
            <a:br/>
            <a:r>
              <a:t> joint decoding method to improve the recognition accuracy while keeping the decoding speed fast. Experimental </a:t>
            </a:r>
            <a:br/>
            <a:r>
              <a:t> results show that the proposed NAR model greatly outperforms our strong wav2vec2.0 CTC baseline (15.1% relative CER </a:t>
            </a:r>
            <a:br/>
            <a:r>
              <a:t> reduction on AISHELL-1). The proposed NAR model significantly surpasses previous NAR systems on the AISHELL-1 </a:t>
            </a:r>
            <a:br/>
            <a:r>
              <a:t> benchmark and shows a potential for English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ICASSP2022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 and Code Embeddings by Contrastive Pre-Training (2201.10005)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Arvind Neelakantan,Tao Xu,Raul Puri,Alec Radford,Jesse Michael Han,Jerry Tworek,Qiming Yuan,Nikolas Tezak,Jong Wook Kim,Chris Hallacy,Johannes Heidecke,Pranav Shyam,Boris Power,Tyna Eloundou Nekoul,Girish Sastry,Gretchen Krueger,David Schnurr,Felipe Petroski Such,Kenny Hsu,Madeleine Thompson,Tabarak Khan,Toki Sherbakov,Joanne Jang,Peter Welinder,Lilian Weng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https://arxiv.org/pdf/2201.10005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 embeddings are useful features in many applications such as semantic search and computing text similarity. </a:t>
            </a:r>
            <a:br/>
            <a:r>
              <a:t> Previous work typically trains models customized for different use cases, varying in dataset choice, training </a:t>
            </a:r>
            <a:br/>
            <a:r>
              <a:t> objective and model architecture. In this work, we show that contrastive pre-training on unsupervised data at scale </a:t>
            </a:r>
            <a:br/>
            <a:r>
              <a:t> leads to high quality vector representations of text and code. The same unsupervised text embeddings that achieve </a:t>
            </a:r>
            <a:br/>
            <a:r>
              <a:t> new state-of-the-art results in linear-probe classification also display impressive semantic search </a:t>
            </a:r>
            <a:br/>
            <a:r>
              <a:t> capabilities and sometimes even perform competitively with fine-tuned models. On linear-probe classification </a:t>
            </a:r>
            <a:br/>
            <a:r>
              <a:t> accuracy averaging over 7 tasks, our best unsupervised model achieves a relative improvement of 4% and 1.8% over </a:t>
            </a:r>
            <a:br/>
            <a:r>
              <a:t> previous best unsupervised and supervised text embedding models respectively. The same text embeddings when </a:t>
            </a:r>
            <a:br/>
            <a:r>
              <a:t> evaluated on large-scale semantic search attains a relative improvement of 23.4%, 14.7%, and 10.6% over previous </a:t>
            </a:r>
            <a:br/>
            <a:r>
              <a:t> best unsupervised methods on MSMARCO, Natural Questions and TriviaQA benchmarks, respectively. Similarly to text </a:t>
            </a:r>
            <a:br/>
            <a:r>
              <a:t> embeddings, we train code embedding models on (text, code) pairs, obtaining a 20.8% relative improvement over prior </a:t>
            </a:r>
            <a:br/>
            <a:r>
              <a:t> best work on code 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Table Pre-training: A Survey on Model Architectures, Pretraining Objectives, and Downstream Tasks (2201.09745)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Haoyu Dong,Zhoujun Cheng,Xinyi He,Mengyu Zhou,Anda Zhou,Fan Zhou,Ao Liu,Shi Han,Dongmei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https://arxiv.org/pdf/2201.09745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Since a vast number of tables can be easily collected from web pages, spreadsheets, PDFs, and various other document </a:t>
            </a:r>
            <a:br/>
            <a:r>
              <a:t> types, a flurry of table pre-training frameworks have been proposed following the success of text and images, and </a:t>
            </a:r>
            <a:br/>
            <a:r>
              <a:t> they have achieved new state-of-the-arts on various tasks such as table question answering, table type </a:t>
            </a:r>
            <a:br/>
            <a:r>
              <a:t> recognition, column relation classification, table search, formula prediction, etc. To fully use the supervision </a:t>
            </a:r>
            <a:br/>
            <a:r>
              <a:t> signals in unlabeled tables, a variety of pre-training objectives have been designed and evaluated, for example, </a:t>
            </a:r>
            <a:br/>
            <a:r>
              <a:t> denoising cell values, predicting numerical relationships, and implicitly executing SQLs. And to best leverage </a:t>
            </a:r>
            <a:br/>
            <a:r>
              <a:t> the characteristics of (semi-)structured tables, various tabular language models, particularly with </a:t>
            </a:r>
            <a:br/>
            <a:r>
              <a:t> specially-designed attention mechanisms, have been explored. Since tables usually appear and interact with </a:t>
            </a:r>
            <a:br/>
            <a:r>
              <a:t> free-form text, table pre-training usually takes the form of table-text joint pre-training, which attracts </a:t>
            </a:r>
            <a:br/>
            <a:r>
              <a:t> significant research interests from multiple domains. This survey aims to provide a comprehensive review of </a:t>
            </a:r>
            <a:br/>
            <a:r>
              <a:t> different model designs, pre-training objectives, and downstream tasks for table pre-training, and we further </a:t>
            </a:r>
            <a:br/>
            <a:r>
              <a:t> share our thoughts and vision on existing challenges and future opportunities.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Polyphone disambiguation and accent prediction using pre-trained language models in Japanese TTS </a:t>
            </a:r>
            <a:br/>
            <a:r>
              <a:t> front-end (2201.09427)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Rem Hida,Masaki Hamada,Chie Kamada,Emiru Tsunoo,Toshiyuki Sekiya,Toshiyuki Kumakura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https://arxiv.org/pdf/2201.09427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Although end-to-end text-to-speech (TTS) models can generate natural speech, challenges still remain when it </a:t>
            </a:r>
            <a:br/>
            <a:r>
              <a:t> comes to estimating sentence-level phonetic and prosodic information from raw text in Japanese TTS systems. In this </a:t>
            </a:r>
            <a:br/>
            <a:r>
              <a:t> paper, we propose a method for polyphone disambiguation (PD) and accent prediction (AP). The proposed method </a:t>
            </a:r>
            <a:br/>
            <a:r>
              <a:t> incorporates explicit features extracted from morphological analysis and implicit features extracted from </a:t>
            </a:r>
            <a:br/>
            <a:r>
              <a:t> pre-trained language models (PLMs). We use BERT and Flair embeddings as implicit features and examine how to combine </a:t>
            </a:r>
            <a:br/>
            <a:r>
              <a:t> them with explicit features. Our objective evaluation results showed that the proposed method improved the </a:t>
            </a:r>
            <a:br/>
            <a:r>
              <a:t> accuracy by 5.7 points in PD and 6.0 points in AP. Moreover, the perceptual listening test results confirmed that a TTS </a:t>
            </a:r>
            <a:br/>
            <a:r>
              <a:t> system employing our proposed model as a front-end achieved a mean opinion score close to that of synthesized speech </a:t>
            </a:r>
            <a:br/>
            <a:r>
              <a:t> with ground-truth pronunciation and accent in terms of naturalness.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2 figures. Accepted to ICASSP2022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Pre-trained Audio-Visual Transformer for Emotion Recognition (2201.09165)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Minh Tran,Mohammad Soleymani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https://arxiv.org/pdf/2201.09165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introduce a pretrained audio-visual Transformer trained on more than 500k utterances from nearly </a:t>
            </a:r>
            <a:br/>
            <a:r>
              <a:t> 4000 celebrities from the VoxCeleb2 dataset for human behavior understanding. The model aims to capture and extract </a:t>
            </a:r>
            <a:br/>
            <a:r>
              <a:t> useful information from the interactions between human facial and auditory behaviors, with application in emotion </a:t>
            </a:r>
            <a:br/>
            <a:r>
              <a:t> recognition. We evaluate the model performance on two datasets, namely CREMAD-D (emotion classification) and </a:t>
            </a:r>
            <a:br/>
            <a:r>
              <a:t> MSP-IMPROV (continuous emotion regression). Experimental results show that fine-tuning the pre-trained model </a:t>
            </a:r>
            <a:br/>
            <a:r>
              <a:t> helps improving emotion classification accuracy by 5-7% and Concordance Correlation Coefficients (CCC) in </a:t>
            </a:r>
            <a:br/>
            <a:r>
              <a:t> continuous emotion recognition by 0.03-0.09 compared to the same model trained from scratch. We also demonstrate </a:t>
            </a:r>
            <a:br/>
            <a:r>
              <a:t> the robustness of finetuning the pre-trained model in a low-resource setting. With only 10% of the original training </a:t>
            </a:r>
            <a:br/>
            <a:r>
              <a:t> set provided, fine-tuning the pre-trained model can lead to at least 10% better emotion recognition accuracy and a </a:t>
            </a:r>
            <a:br/>
            <a:r>
              <a:t> CCC score improvement by at least 0.1 for continuous emotion recognition.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IEEE ICASSP 2022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Noise-Robust Self-supervised Pre-training Model Based Speech Representation Learning for </a:t>
            </a:r>
            <a:br/>
            <a:r>
              <a:t> Automatic Speech Recognition (2201.08930)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Qiu-Shi Zhu,Jie Zhang,Zi-Qiang Zhang,Ming-Hui Wu,Xin Fang,Li-Rong Dai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https://arxiv.org/pdf/2201.08930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Wav2vec2.0 is a popular self-supervised pre-training framework for learning speech representations in the </a:t>
            </a:r>
            <a:br/>
            <a:r>
              <a:t> context of automatic speech recognition (ASR). It was shown that wav2vec2.0 has a good robustness against the domain </a:t>
            </a:r>
            <a:br/>
            <a:r>
              <a:t> shift, while the noise robustness is still unclear. In this work, we therefore first analyze the noise robustness of </a:t>
            </a:r>
            <a:br/>
            <a:r>
              <a:t> wav2vec2.0 via experiments. We observe that wav2vec2.0 pre-trained on noisy data can obtain good representations </a:t>
            </a:r>
            <a:br/>
            <a:r>
              <a:t> and thus improve the ASR performance on the noisy test set, which however brings a performance degradation on the </a:t>
            </a:r>
            <a:br/>
            <a:r>
              <a:t> clean test set. To avoid this issue, in this work we propose an enhanced wav2vec2.0 model. Specifically, the noisy </a:t>
            </a:r>
            <a:br/>
            <a:r>
              <a:t> speech and the corresponding clean version are fed into the same feature encoder, where the clean speech provides </a:t>
            </a:r>
            <a:br/>
            <a:r>
              <a:t> training targets for the model. Experimental results reveal that the proposed method can not only improve the ASR </a:t>
            </a:r>
            <a:br/>
            <a:r>
              <a:t> performance on the noisy test set which surpasses the original wav2vec2.0, but also ensure a tiny performance </a:t>
            </a:r>
            <a:br/>
            <a:r>
              <a:t> decrease on the clean test set. In addition, the effectiveness of the proposed method is demonstrated under </a:t>
            </a:r>
            <a:br/>
            <a:r>
              <a:t> different types of noise conditions.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ICASSP 2022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Natural Attack for Pre-trained Models of Code (2201.08698)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Zhou Yang,Jieke Shi,Junda He,David 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https://arxiv.org/pdf/2201.08698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models of code have achieved success in many important software engineering tasks. However, these </a:t>
            </a:r>
            <a:br/>
            <a:r>
              <a:t> powerful models are vulnerable to adversarial attacks that slightly perturb model inputs to make a victim model </a:t>
            </a:r>
            <a:br/>
            <a:r>
              <a:t> produce wrong outputs. Current works mainly attack models of code with examples that preserve operational program </a:t>
            </a:r>
            <a:br/>
            <a:r>
              <a:t> semantics but ignore a fundamental requirement for adversarial example generation: perturbations should be </a:t>
            </a:r>
            <a:br/>
            <a:r>
              <a:t> natural to human judges, which we refer to as naturalness requirement.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the Technical Track of ICSE 2022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Black-box Prompt Learning for Pre-trained Language Models (2201.08531)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Shizhe Diao,Xuechun Li,Yong Lin,Zhichao Huang,Tong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Domain-specific fine-tuning strategies for large pre-trained models received vast attention in recent years. In </a:t>
            </a:r>
            <a:br/>
            <a:r>
              <a:t> previously studied settings, the model architectures and parameters are tunable or at least visible, which we refer </a:t>
            </a:r>
            <a:br/>
            <a:r>
              <a:t> to as white-box settings. This work considers a new scenario, where we do not have access to a pre-trained model, </a:t>
            </a:r>
            <a:br/>
            <a:r>
              <a:t> except for its outputs given inputs, and we call this problem black-box fine-tuning. To illustrate our approach, we </a:t>
            </a:r>
            <a:br/>
            <a:r>
              <a:t> first introduce the black-box setting formally on text classification, where the pre-trained model is not only </a:t>
            </a:r>
            <a:br/>
            <a:r>
              <a:t> frozen but also invisible. We then propose our solution black-box prompt, a new technique in the prompt-learning </a:t>
            </a:r>
            <a:br/>
            <a:r>
              <a:t> family, which can leverage the knowledge learned by pre-trained models from the pre-training corpus. Our </a:t>
            </a:r>
            <a:br/>
            <a:r>
              <a:t> experiments demonstrate that the proposed method achieved the state-of-the-art performance on eight datasets. </a:t>
            </a:r>
            <a:br/>
            <a:r>
              <a:t> Further analyses on different human-designed objectives, prompt lengths, and intuitive explanations </a:t>
            </a:r>
            <a:br/>
            <a:r>
              <a:t> demonstrate the robustness and flexibility of our method.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5 figures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Revisiting Weakly Supervised Pre-Training of Visual Perception Models (2201.08371)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Mannat Singh,Laura Gustafson,Aaron Adcock,Vinicius de Freitas Reis,Bugra Gedik,Raj Prateek Kosaraju,Dhruv Mahajan,Ross Girshick,Piotr Dollár,Laurens van der Maaten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https://arxiv.org/pdf/2201.08371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Model pre-training is a cornerstone of modern visual recognition systems. Although fully supervised pre-training </a:t>
            </a:r>
            <a:br/>
            <a:r>
              <a:t> on datasets like ImageNet is still the de-facto standard, recent studies suggest that large-scale weakly </a:t>
            </a:r>
            <a:br/>
            <a:r>
              <a:t> supervised pre-training can outperform fully supervised approaches. This paper revisits weakly-supervised </a:t>
            </a:r>
            <a:br/>
            <a:r>
              <a:t> pre-training of models using hashtag supervision with modern versions of residual networks and the largest-ever </a:t>
            </a:r>
            <a:br/>
            <a:r>
              <a:t> dataset of images and corresponding hashtags. We study the performance of the resulting models in various </a:t>
            </a:r>
            <a:br/>
            <a:r>
              <a:t> transfer-learning settings including zero-shot transfer. We also compare our models with those obtained via </a:t>
            </a:r>
            <a:br/>
            <a:r>
              <a:t> large-scale self-supervised learning. We find our weakly-supervised models to be very competitive across all </a:t>
            </a:r>
            <a:br/>
            <a:r>
              <a:t> settings, and find they substantially outperform their self-supervised counterparts. We also include an </a:t>
            </a:r>
            <a:br/>
            <a:r>
              <a:t> investigation into whether our models learned potentially troubling associations or stereotypes. Overall, our </a:t>
            </a:r>
            <a:br/>
            <a:r>
              <a:t> results provide a compelling argument for the use of weakly supervised learning in the development of visual </a:t>
            </a:r>
            <a:br/>
            <a:r>
              <a:t> recognition systems. Our models, Supervised Weakly through hashtAGs (SWAG), are available publicly.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VLP: A Survey on Vision-Language Pre-training (2202.09061)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Feilong Chen,Duzhen Zhang,Minglun Han,Xiuyi Chen,Jing Shi,Shuang Xu,Bo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https://arxiv.org/pdf/2202.09061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the past few years, the emergence of pre-training models has brought uni-modal fields such as computer vision (CV) </a:t>
            </a:r>
            <a:br/>
            <a:r>
              <a:t> and natural language processing (NLP) to a new era. Substantial works have shown they are beneficial for downstream </a:t>
            </a:r>
            <a:br/>
            <a:r>
              <a:t> uni-modal tasks and avoid training a new model from scratch. So can such pre-trained models be applied to multi-modal </a:t>
            </a:r>
            <a:br/>
            <a:r>
              <a:t> tasks? Researchers have explored this problem and made significant progress. This paper surveys recent advances </a:t>
            </a:r>
            <a:br/>
            <a:r>
              <a:t> and new frontiers in vision-language pre-training (VLP), including image-text and video-text pre-training. To </a:t>
            </a:r>
            <a:br/>
            <a:r>
              <a:t> give readers a better overall grasp of VLP, we first review its recent advances from five aspects: feature </a:t>
            </a:r>
            <a:br/>
            <a:r>
              <a:t> extraction, model architecture, pre-training objectives, pre-training datasets, and downstream tasks. Then, we </a:t>
            </a:r>
            <a:br/>
            <a:r>
              <a:t> summarize the specific VLP models in detail. Finally, we discuss the new frontiers in VLP. To the best of our </a:t>
            </a:r>
            <a:br/>
            <a:r>
              <a:t> knowledge, this is the first survey on VLP. We hope that this survey can shed light on future research in the VLP field.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 Survey on Vision-Language Pre-training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Watermarking Pre-trained Encoders in Contrastive Learning (2201.08217)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Yutong Wu,Han Qiu,Tianwei Zhang,Jiwei L,Meikang Qiu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https://arxiv.org/pdf/2201.08217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Contrastive learning has become a popular technique to pre-train image encoders, which could be used to build </a:t>
            </a:r>
            <a:br/>
            <a:r>
              <a:t> various downstream classification models in an efficient way. This process requires a large amount of data and </a:t>
            </a:r>
            <a:br/>
            <a:r>
              <a:t> computation resources. Hence, the pre-trained encoders are an important intellectual property that needs to be </a:t>
            </a:r>
            <a:br/>
            <a:r>
              <a:t> carefully protected. It is challenging to migrate existing watermarking techniques from the classification tasks </a:t>
            </a:r>
            <a:br/>
            <a:r>
              <a:t> to the contrastive learning scenario, as the owner of the encoder lacks the knowledge of the downstream tasks which </a:t>
            </a:r>
            <a:br/>
            <a:r>
              <a:t> will be developed from the encoder in the future. We propose the \textit{first} watermarking methodology for the </a:t>
            </a:r>
            <a:br/>
            <a:r>
              <a:t> pre-trained encoders. We introduce a task-agnostic loss function to effectively embed into the encoder a backdoor </a:t>
            </a:r>
            <a:br/>
            <a:r>
              <a:t> as the watermark. This backdoor can still exist in any downstream models transferred from the encoder. Extensive </a:t>
            </a:r>
            <a:br/>
            <a:r>
              <a:t> evaluations over different contrastive learning algorithms, datasets, and downstream tasks indicate our </a:t>
            </a:r>
            <a:br/>
            <a:r>
              <a:t> watermarks exhibit high effectiveness and robustness against different adversarial operations.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LEMON: Language-Based Environment Manipulation via Execution-Guided Pre-training (2201.08081)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 Shi,Qian Liu,Bei Chen,Yu Zhang,Ting Liu,Jian-Guang Lou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https://arxiv.org/pdf/2201.08081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Language-based environment manipulation requires agents to manipulate the environment following natural </a:t>
            </a:r>
            <a:br/>
            <a:r>
              <a:t> language instructions, which is challenging due to the huge space of the environments. To address this challenge, </a:t>
            </a:r>
            <a:br/>
            <a:r>
              <a:t> various approaches have been proposed in recent work. Although these approaches work well for their intended </a:t>
            </a:r>
            <a:br/>
            <a:r>
              <a:t> environments, they are difficult to generalize across environments. In this work, we propose LEMON, a general </a:t>
            </a:r>
            <a:br/>
            <a:r>
              <a:t> framework for language-based environment manipulation tasks. Specifically, we first propose a unified approach </a:t>
            </a:r>
            <a:br/>
            <a:r>
              <a:t> to deal with various environments using the same generative language model. Then we propose an execution-guided </a:t>
            </a:r>
            <a:br/>
            <a:r>
              <a:t> pre-training strategy to inject prior knowledge of environments to the language model with a pure synthetic </a:t>
            </a:r>
            <a:br/>
            <a:r>
              <a:t> pre-training corpus. Experimental results on tasks including Alchemy, Scene, Tangrams and ProPara demonstrate </a:t>
            </a:r>
            <a:br/>
            <a:r>
              <a:t> the effectiveness of LEMON: it achieves new state-of-the-art results on Alchemy, Scene and ProPara, and the </a:t>
            </a:r>
            <a:br/>
            <a:r>
              <a:t> execution-guided pre-training strategy brings remarkable improvements on all experimental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Linguistically-driven Multi-task Pre-training for Low-resource Neural Machine Translation (2201.08070)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Zhuoyuan Mao,Chenhui Chu,Sadao Kurohashi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https://arxiv.org/pdf/2201.08070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the present study, we propose novel sequence-to-sequence pre-training objectives for low-resource machine </a:t>
            </a:r>
            <a:br/>
            <a:r>
              <a:t> translation (NMT): Japanese-specific sequence to sequence (JASS) for language pairs involving Japanese as the </a:t>
            </a:r>
            <a:br/>
            <a:r>
              <a:t> source or target language, and English-specific sequence to sequence (ENSS) for language pairs involving English. </a:t>
            </a:r>
            <a:br/>
            <a:r>
              <a:t> JASS focuses on masking and reordering Japanese linguistic units known as bunsetsu, whereas ENSS is proposed based </a:t>
            </a:r>
            <a:br/>
            <a:r>
              <a:t> on phrase structure masking and reordering tasks. Experiments on ASPEC Japanese--English &amp; Japanese--Chinese, </a:t>
            </a:r>
            <a:br/>
            <a:r>
              <a:t> Wikipedia Japanese--Chinese, News English--Korean corpora demonstrate that JASS and ENSS outperform MASS and </a:t>
            </a:r>
            <a:br/>
            <a:r>
              <a:t> other existing language-agnostic pre-training methods by up to +2.9 BLEU points for the Japanese--English tasks, </a:t>
            </a:r>
            <a:br/>
            <a:r>
              <a:t> up to +7.0 BLEU points for the Japanese--Chinese tasks and up to +1.3 BLEU points for English--Korean tasks. </a:t>
            </a:r>
            <a:br/>
            <a:r>
              <a:t> Empirical analysis, which focuses on the relationship between individual parts in JASS and ENSS, reveals the </a:t>
            </a:r>
            <a:br/>
            <a:r>
              <a:t> complementary nature of the subtasks of JASS and ENSS. Adequacy evaluation using LASER, human evaluation, and case </a:t>
            </a:r>
            <a:br/>
            <a:r>
              <a:t> studies reveals that our proposed methods significantly outperform pre-training methods without injected </a:t>
            </a:r>
            <a:br/>
            <a:r>
              <a:t> linguistic knowledge and they have a larger positive impact on the adequacy as compared to the fluency. We release </a:t>
            </a:r>
            <a:br/>
            <a:r>
              <a:t> codes here: https://github.com/Mao-KU/JASS/tree/master/linguistically-driven-pretraining.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TALLIP Volume 21, Issue 4, July 2022  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Enhanced Performance of Pre-Trained Networks by Matched Augmentation Distributions (2201.07894)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Touqeer Ahmad,Mohsen Jafarzadeh,Akshay Raj Dhamija,Ryan Rabinowitz,Steve Cruz,Chunchun Li,Terrance E. Boult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https://arxiv.org/pdf/2201.07894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There exists a distribution discrepancy between training and testing, in the way images are fed to modern CNNs. </a:t>
            </a:r>
            <a:br/>
            <a:r>
              <a:t> Recent work tried to bridge this gap either by fine-tuning or re-training the network at different resolutions. </a:t>
            </a:r>
            <a:br/>
            <a:r>
              <a:t> However re-training a network is rarely cheap and not always viable. To this end, we propose a simple solution to </a:t>
            </a:r>
            <a:br/>
            <a:r>
              <a:t> address the train-test distributional shift and enhance the performance of pre-trained models -- which commonly </a:t>
            </a:r>
            <a:br/>
            <a:r>
              <a:t> ship as a package with deep learning platforms \eg, PyTorch. Specifically, we demonstrate that running inference on </a:t>
            </a:r>
            <a:br/>
            <a:r>
              <a:t> the center crop of an image is not always the best as important discriminatory information may be cropped-off. </a:t>
            </a:r>
            <a:br/>
            <a:r>
              <a:t> Instead we propose to combine results for multiple random crops for a test image. This not only matches the train time </a:t>
            </a:r>
            <a:br/>
            <a:r>
              <a:t> augmentation but also provides the full coverage of the input image. We explore combining representation of random </a:t>
            </a:r>
            <a:br/>
            <a:r>
              <a:t> crops through averaging at different levels \ie, deep feature level, logit level, and softmax level. We demonstrate </a:t>
            </a:r>
            <a:br/>
            <a:r>
              <a:t> that, for various families of modern deep networks, such averaging results in better validation accuracy compared </a:t>
            </a:r>
            <a:br/>
            <a:r>
              <a:t> to using a single central crop per image. The softmax averaging results in the best performance for various </a:t>
            </a:r>
            <a:br/>
            <a:r>
              <a:t> pre-trained networks without requiring any re-training or fine-tuning whatsoever. On modern GPUs with batch </a:t>
            </a:r>
            <a:br/>
            <a:r>
              <a:t> processing, the paper's approach to inference of pre-trained networks, is essentially free as all images in a batch </a:t>
            </a:r>
            <a:br/>
            <a:r>
              <a:t> can all be processed at once.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68T45                              ACM Class:           I.4.8            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Uncovering More Shallow Heuristics: Probing the Natural Language Inference Capacities of </a:t>
            </a:r>
            <a:br/>
            <a:r>
              <a:t> Transformer-Based Pre-Trained Language Models Using Syllogistic Patterns (2201.07614)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Reto Gubelmann,Siegfried Handschuh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https://arxiv.org/pdf/2201.07614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article, we explore the shallow heuristics used by transformer-based pre-trained language models (PLMs) </a:t>
            </a:r>
            <a:br/>
            <a:r>
              <a:t> that are fine-tuned for natural language inference (NLI). To do so, we construct or own dataset based on syllogistic, </a:t>
            </a:r>
            <a:br/>
            <a:r>
              <a:t> and we evaluate a number of models' performance on our dataset. We find evidence that the models rely heavily on </a:t>
            </a:r>
            <a:br/>
            <a:r>
              <a:t> certain shallow heuristics, picking up on symmetries and asymmetries between premise and hypothesis. We suggest </a:t>
            </a:r>
            <a:br/>
            <a:r>
              <a:t> that the lack of generalization observable in our study, which is becoming a topic of lively debate in the field, means </a:t>
            </a:r>
            <a:br/>
            <a:r>
              <a:t> that the PLMs are currently not learning NLI, but rather spurious heuristics.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RePre: Improving Self-Supervised Vision Transformer with Reconstructive Pre-training (2201.06857)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Luya Wang,Feng Liang,Yangguang Li,Honggang Zhang,Wanli Ouyang,Jing Shao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https://arxiv.org/pdf/2201.06857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self-supervised vision transformers have attracted unprecedented attention for their impressive </a:t>
            </a:r>
            <a:br/>
            <a:r>
              <a:t> representation learning ability. However, the dominant method, contrastive learning, mainly relies on an </a:t>
            </a:r>
            <a:br/>
            <a:r>
              <a:t> instance discrimination pretext task, which learns a global understanding of the image. This paper incorporates </a:t>
            </a:r>
            <a:br/>
            <a:r>
              <a:t> local feature learning into self-supervised vision transformers via Reconstructive Pre-training (RePre). Our </a:t>
            </a:r>
            <a:br/>
            <a:r>
              <a:t> RePre extends contrastive frameworks by adding a branch for reconstructing raw image pixels in parallel with the </a:t>
            </a:r>
            <a:br/>
            <a:r>
              <a:t> existing contrastive objective. RePre is equipped with a lightweight convolution-based decoder that fuses the </a:t>
            </a:r>
            <a:br/>
            <a:r>
              <a:t> multi-hierarchy features from the transformer encoder. The multi-hierarchy features provide rich supervisions </a:t>
            </a:r>
            <a:br/>
            <a:r>
              <a:t> from low to high semantic information, which are crucial for our RePre. Our RePre brings decent improvements on </a:t>
            </a:r>
            <a:br/>
            <a:r>
              <a:t> various contrastive frameworks with different vision transformer architectures. Transfer performance in </a:t>
            </a:r>
            <a:br/>
            <a:r>
              <a:t> downstream tasks outperforms supervised pre-training and state-of-the-art (SOTA) self-supervised </a:t>
            </a:r>
            <a:br/>
            <a:r>
              <a:t> counterparts.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Using Pre-Trained Models to Boost Code Review Automation (2201.06850)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Rosalia Tufano,Simone Masiero,Antonio Mastropaolo,Luca Pascarella,Denys Poshyvanyk,Gabriele Bavota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https://arxiv.org/pdf/2201.06850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Code review is a practice widely adopted in open source and industrial projects. Given the non-negligible cost of </a:t>
            </a:r>
            <a:br/>
            <a:r>
              <a:t> such a process, researchers started investigating the possibility of automating specific code review tasks. We </a:t>
            </a:r>
            <a:br/>
            <a:r>
              <a:t> recently proposed Deep Learning (DL) models targeting the automation of two tasks: the first model takes as input a </a:t>
            </a:r>
            <a:br/>
            <a:r>
              <a:t> code submitted for review and implements in it changes likely to be recommended by a reviewer; the second takes as </a:t>
            </a:r>
            <a:br/>
            <a:r>
              <a:t> input the submitted code and a reviewer comment posted in natural language and automatically implements the change </a:t>
            </a:r>
            <a:br/>
            <a:r>
              <a:t> required by the reviewer. While the preliminary results we achieved are encouraging, both models had been tested in </a:t>
            </a:r>
            <a:br/>
            <a:r>
              <a:t> rather simple code review scenarios, substantially simplifying the targeted problem. This was also due to the </a:t>
            </a:r>
            <a:br/>
            <a:r>
              <a:t> choices we made when designing both the technique and the experiments. In this paper, we build on top of that work by </a:t>
            </a:r>
            <a:br/>
            <a:r>
              <a:t> demonstrating that a pre-trained Text-To-Text Transfer Transformer (T5) model can outperform previous DL models </a:t>
            </a:r>
            <a:br/>
            <a:r>
              <a:t> for automating code review tasks. Also, we conducted our experiments on a larger and more realistic (and </a:t>
            </a:r>
            <a:br/>
            <a:r>
              <a:t> challenging) dataset of code review activities.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for publication at ICSE 2022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StolenEncoder: Stealing Pre-trained Encoders (2201.05889)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Yupei Liu,Jinyuan Jia,Hongbin Liu,Neil Zhenqiang Gong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https://arxiv.org/pdf/2201.05889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encoders are general-purpose feature extractors that can be used for many downstream tasks. Recent </a:t>
            </a:r>
            <a:br/>
            <a:r>
              <a:t> progress in self-supervised learning can pre-train highly effective encoders using a large volume of unlabeled </a:t>
            </a:r>
            <a:br/>
            <a:r>
              <a:t> data, leading to the emerging encoder as a service (EaaS). A pre-trained encoder may be deemed confidential because </a:t>
            </a:r>
            <a:br/>
            <a:r>
              <a:t> its training often requires lots of data and computation resources as well as its public release may facilitate </a:t>
            </a:r>
            <a:br/>
            <a:r>
              <a:t> misuse of AI, e.g., for deepfakes generation. In this paper, we propose the first attack called StolenEncoder to </a:t>
            </a:r>
            <a:br/>
            <a:r>
              <a:t> steal pre-trained image encoders. We evaluate StolenEncoder on multiple target encoders pre-trained by ourselves </a:t>
            </a:r>
            <a:br/>
            <a:r>
              <a:t> and three real-world target encoders including the ImageNet encoder pre-trained by Google, CLIP encoder </a:t>
            </a:r>
            <a:br/>
            <a:r>
              <a:t> pre-trained by OpenAI, and Clarifai's General Embedding encoder deployed as a paid EaaS. Our results show that the </a:t>
            </a:r>
            <a:br/>
            <a:r>
              <a:t> encoders stolen by StolenEncoder have similar functionality with the target encoders. In particular, the </a:t>
            </a:r>
            <a:br/>
            <a:r>
              <a:t> downstream classifiers built upon a target encoder and a stolen encoder have similar accuracy. Moreover, stealing a </a:t>
            </a:r>
            <a:br/>
            <a:r>
              <a:t> target encoder using StolenEncoder requires much less data and computation resources than pre-training it from </a:t>
            </a:r>
            <a:br/>
            <a:r>
              <a:t> scratch. We also explore three defenses that perturb feature vectors produced by a target encoder. Our evaluation </a:t>
            </a:r>
            <a:br/>
            <a:r>
              <a:t> shows that these defenses are not enough to mitigate StolenEncoder.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Dark Side of the Language: Pre-trained Transformers in the DarkNet (2201.05613)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Leonardo Ranaldi,Aria Nourbakhsh,Arianna Patrizi,Elena Sofia Ruzzetti,Dario Onorati,Francesca Fallucchi,Fabio Massimo Zanzotto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https://arxiv.org/pdf/2201.05613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Transformers are challenging human performances in many natural language processing tasks. The </a:t>
            </a:r>
            <a:br/>
            <a:r>
              <a:t> gigantic datasets used for pre-training seem to be the key for their success on existing tasks. In this paper, we </a:t>
            </a:r>
            <a:br/>
            <a:r>
              <a:t> explore how a range of pre-trained natural language understanding models perform on truly novel and unexplored </a:t>
            </a:r>
            <a:br/>
            <a:r>
              <a:t> data, provided by classification tasks over a DarkNet corpus. Surprisingly, results show that syntactic and </a:t>
            </a:r>
            <a:br/>
            <a:r>
              <a:t> lexical neural networks largely outperform pre-trained Transformers. This seems to suggest that pre-trained </a:t>
            </a:r>
            <a:br/>
            <a:r>
              <a:t> Transformers have serious difficulties in adapting to radically novel texts.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of Controllable Text Generation using Transformer-based Pre-trained Language Models (2201.05337)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Hanqing Zhang,Haolin Song,Shaoyu Li,Ming Zhou,Dawei Song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https://arxiv.org/pdf/2201.05337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Controllable Text Generation (CTG) is emerging area in the field of natural language generation (NLG). It is </a:t>
            </a:r>
            <a:br/>
            <a:r>
              <a:t> regarded as crucial for the development of advanced text generation technologies that are more natural and better </a:t>
            </a:r>
            <a:br/>
            <a:r>
              <a:t> meet the specific constraints in practical applications. In recent years, methods using large-scale pre-trained </a:t>
            </a:r>
            <a:br/>
            <a:r>
              <a:t> language models (PLMs), in particular the widely used transformer-based PLMs, have become a new paradigm of NLG, </a:t>
            </a:r>
            <a:br/>
            <a:r>
              <a:t> allowing generation of more diverse and fluent text. However, due to the lower level of interpretability of deep </a:t>
            </a:r>
            <a:br/>
            <a:r>
              <a:t> neural networks, the controllability of these methods need to be guaranteed. To this end, controllable text </a:t>
            </a:r>
            <a:br/>
            <a:r>
              <a:t> generation using transformer-based PLMs has become a rapidly growing yet challenging new research hotspot. A </a:t>
            </a:r>
            <a:br/>
            <a:r>
              <a:t> diverse range of approaches have emerged in the recent 3-4 years, targeting different CTG tasks which may require </a:t>
            </a:r>
            <a:br/>
            <a:r>
              <a:t> different types of controlled constraints. In this paper, we present a systematic critical review on the common </a:t>
            </a:r>
            <a:br/>
            <a:r>
              <a:t> tasks, main approaches and evaluation methods in this area. Finally, we discuss the challenges that the field is </a:t>
            </a:r>
            <a:br/>
            <a:r>
              <a:t> facing, and put forward various promising future directions. To the best of our knowledge, this is the first survey </a:t>
            </a:r>
            <a:br/>
            <a:r>
              <a:t> paper to summarize CTG techniques from the perspective of PLMs. We hope it can help researchers in related fields to </a:t>
            </a:r>
            <a:br/>
            <a:r>
              <a:t> quickly track the academic frontier, providing them with a landscape of the area and a roadmap for future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Survey of Knowledge-Intensive NLP with Pre-Trained Language Models (2202.08772)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 Yin,Li Dong,Hao Cheng,Xiaodong Liu,Kai-Wei Chang,Furu Wei,Jianfeng Gao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https://arxiv.org/pdf/2202.08772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increasing of model capacity brought by pre-trained language models, there emerges boosting needs for more </a:t>
            </a:r>
            <a:br/>
            <a:r>
              <a:t> knowledgeable natural language processing (NLP) models with advanced functionalities including providing and </a:t>
            </a:r>
            <a:br/>
            <a:r>
              <a:t> making flexible use of encyclopedic and commonsense knowledge. The mere pre-trained language models, however, </a:t>
            </a:r>
            <a:br/>
            <a:r>
              <a:t> lack the capacity of handling such knowledge-intensive NLP tasks alone. To address this challenge, large numbers of </a:t>
            </a:r>
            <a:br/>
            <a:r>
              <a:t> pre-trained language models augmented with external knowledge sources are proposed and in rapid development. In </a:t>
            </a:r>
            <a:br/>
            <a:r>
              <a:t> this paper, we aim to summarize the current progress of pre-trained language model-based knowledge-enhanced </a:t>
            </a:r>
            <a:br/>
            <a:r>
              <a:t> models (PLMKEs) by dissecting their three vital elements: knowledge sources, knowledge-intensive NLP tasks, and </a:t>
            </a:r>
            <a:br/>
            <a:r>
              <a:t> knowledge fusion methods. Finally, we present the challenges of PLMKEs based on the discussion regarding the three </a:t>
            </a:r>
            <a:br/>
            <a:r>
              <a:t> elements and attempt to provide NLP practitioners with potential directions for further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Work in progress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LP-BERT: Multi-task Pre-training Knowledge Graph BERT for Link Prediction (2201.04843)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 Li,Ming Yi,Yukai 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https://arxiv.org/pdf/2201.04843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Link prediction plays an significant role in knowledge graph, which is an important resource for many artificial </a:t>
            </a:r>
            <a:br/>
            <a:r>
              <a:t> intelligence tasks, but it is often limited by incompleteness. In this paper, we propose knowledge graph BERT for </a:t>
            </a:r>
            <a:br/>
            <a:r>
              <a:t> link prediction, named LP-BERT, which contains two training stages: multi-task pre-training and knowledge graph </a:t>
            </a:r>
            <a:br/>
            <a:r>
              <a:t> fine-tuning. The pre-training strategy not only uses Mask Language Model (MLM) to learn the knowledge of context </a:t>
            </a:r>
            <a:br/>
            <a:r>
              <a:t> corpus, but also introduces Mask Entity Model (MEM) and Mask Relation Model (MRM), which can learn the relationship </a:t>
            </a:r>
            <a:br/>
            <a:r>
              <a:t> information from triples by predicting semantic based entity and relation elements. Structured triple relation </a:t>
            </a:r>
            <a:br/>
            <a:r>
              <a:t> information can be transformed into unstructured semantic information, which can be integrated into the </a:t>
            </a:r>
            <a:br/>
            <a:r>
              <a:t> pre-training model together with context corpus information. In the fine-tuning phase, inspired by contrastive </a:t>
            </a:r>
            <a:br/>
            <a:r>
              <a:t> learning, we carry out a triple-style negative sampling in sample batch, which greatly increased the proportion of </a:t>
            </a:r>
            <a:br/>
            <a:r>
              <a:t> negative sampling while keeping the training time almost unchanged. Furthermore, we propose a data augmentation </a:t>
            </a:r>
            <a:br/>
            <a:r>
              <a:t> method based on the inverse relationship of triples to further increase the sample diversity. We achieve </a:t>
            </a:r>
            <a:br/>
            <a:r>
              <a:t> state-of-the-art results on WN18RR and UMLS datasets, especially the Hits@10 indicator improved by 5\% from the </a:t>
            </a:r>
            <a:br/>
            <a:r>
              <a:t> previous state-of-the-art result on WN18RR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Conditional Variational Autoencoder with Balanced Pre-training for Generative Adversarial Networks (2201.04809)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Yuchong Yao,Xiaohui Wangr,Yuanbang Ma,Han Fang,Jiaying Wei,Liyuan Chen,Ali Anaissi,Ali Braytee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https://arxiv.org/pdf/2201.04809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Class imbalance occurs in many real-world applications, including image classification, where the number of </a:t>
            </a:r>
            <a:br/>
            <a:r>
              <a:t> images in each class differs significantly. With imbalanced data, the generative adversarial networks (GANs) </a:t>
            </a:r>
            <a:br/>
            <a:r>
              <a:t> leans to majority class samples. The two recent methods, Balancing GAN (BAGAN) and improved BAGAN (BAGAN-GP), are </a:t>
            </a:r>
            <a:br/>
            <a:r>
              <a:t> proposed as an augmentation tool to handle this problem and restore the balance to the data. The former pre-trains the </a:t>
            </a:r>
            <a:br/>
            <a:r>
              <a:t> autoencoder weights in an unsupervised manner. However, it is unstable when the images from different categories </a:t>
            </a:r>
            <a:br/>
            <a:r>
              <a:t> have similar features. The latter is improved based on BAGAN by facilitating supervised autoencoder training, but </a:t>
            </a:r>
            <a:br/>
            <a:r>
              <a:t> the pre-training is biased towards the majority classes. In this work, we propose a novel Conditional Variational </a:t>
            </a:r>
            <a:br/>
            <a:r>
              <a:t> Autoencoder with Balanced Pre-training for Generative Adversarial Networks (CAPGAN) as an augmentation tool to </a:t>
            </a:r>
            <a:br/>
            <a:r>
              <a:t> generate realistic synthetic images. In particular, we utilize a conditional convolutional variational </a:t>
            </a:r>
            <a:br/>
            <a:r>
              <a:t> autoencoder with supervised and balanced pre-training for the GAN initialization and training with gradient </a:t>
            </a:r>
            <a:br/>
            <a:r>
              <a:t> penalty. Our proposed method presents a superior performance of other state-of-the-art methods on the highly </a:t>
            </a:r>
            <a:br/>
            <a:r>
              <a:t> imbalanced version of MNIST, Fashion-MNIST, CIFAR-10, and two medical imaging datasets. Our method can synthesize </a:t>
            </a:r>
            <a:br/>
            <a:r>
              <a:t> high-quality minority samples in terms of Fréchet inception distance, structural similarity index measure and </a:t>
            </a:r>
            <a:br/>
            <a:r>
              <a:t> perceptual quality.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Uni-EDEN: Universal Encoder-Decoder Network by Multi-Granular Vision-Language Pre-training (2201.04026)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Yehao Li,Jiahao Fan,Yingwei Pan,Ting Yao,Weiyao Lin,Tao Mei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https://arxiv.org/pdf/2201.04026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Vision-language pre-training has been an emerging and fast-developing research topic, which transfers </a:t>
            </a:r>
            <a:br/>
            <a:r>
              <a:t> multi-modal knowledge from rich-resource pre-training task to limited-resource downstream tasks. Unlike </a:t>
            </a:r>
            <a:br/>
            <a:r>
              <a:t> existing works that predominantly learn a single generic encoder, we present a pre-trainable Universal </a:t>
            </a:r>
            <a:br/>
            <a:r>
              <a:t> Encoder-DEcoder Network (Uni-EDEN) to facilitate both vision-language perception (e.g., visual question </a:t>
            </a:r>
            <a:br/>
            <a:r>
              <a:t> answering) and generation (e.g., image captioning). Uni-EDEN is a two-stream Transformer based structure, </a:t>
            </a:r>
            <a:br/>
            <a:r>
              <a:t> consisting of three modules: object and sentence encoders that separately learns the representations of each </a:t>
            </a:r>
            <a:br/>
            <a:r>
              <a:t> modality, and sentence decoder that enables both multi-modal reasoning and sentence generation via inter-modal </a:t>
            </a:r>
            <a:br/>
            <a:r>
              <a:t> interaction. Considering that the linguistic representations of each image can span different granularities in </a:t>
            </a:r>
            <a:br/>
            <a:r>
              <a:t> this hierarchy including, from simple to comprehensive, individual label, a phrase, and a natural sentence, we </a:t>
            </a:r>
            <a:br/>
            <a:r>
              <a:t> pre-train Uni-EDEN through multi-granular vision-language proxy tasks: Masked Object Classification (MOC), </a:t>
            </a:r>
            <a:br/>
            <a:r>
              <a:t> Masked Region Phrase Generation (MRPG), Image-Sentence Matching (ISM), and Masked Sentence Generation (MSG). In </a:t>
            </a:r>
            <a:br/>
            <a:r>
              <a:t> this way, Uni-EDEN is endowed with the power of both multi-modal representation extraction and language modeling. </a:t>
            </a:r>
            <a:br/>
            <a:r>
              <a:t> Extensive experiments demonstrate the compelling generalizability of Uni-EDEN by fine-tuning it to four </a:t>
            </a:r>
            <a:br/>
            <a:r>
              <a:t> vision-language perception and generation downstream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ACM Transactions on Multimedia Computing, Communications, and Applications (TOMM)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Explaining Prediction Uncertainty of Pre-trained Language Models by Detecting Uncertain Words in </a:t>
            </a:r>
            <a:br/>
            <a:r>
              <a:t> Inputs (2201.03742)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Hanjie Chen,Yangfeng Ji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https://arxiv.org/pdf/2201.03742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Estimating the predictive uncertainty of pre-trained language models is important for increasing their </a:t>
            </a:r>
            <a:br/>
            <a:r>
              <a:t> trustworthiness in NLP. Although many previous works focus on quantifying prediction uncertainty, there is little </a:t>
            </a:r>
            <a:br/>
            <a:r>
              <a:t> work on explaining the uncertainty. This paper pushes a step further on explaining uncertain predictions of </a:t>
            </a:r>
            <a:br/>
            <a:r>
              <a:t> post-calibrated pre-trained language models. We adapt two perturbation-based post-hoc interpretation methods, </a:t>
            </a:r>
            <a:br/>
            <a:r>
              <a:t> Leave-one-out and Sampling Shapley, to identify words in inputs that cause the uncertainty in predictions. We test </a:t>
            </a:r>
            <a:br/>
            <a:r>
              <a:t> the proposed methods on BERT and RoBERTa with three tasks: sentiment classification, natural language inference, </a:t>
            </a:r>
            <a:br/>
            <a:r>
              <a:t> and paraphrase identification, in both in-domain and out-of-domain settings. Experiments show that both methods </a:t>
            </a:r>
            <a:br/>
            <a:r>
              <a:t> consistently capture words in inputs that cause prediction uncertainty.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for Sentiment Analysis: Pre-trained and Fine-Tuned Alternatives (2201.03382)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Frederico Souza,João Filho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https://arxiv.org/pdf/2201.03382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BERT has revolutionized the NLP field by enabling transfer learning with large language models that can capture </a:t>
            </a:r>
            <a:br/>
            <a:r>
              <a:t> complex textual patterns, reaching the state-of-the-art for an expressive number of NLP applications. For text </a:t>
            </a:r>
            <a:br/>
            <a:r>
              <a:t> classification tasks, BERT has already been extensively explored. However, aspects like how to better cope with the </a:t>
            </a:r>
            <a:br/>
            <a:r>
              <a:t> different embeddings provided by the BERT output layer and the usage of language-specific instead of multilingual </a:t>
            </a:r>
            <a:br/>
            <a:r>
              <a:t> models are not well studied in the literature, especially for the Brazilian Portuguese language. The purpose of this </a:t>
            </a:r>
            <a:br/>
            <a:r>
              <a:t> article is to conduct an extensive experimental study regarding different strategies for aggregating the features </a:t>
            </a:r>
            <a:br/>
            <a:r>
              <a:t> produced in the BERT output layer, with a focus on the sentiment analysis task. The experiments include BERT models </a:t>
            </a:r>
            <a:br/>
            <a:r>
              <a:t> trained with Brazilian Portuguese corpora and the multilingual version, contemplating multiple aggregation </a:t>
            </a:r>
            <a:br/>
            <a:r>
              <a:t> strategies and open-source datasets with predefined training, validation, and test partitions to facilitate the </a:t>
            </a:r>
            <a:br/>
            <a:r>
              <a:t> reproducibility of the results. BERT achieved the highest ROC-AUC values for the majority of cases as compared to </a:t>
            </a:r>
            <a:br/>
            <a:r>
              <a:t> TF-IDF. Nonetheless, TF-IDF represents a good trade-off between the predictive performance and computational </a:t>
            </a:r>
            <a:br/>
            <a:r>
              <a:t> cost.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1 figure, 3 tables. Accepted at International Conference on the Computational Processing of Portuguese (PROPOR 2022), but not yet published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Comprehensive Empirical Study of Vision-Language Pre-trained Model for Supervised Cross-Modal </a:t>
            </a:r>
            <a:br/>
            <a:r>
              <a:t> Retrieval (2201.02772)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Zhixiong Zeng,Wenji Mao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https://arxiv.org/pdf/2201.02772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Cross-Modal Retrieval (CMR) is an important research topic across multimodal computing and information </a:t>
            </a:r>
            <a:br/>
            <a:r>
              <a:t> retrieval, which takes one type of data as the query to retrieve relevant data of another type, and has been widely used </a:t>
            </a:r>
            <a:br/>
            <a:r>
              <a:t> in many real-world applications. Recently, the vision-language pre-trained model represented by CLIP has </a:t>
            </a:r>
            <a:br/>
            <a:r>
              <a:t> demonstrated its superiority of learning visual and textual representations and its impressive performance on </a:t>
            </a:r>
            <a:br/>
            <a:r>
              <a:t> various vision and language related tasks. Although CLIP as well as the previous pre-trained models have shown great </a:t>
            </a:r>
            <a:br/>
            <a:r>
              <a:t> performance improvement in unsupervised CMR, the performance and impact of these pre-trained models on supervised </a:t>
            </a:r>
            <a:br/>
            <a:r>
              <a:t> CMR were rarely explored due to the lack of multimodal class-level associations.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SPT-Code: Sequence-to-Sequence Pre-Training for Learning Source Code Representations (2201.01549)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Changan Niu,Chuanyi Li,Vincent Ng,Jidong Ge,Liguo Huang,Bin Luo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https://arxiv.org/pdf/2201.01549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years have seen the successful application of large pre-trained models to code representation learning, </a:t>
            </a:r>
            <a:br/>
            <a:r>
              <a:t> resulting in substantial improvements on many code-related downstream tasks. But there are issues surrounding </a:t>
            </a:r>
            <a:br/>
            <a:r>
              <a:t> their application to SE tasks. First, the majority of the pre-trained models focus on pre-training only the encoder </a:t>
            </a:r>
            <a:br/>
            <a:r>
              <a:t> of the Transformer. For generation tasks that are addressed using models with the encoder-decoder architecture, </a:t>
            </a:r>
            <a:br/>
            <a:r>
              <a:t> however, there is no reason why the decoder should be left out during pre-training. Second, many existing </a:t>
            </a:r>
            <a:br/>
            <a:r>
              <a:t> pre-trained models, including state-of-the-art models such as T5-learning, simply reuse the pre-training tasks </a:t>
            </a:r>
            <a:br/>
            <a:r>
              <a:t> designed for natural languages. Moreover, to learn the natural language description of source code needed </a:t>
            </a:r>
            <a:br/>
            <a:r>
              <a:t> eventually for code-related tasks such as code summarization, existing pre-training tasks require a bilingual </a:t>
            </a:r>
            <a:br/>
            <a:r>
              <a:t> corpus composed of source code and the associated natural language description, which severely limits the amount of </a:t>
            </a:r>
            <a:br/>
            <a:r>
              <a:t> data for pre-training. To this end, we propose SPT-Code, a sequence-to-sequence pre-trained model for source code. </a:t>
            </a:r>
            <a:br/>
            <a:r>
              <a:t> In order to pre-train SPT-Code in a sequence-to-sequence manner and address the aforementioned weaknesses </a:t>
            </a:r>
            <a:br/>
            <a:r>
              <a:t> associated with existing pre-training tasks, we introduce three pre-training tasks that are specifically </a:t>
            </a:r>
            <a:br/>
            <a:r>
              <a:t> designed to enable SPT-Code to learn knowledge of source code, the corresponding code structure, as well as a natural </a:t>
            </a:r>
            <a:br/>
            <a:r>
              <a:t> language description of the code without relying on any bilingual corpus, and eventually exploit these three </a:t>
            </a:r>
            <a:br/>
            <a:r>
              <a:t> sources of information when it is applied to downstream tasks. Experimental results demonstrate that SPT-Code </a:t>
            </a:r>
            <a:br/>
            <a:r>
              <a:t> achieves state-of-the-art performance on five code-related downstream tasks after fine-tuning.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ICSE 2022, not the final version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Advancing 3D Medical Image Analysis with Variable Dimension Transform based Supervised 3D </a:t>
            </a:r>
            <a:br/>
            <a:r>
              <a:t> Pre-training (2201.01426)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 Zhang,Zihao Li,Hong-Yu Zhou,Jiechao Ma,Yizhou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https://arxiv.org/pdf/2201.01426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difficulties in both data acquisition and annotation substantially restrict the sample sizes of training </a:t>
            </a:r>
            <a:br/>
            <a:r>
              <a:t> datasets for 3D medical imaging applications. As a result, constructing high-performance 3D convolutional neural </a:t>
            </a:r>
            <a:br/>
            <a:r>
              <a:t> networks from scratch remains a difficult task in the absence of a sufficient pre-training parameter. Previous </a:t>
            </a:r>
            <a:br/>
            <a:r>
              <a:t> efforts on 3D pre-training have frequently relied on self-supervised approaches, which use either predictive or </a:t>
            </a:r>
            <a:br/>
            <a:r>
              <a:t> contrastive learning on unlabeled data to build invariant 3D representations. However, because of the </a:t>
            </a:r>
            <a:br/>
            <a:r>
              <a:t> unavailability of large-scale supervision information, obtaining semantically invariant and discriminative </a:t>
            </a:r>
            <a:br/>
            <a:r>
              <a:t> representations from these learning frameworks remains problematic. In this paper, we revisit an innovative yet </a:t>
            </a:r>
            <a:br/>
            <a:r>
              <a:t> simple fully-supervised 3D network pre-training framework to take advantage of semantic supervisions from </a:t>
            </a:r>
            <a:br/>
            <a:r>
              <a:t> large-scale 2D natural image datasets. With a redesigned 3D network architecture, reformulated natural images are </a:t>
            </a:r>
            <a:br/>
            <a:r>
              <a:t> used to address the problem of data scarcity and develop powerful 3D representations. Comprehensive experiments on </a:t>
            </a:r>
            <a:br/>
            <a:r>
              <a:t> four benchmark datasets demonstrate that the proposed pre-trained models can effectively accelerate convergence </a:t>
            </a:r>
            <a:br/>
            <a:r>
              <a:t> while also improving accuracy for a variety of 3D medical imaging tasks such as classification, segmentation and </a:t>
            </a:r>
            <a:br/>
            <a:r>
              <a:t> detection. In addition, as compared to training from scratch, it can save up to 60% of annotation efforts. On the NIH </a:t>
            </a:r>
            <a:br/>
            <a:r>
              <a:t> DeepLesion dataset, it likewise achieves state-of-the-art detection performance, outperforming earlier </a:t>
            </a:r>
            <a:br/>
            <a:r>
              <a:t> self-supervised and fully-supervised pre-training approaches, as well as methods that do training from scratch. </a:t>
            </a:r>
            <a:br/>
            <a:r>
              <a:t> To facilitate further development of 3D medical models, our code and pre-trained model weights are publicly </a:t>
            </a:r>
            <a:br/>
            <a:r>
              <a:t> available at https://github.com/urmagicsmine/CSPR.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ERNIE-ViLG: Unified Generative Pre-training for Bidirectional Vision-Language Generation (2112.15283)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 Zhang,Weichong Yin,Yewei Fang,Lanxin Li,Boqiang Duan,Zhihua Wu,Yu Sun,Hao Tian,Hua Wu,Haifeng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https://arxiv.org/pdf/2112.15283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Conventional methods for the image-text generation tasks mainly tackle the naturally bidirectional generation </a:t>
            </a:r>
            <a:br/>
            <a:r>
              <a:t> tasks separately, focusing on designing task-specific frameworks to improve the quality and fidelity of the </a:t>
            </a:r>
            <a:br/>
            <a:r>
              <a:t> generated samples. Recently, Vision-Language Pre-training models have greatly improved the performance of the </a:t>
            </a:r>
            <a:br/>
            <a:r>
              <a:t> image-to-text generation tasks, but large-scale pre-training models for text-to-image synthesis task are still </a:t>
            </a:r>
            <a:br/>
            <a:r>
              <a:t> under-developed. In this paper, we propose ERNIE-ViLG, a unified generative pre-training framework for </a:t>
            </a:r>
            <a:br/>
            <a:r>
              <a:t> bidirectional image-text generation with transformer model. Based on the image quantization models, we formulate </a:t>
            </a:r>
            <a:br/>
            <a:r>
              <a:t> both image generation and text generation as autoregressive generative tasks conditioned on the text/image input. </a:t>
            </a:r>
            <a:br/>
            <a:r>
              <a:t> The bidirectional image-text generative modeling eases the semantic alignments across vision and language. For </a:t>
            </a:r>
            <a:br/>
            <a:r>
              <a:t> the text-to-image generation process, we further propose an end-to-end training method to jointly learn the visual </a:t>
            </a:r>
            <a:br/>
            <a:r>
              <a:t> sequence generator and the image reconstructor. To explore the landscape of large-scale pre-training for </a:t>
            </a:r>
            <a:br/>
            <a:r>
              <a:t> bidirectional text-image generation, we train a 10-billion parameter ERNIE-ViLG model on a large-scale dataset of </a:t>
            </a:r>
            <a:br/>
            <a:r>
              <a:t> 145 million (Chinese) image-text pairs which achieves state-of-the-art performance for both text-to-image and </a:t>
            </a:r>
            <a:br/>
            <a:r>
              <a:t> image-to-text tasks, obtaining an FID of 7.9 on MS-COCO for text-to-image synthesis and best results on COCO-CN and </a:t>
            </a:r>
            <a:br/>
            <a:r>
              <a:t> AIC-ICC for image captioning.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7 figures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Simple Baseline for Zero-shot Semantic Segmentation with Pre-trained Vision-language Model (2112.14757)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Mengde Xu,Zheng Zhang,Fangyun Wei,Yutong Lin,Yue Cao,Han Hu,Xiang Bai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https://arxiv.org/pdf/2112.14757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zero-shot image classification by vision-language pre-training has demonstrated incredible </a:t>
            </a:r>
            <a:br/>
            <a:r>
              <a:t> achievements, that the model can classify arbitrary category without seeing additional annotated images of that </a:t>
            </a:r>
            <a:br/>
            <a:r>
              <a:t> category. However, it is still unclear how to make the zero-shot recognition working well on broader vision </a:t>
            </a:r>
            <a:br/>
            <a:r>
              <a:t> problems, such as object detection and semantic segmentation. In this paper, we target for zero-shot semantic </a:t>
            </a:r>
            <a:br/>
            <a:r>
              <a:t> segmentation, by building it on an off-the-shelf pre-trained vision-language model, i.e., CLIP. It is difficult </a:t>
            </a:r>
            <a:br/>
            <a:r>
              <a:t> because semantic segmentation and the CLIP model perform on different visual granularity, that semantic </a:t>
            </a:r>
            <a:br/>
            <a:r>
              <a:t> segmentation processes on pixels while CLIP performs on images. To remedy the discrepancy on processing </a:t>
            </a:r>
            <a:br/>
            <a:r>
              <a:t> granularity, we refuse the use of the prevalent one-stage FCN based framework, and advocate a two-stage semantic </a:t>
            </a:r>
            <a:br/>
            <a:r>
              <a:t> segmentation framework, with the first stage extracting generalizable mask proposals and the second stage </a:t>
            </a:r>
            <a:br/>
            <a:r>
              <a:t> leveraging an image based CLIP model to perform zero-shot classification on the masked image crops which are </a:t>
            </a:r>
            <a:br/>
            <a:r>
              <a:t> generated in the first stage. Our experimental results show that this simple framework surpasses previous </a:t>
            </a:r>
            <a:br/>
            <a:r>
              <a:t> state-of-the-arts by a large margin: +29.5 hIoU on the Pascal VOC 2012 dataset, and +8.9 hIoU on the COCO Stuff </a:t>
            </a:r>
            <a:br/>
            <a:r>
              <a:t> dataset. With its simplicity and strong performance, we hope this framework to serve as a baseline to facilitate the </a:t>
            </a:r>
            <a:br/>
            <a:r>
              <a:t> future research.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ProsoSpeech: Enhancing Prosody With Quantized Vector Pre-training in Text-to-Speech (2202.07816)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 Ren,Ming Lei,Zhiying Huang,Shiliang Zhang,Qian Chen,Zhijie Yan,Zhou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Expressive text-to-speech (TTS) has become a hot research topic recently, mainly focusing on modeling prosody in </a:t>
            </a:r>
            <a:br/>
            <a:r>
              <a:t> speech. Prosody modeling has several challenges: 1) the extracted pitch used in previous prosody modeling works </a:t>
            </a:r>
            <a:br/>
            <a:r>
              <a:t> have inevitable errors, which hurts the prosody modeling; 2) different attributes of prosody (e.g., pitch, </a:t>
            </a:r>
            <a:br/>
            <a:r>
              <a:t> duration and energy) are dependent on each other and produce the natural prosody together; and 3) due to high </a:t>
            </a:r>
            <a:br/>
            <a:r>
              <a:t> variability of prosody and the limited amount of high-quality data for TTS training, the distribution of prosody </a:t>
            </a:r>
            <a:br/>
            <a:r>
              <a:t> cannot be fully shaped. To tackle these issues, we propose ProsoSpeech, which enhances the prosody using quantized </a:t>
            </a:r>
            <a:br/>
            <a:r>
              <a:t> latent vectors pre-trained on large-scale unpaired and low-quality text and speech data. Specifically, we first </a:t>
            </a:r>
            <a:br/>
            <a:r>
              <a:t> introduce a word-level prosody encoder, which quantizes the low-frequency band of the speech and compresses </a:t>
            </a:r>
            <a:br/>
            <a:r>
              <a:t> prosody attributes in the latent prosody vector (LPV). Then we introduce an LPV predictor, which predicts LPV given </a:t>
            </a:r>
            <a:br/>
            <a:r>
              <a:t> word sequence. We pre-train the LPV predictor on large-scale text and low-quality speech data and fine-tune it on the </a:t>
            </a:r>
            <a:br/>
            <a:r>
              <a:t> high-quality TTS dataset. Finally, our model can generate expressive speech conditioned on the predicted LPV. </a:t>
            </a:r>
            <a:br/>
            <a:r>
              <a:t> Experimental results show that ProsoSpeech can generate speech with richer prosody compared with baseline </a:t>
            </a:r>
            <a:br/>
            <a:r>
              <a:t>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ICASSP 2022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"A Passage to India": Pre-trained Word Embeddings for Indian Languages (2112.13800)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Kumar Saurav,Kumar Saunack,Diptesh Kanojia,Pushpak Bhattacharyya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https://arxiv.org/pdf/2112.13800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Dense word vectors or 'word embeddings' which encode semantic properties of words, have now become integral to NLP </a:t>
            </a:r>
            <a:br/>
            <a:r>
              <a:t> tasks like Machine Translation (MT), Question Answering (QA), Word Sense Disambiguation (WSD), and Information </a:t>
            </a:r>
            <a:br/>
            <a:r>
              <a:t> Retrieval (IR). In this paper, we use various existing approaches to create multiple word embeddings for 14 Indian </a:t>
            </a:r>
            <a:br/>
            <a:r>
              <a:t> languages. We place these embeddings for all these languages, viz., Assamese, Bengali, Gujarati, Hindi, Kannada, </a:t>
            </a:r>
            <a:br/>
            <a:r>
              <a:t> Konkani, Malayalam, Marathi, Nepali, Odiya, Punjabi, Sanskrit, Tamil, and Telugu in a single repository. </a:t>
            </a:r>
            <a:br/>
            <a:r>
              <a:t> Relatively newer approaches that emphasize catering to context (BERT, ELMo, etc.) have shown significant </a:t>
            </a:r>
            <a:br/>
            <a:r>
              <a:t> improvements, but require a large amount of resources to generate usable models. We release pre-trained embeddings </a:t>
            </a:r>
            <a:br/>
            <a:r>
              <a:t> generated using both contextual and non-contextual approaches. We also use MUSE and XLM to train cross-lingual </a:t>
            </a:r>
            <a:br/>
            <a:r>
              <a:t> embeddings for all pairs of the aforementioned languages. To show the efficacy of our embeddings, we evaluate our </a:t>
            </a:r>
            <a:br/>
            <a:r>
              <a:t> embedding models on XPOS, UPOS and NER tasks for all these languages. We release a total of 436 models using 8 different </a:t>
            </a:r>
            <a:br/>
            <a:r>
              <a:t> approaches. We hope they are useful for the resource-constrained Indian language NLP. The title of this paper refers </a:t>
            </a:r>
            <a:br/>
            <a:r>
              <a:t> to the famous novel 'A Passage to India' by E.M. Forster, published initially in 1924.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Published at LREC 2020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Event-based clinical findings extraction from radiology reports with pre-trained language model (2112.13512)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Wilson Lau,Kevin Lybarger,Martin L. Gunn,Meliha Yetisgen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https://arxiv.org/pdf/2112.13512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Radiology reports contain a diverse and rich set of clinical abnormalities documented by radiologists during their </a:t>
            </a:r>
            <a:br/>
            <a:r>
              <a:t> interpretation of the images. Comprehensive semantic representations of radiological findings would enable a </a:t>
            </a:r>
            <a:br/>
            <a:r>
              <a:t> wide range of secondary use applications to support diagnosis, triage, outcomes prediction, and clinical </a:t>
            </a:r>
            <a:br/>
            <a:r>
              <a:t> research. In this paper, we present a new corpus of radiology reports annotated with clinical findings. Our </a:t>
            </a:r>
            <a:br/>
            <a:r>
              <a:t> annotation schema captures detailed representations of pathologic findings that are observable on imaging </a:t>
            </a:r>
            <a:br/>
            <a:r>
              <a:t> ("lesions") and other types of clinical problems ("medical problems"). The schema used an event-based </a:t>
            </a:r>
            <a:br/>
            <a:r>
              <a:t> representation to capture fine-grained details, including assertion, anatomy, characteristics, size, count, </a:t>
            </a:r>
            <a:br/>
            <a:r>
              <a:t> etc. Our gold standard corpus contained a total of 500 annotated computed tomography (CT) reports. We extracted </a:t>
            </a:r>
            <a:br/>
            <a:r>
              <a:t> triggers and argument entities using two state-of-the-art deep learning architectures, including BERT. We then </a:t>
            </a:r>
            <a:br/>
            <a:r>
              <a:t> predicted the linkages between trigger and argument entities (referred to as argument roles) using a BERT-based </a:t>
            </a:r>
            <a:br/>
            <a:r>
              <a:t> relation extraction model. We achieved the best extraction performance using a BERT model pre-trained on 3 million </a:t>
            </a:r>
            <a:br/>
            <a:r>
              <a:t> radiology reports from our institution: 90.9%-93.4% F1 for finding triggers 72.0%-85.6% F1 for arguments roles. To </a:t>
            </a:r>
            <a:br/>
            <a:r>
              <a:t> assess model generalizability, we used an external validation set randomly sampled from the MIMIC Chest X-ray </a:t>
            </a:r>
            <a:br/>
            <a:r>
              <a:t> (MIMIC-CXR) database. The extraction performance on this validation set was 95.6% for finding triggers and </a:t>
            </a:r>
            <a:br/>
            <a:r>
              <a:t> 79.1%-89.7% for argument roles, demonstrating that the model generalized well to the cross-institutional data </a:t>
            </a:r>
            <a:br/>
            <a:r>
              <a:t> with a different imaging modality. We extracted the finding events from all the radiology reports in the MIMIC-CXR </a:t>
            </a:r>
            <a:br/>
            <a:r>
              <a:t> database and provided the extractions to the research community.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Ensemble of Pre-trained Transformer Models For Imbalanced Multiclass Malware Classification (2112.13236)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Ferhat Demirkıran,Aykut Çayır,Uğur Ünal,Hasan Dağ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https://arxiv.org/pdf/2112.13236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Classification of malware families is crucial for a comprehensive understanding of how they can infect devices, </a:t>
            </a:r>
            <a:br/>
            <a:r>
              <a:t> computers, or systems. Thus, malware identification enables security researchers and incident responders to take </a:t>
            </a:r>
            <a:br/>
            <a:r>
              <a:t> precautions against malware and accelerate mitigation. API call sequences made by malware are widely utilized </a:t>
            </a:r>
            <a:br/>
            <a:r>
              <a:t> features by machine and deep learning models for malware classification as these sequences represent the behavior </a:t>
            </a:r>
            <a:br/>
            <a:r>
              <a:t> of malware. However, traditional machine and deep learning models remain incapable of capturing sequence </a:t>
            </a:r>
            <a:br/>
            <a:r>
              <a:t> relationships between API calls. On the other hand, the transformer-based models process sequences as a whole and </a:t>
            </a:r>
            <a:br/>
            <a:r>
              <a:t> learn relationships between API calls due to multi-head attention mechanisms and positional embeddings. Our </a:t>
            </a:r>
            <a:br/>
            <a:r>
              <a:t> experiments demonstrate that the transformer model with one transformer block layer surpassed the widely used base </a:t>
            </a:r>
            <a:br/>
            <a:r>
              <a:t> architecture, LSTM. Moreover, BERT or CANINE, pre-trained transformer models, outperformed in classifying </a:t>
            </a:r>
            <a:br/>
            <a:r>
              <a:t> highly imbalanced malware families according to evaluation metrics, F1-score, and AUC score. Furthermore, the </a:t>
            </a:r>
            <a:br/>
            <a:r>
              <a:t> proposed bagging-based random transformer forest (RTF), an ensemble of BERT or CANINE, has reached the </a:t>
            </a:r>
            <a:br/>
            <a:r>
              <a:t> state-of-the-art evaluation scores on three out of four datasets, particularly state-of-the-art F1-score of </a:t>
            </a:r>
            <a:br/>
            <a:r>
              <a:t> 0.6149 on one of the commonly used benchmark dataset.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34 pages, 7 Figures, 11 Tables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SLIP: Self-supervision meets Language-Image Pre-training (2112.12750)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Norman Mu,Alexander Kirillov,David Wagner,Saining Xie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https://arxiv.org/pdf/2112.12750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work has shown that self-supervised pre-training leads to improvements over supervised learning on </a:t>
            </a:r>
            <a:br/>
            <a:r>
              <a:t> challenging visual recognition tasks. CLIP, an exciting new approach to learning with language supervision, </a:t>
            </a:r>
            <a:br/>
            <a:r>
              <a:t> demonstrates promising performance on a wide variety of benchmarks. In this work, we explore whether </a:t>
            </a:r>
            <a:br/>
            <a:r>
              <a:t> self-supervised learning can aid in the use of language supervision for visual representation learning. We </a:t>
            </a:r>
            <a:br/>
            <a:r>
              <a:t> introduce SLIP, a multi-task learning framework for combining self-supervised learning and CLIP pre-training. </a:t>
            </a:r>
            <a:br/>
            <a:r>
              <a:t> After pre-training with Vision Transformers, we thoroughly evaluate representation quality and compare </a:t>
            </a:r>
            <a:br/>
            <a:r>
              <a:t> performance to both CLIP and self-supervised learning under three distinct settings: zero-shot transfer, linear </a:t>
            </a:r>
            <a:br/>
            <a:r>
              <a:t> classification, and end-to-end finetuning. Across ImageNet and a battery of additional datasets, we find that SLIP </a:t>
            </a:r>
            <a:br/>
            <a:r>
              <a:t> improves accuracy by a large margin. We validate our results further with experiments on different model sizes, </a:t>
            </a:r>
            <a:br/>
            <a:r>
              <a:t> training schedules, and pre-training datasets. Our findings show that SLIP enjoys the best of both worlds: better </a:t>
            </a:r>
            <a:br/>
            <a:r>
              <a:t> performance than self-supervision (+8.1% linear accuracy) and language supervision (+5.2% zero-shot accuracy).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Code: https://github.com/facebookresearch/SLIP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ERNIE 3.0 Titan: Exploring Larger-scale Knowledge Enhanced Pre-training for Language Understanding </a:t>
            </a:r>
            <a:br/>
            <a:r>
              <a:t> and Generation (2112.12731)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Shuohuan Wang,Yu Sun,Yang Xiang,Zhihua Wu,Siyu Ding,Weibao Gong,Shikun Feng,Junyuan Shang,Yanbin Zhao,Chao Pang,Jiaxiang Liu,Xuyi Chen,Yuxiang Lu,Weixin Liu,Xi Wang,Yangfan Bai,Qiuliang Chen,Li Zhao,Shiyong Li,Peng Sun,Dianhai Yu,Yanjun Ma,Hao Tian,Hua Wu,Tian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https://arxiv.org/pdf/2112.12731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language models have achieved state-of-the-art results in various Natural Language Processing (NLP) </a:t>
            </a:r>
            <a:br/>
            <a:r>
              <a:t> tasks. GPT-3 has shown that scaling up pre-trained language models can further exploit their enormous potential. A </a:t>
            </a:r>
            <a:br/>
            <a:r>
              <a:t> unified framework named ERNIE 3.0 was recently proposed for pre-training large-scale knowledge enhanced models </a:t>
            </a:r>
            <a:br/>
            <a:r>
              <a:t> and trained a model with 10 billion parameters. ERNIE 3.0 outperformed the state-of-the-art models on various NLP </a:t>
            </a:r>
            <a:br/>
            <a:r>
              <a:t> tasks. In order to explore the performance of scaling up ERNIE 3.0, we train a hundred-billion-parameter model </a:t>
            </a:r>
            <a:br/>
            <a:r>
              <a:t> called ERNIE 3.0 Titan with up to 260 billion parameters on the PaddlePaddle platform. Furthermore, we design a </a:t>
            </a:r>
            <a:br/>
            <a:r>
              <a:t> self-supervised adversarial loss and a controllable language modeling loss to make ERNIE 3.0 Titan generate </a:t>
            </a:r>
            <a:br/>
            <a:r>
              <a:t> credible and controllable texts. To reduce the computation overhead and carbon emission, we propose an online </a:t>
            </a:r>
            <a:br/>
            <a:r>
              <a:t> distillation framework for ERNIE 3.0 Titan, where the teacher model will teach students and train itself </a:t>
            </a:r>
            <a:br/>
            <a:r>
              <a:t> simultaneously. ERNIE 3.0 Titan is the largest Chinese dense pre-trained model so far. Empirical results show that </a:t>
            </a:r>
            <a:br/>
            <a:r>
              <a:t> the ERNIE 3.0 Titan outperforms the state-of-the-art models on 68 NLP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text overlap with arXiv:2107.02137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Data Augmentation based Consistency Contrastive Pre-training for Automatic Speech Recognition (2112.12522)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Changfeng Gao,Gaofeng Cheng,Yifan Guo,Qingwei Zhao,Pengyuan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https://arxiv.org/pdf/2112.12522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acoustic pre-training has achieved amazing results on the automatic speech recognition (ASR) </a:t>
            </a:r>
            <a:br/>
            <a:r>
              <a:t> task. Most of the successful acoustic pre-training methods use contrastive learning to learn the acoustic </a:t>
            </a:r>
            <a:br/>
            <a:r>
              <a:t> representations by distinguish the representations from different time steps, ignoring the speaker and </a:t>
            </a:r>
            <a:br/>
            <a:r>
              <a:t> environment robustness. As a result, the pre-trained model could show poor performance when meeting out-of-domain </a:t>
            </a:r>
            <a:br/>
            <a:r>
              <a:t> data during fine-tuning. In this letter, we design a novel consistency contrastive learning (CCL) method by </a:t>
            </a:r>
            <a:br/>
            <a:r>
              <a:t> utilizing data augmentation for acoustic pre-training. Different kinds of augmentation are applied on the </a:t>
            </a:r>
            <a:br/>
            <a:r>
              <a:t> original audios and then the augmented audios are fed into an encoder. The encoder should not only contrast the </a:t>
            </a:r>
            <a:br/>
            <a:r>
              <a:t> representations within one audio but also maximize the measurement of the representations across different </a:t>
            </a:r>
            <a:br/>
            <a:r>
              <a:t> augmented audios. By this way, the pre-trained model can learn a text-related representation method which is more </a:t>
            </a:r>
            <a:br/>
            <a:r>
              <a:t> robust with the change of the speaker or the environment.Experiments show that by applying the CCL method on the </a:t>
            </a:r>
            <a:br/>
            <a:r>
              <a:t> Wav2Vec2.0, better results can be realized both on the in-domain data and the out-of-domain data. Especially for </a:t>
            </a:r>
            <a:br/>
            <a:r>
              <a:t> noisy out-of-domain data, more than 15% relative improvement can be obtained.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2 figures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 Multi-Lingual Pre-trained Language Models Reveal Consistent Token Attributions in Different </a:t>
            </a:r>
            <a:br/>
            <a:r>
              <a:t> Languages? (2112.12356)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Junxiang Wang,Xuchao Zhang,Bo Zong,Yanchi Liu,Wei Cheng,Jingchao Ni,Haifeng Chen,Liang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https://arxiv.org/pdf/2112.12356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During the past several years, a surge of multi-lingual Pre-trained Language Models (PLMs) has been proposed to </a:t>
            </a:r>
            <a:br/>
            <a:r>
              <a:t> achieve state-of-the-art performance in many cross-lingual downstream tasks. However, the understanding of why </a:t>
            </a:r>
            <a:br/>
            <a:r>
              <a:t> multi-lingual PLMs perform well is still an open domain. For example, it is unclear whether multi-Lingual PLMs </a:t>
            </a:r>
            <a:br/>
            <a:r>
              <a:t> reveal consistent token attributions in different languages. To address this, in this paper, we propose a </a:t>
            </a:r>
            <a:br/>
            <a:r>
              <a:t> Cross-lingual Consistency of Token Attributions (CCTA) evaluation framework. Extensive experiments in three </a:t>
            </a:r>
            <a:br/>
            <a:r>
              <a:t> downstream tasks demonstrate that multi-lingual PLMs assign significantly different attributions to </a:t>
            </a:r>
            <a:br/>
            <a:r>
              <a:t> multi-lingual synonyms. Moreover, we have the following observations: 1) the Spanish achieves the most consistent </a:t>
            </a:r>
            <a:br/>
            <a:r>
              <a:t> token attributions in different languages when it is used for training PLMs; 2) the consistency of token </a:t>
            </a:r>
            <a:br/>
            <a:r>
              <a:t> attributions strongly correlates with performance in downstream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Domain Adaptation with Pre-trained Transformers for Query Focused Abstractive Text Summarization (2112.11670)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Md Tahmid Rahman Laskar,Enamul Hoque,Jimmy Xiangji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https://arxiv.org/pdf/2112.11670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Query Focused Text Summarization (QFTS) task aims at building systems that generate the summary of the text </a:t>
            </a:r>
            <a:br/>
            <a:r>
              <a:t> document(s) based on the given query. A key challenge in addressing this task is the lack of large labeled data for </a:t>
            </a:r>
            <a:br/>
            <a:r>
              <a:t> training the summarization model. In this paper, we address this challenge by exploring a series of domain </a:t>
            </a:r>
            <a:br/>
            <a:r>
              <a:t> adaptation techniques. Given the recent success of pre-trained transformer models in a wide range of natural </a:t>
            </a:r>
            <a:br/>
            <a:r>
              <a:t> language processing tasks, we utilize such models to generate abstractive summaries for the QFTS task for both </a:t>
            </a:r>
            <a:br/>
            <a:r>
              <a:t> single-document and multi-document scenarios. For domain adaptation, we apply a variety of techniques using </a:t>
            </a:r>
            <a:br/>
            <a:r>
              <a:t> pre-trained transformer-based summarization models including transfer learning, weakly supervised learning, </a:t>
            </a:r>
            <a:br/>
            <a:r>
              <a:t> and distant supervision. Extensive experiments on six datasets show that our proposed approach is very effective in </a:t>
            </a:r>
            <a:br/>
            <a:r>
              <a:t> generating abstractive summaries for the QFTS task while setting a new state-of-the-art result in several datasets </a:t>
            </a:r>
            <a:br/>
            <a:r>
              <a:t> across a set of automatic and human evaluation metrics.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The final version will be published in the Computational Linguistics journal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How Should Pre-Trained Language Models Be Fine-Tuned Towards Adversarial Robustness? (2112.11668)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Xinhsuai Dong,Luu Anh Tuan,Min Lin,Shuicheng Yan,Hanwang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https://arxiv.org/pdf/2112.11668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fine-tuning of pre-trained language models has a great success in many NLP fields. Yet, it is strikingly </a:t>
            </a:r>
            <a:br/>
            <a:r>
              <a:t> vulnerable to adversarial examples, e.g., word substitution attacks using only synonyms can easily fool a </a:t>
            </a:r>
            <a:br/>
            <a:r>
              <a:t> BERT-based sentiment analysis model. In this paper, we demonstrate that adversarial training, the prevalent </a:t>
            </a:r>
            <a:br/>
            <a:r>
              <a:t> defense technique, does not directly fit a conventional fine-tuning scenario, because it suffers severely from </a:t>
            </a:r>
            <a:br/>
            <a:r>
              <a:t> catastrophic forgetting: failing to retain the generic and robust linguistic features that have already been </a:t>
            </a:r>
            <a:br/>
            <a:r>
              <a:t> captured by the pre-trained model. In this light, we propose Robust Informative Fine-Tuning (RIFT), a novel </a:t>
            </a:r>
            <a:br/>
            <a:r>
              <a:t> adversarial fine-tuning method from an information-theoretical perspective. In particular, RIFT encourages an </a:t>
            </a:r>
            <a:br/>
            <a:r>
              <a:t> objective model to retain the features learned from the pre-trained model throughout the entire fine-tuning </a:t>
            </a:r>
            <a:br/>
            <a:r>
              <a:t> process, whereas a conventional one only uses the pre-trained weights for initialization. Experimental results </a:t>
            </a:r>
            <a:br/>
            <a:r>
              <a:t> show that RIFT consistently outperforms the state-of-the-arts on two popular NLP tasks: sentiment analysis and </a:t>
            </a:r>
            <a:br/>
            <a:r>
              <a:t> natural language inference, under different attacks across various pre-trained language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NeurIPS-2021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Self-Supervised Learning based Monaural Speech Enhancement with Multi-Task Pre-Training (2112.11459)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 Li,Yang Sun,Syed Mohsen Naqvi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https://arxiv.org/pdf/2112.11459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self-supervised learning, it is challenging to reduce the gap between the enhancement performance on the </a:t>
            </a:r>
            <a:br/>
            <a:r>
              <a:t> estimated and target speech signals with existed pre-tasks. In this paper, we propose a multi-task pre-training </a:t>
            </a:r>
            <a:br/>
            <a:r>
              <a:t> method to improve the speech enhancement performance with self-supervised learning. Within the pre-training </a:t>
            </a:r>
            <a:br/>
            <a:r>
              <a:t> autoencoder (PAE), only a limited set of clean speech signals are required to learn their latent representations. </a:t>
            </a:r>
            <a:br/>
            <a:r>
              <a:t> Meanwhile, to solve the limitation of single pre-task, the proposed masking module exploits the dereverberated </a:t>
            </a:r>
            <a:br/>
            <a:r>
              <a:t> mask and estimated ratio mask to denoise the mixture as the second pre-task. Different from the PAE, where the target </a:t>
            </a:r>
            <a:br/>
            <a:r>
              <a:t> speech signals are estimated, the downstream task autoencoder (DAE) utilizes a large number of unlabeled and unseen </a:t>
            </a:r>
            <a:br/>
            <a:r>
              <a:t> reverberant mixtures to generate the estimated mixtures. The trained DAE is shared by the learned representations </a:t>
            </a:r>
            <a:br/>
            <a:r>
              <a:t> and masks. Experimental results on a benchmark dataset demonstrate that the proposed method outperforms the </a:t>
            </a:r>
            <a:br/>
            <a:r>
              <a:t> state-of-the-art approaches.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Submitted to ICASSP 2022. arXiv admin note: text overlap with arXiv:2112.11142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Texture Aware Autoencoder Pre-training And Pairwise Learning Refinement For Improved Iris </a:t>
            </a:r>
            <a:br/>
            <a:r>
              <a:t> Recognition (2202.07499)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Manashi Chakraborty,Aritri Chakraborty,Prabir Kumar Biswas,Pabitra Mitra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https://arxiv.org/pdf/2202.07499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a texture aware end-to-end trainable iris recognition system, specifically designed for </a:t>
            </a:r>
            <a:br/>
            <a:r>
              <a:t> datasets like iris having limited training data. We build upon our previous stagewise learning framework with </a:t>
            </a:r>
            <a:br/>
            <a:r>
              <a:t> certain key optimization and architectural innovations. First, we pretrain a Stage-1 encoder network with an </a:t>
            </a:r>
            <a:br/>
            <a:r>
              <a:t> unsupervised autoencoder learning optimized with an additional data relation loss on top of usual reconstruction </a:t>
            </a:r>
            <a:br/>
            <a:r>
              <a:t> loss. The data relation loss enables learning better texture representation which is pivotal for a texture rich </a:t>
            </a:r>
            <a:br/>
            <a:r>
              <a:t> dataset such as iris. Robustness of Stage-1 feature representation is further enhanced with an auxiliary denoising </a:t>
            </a:r>
            <a:br/>
            <a:r>
              <a:t> task. Such pre-training proves beneficial for effectively training deep networks on data constrained iris </a:t>
            </a:r>
            <a:br/>
            <a:r>
              <a:t> datasets. Next, in Stage-2 supervised refinement, we design a pairwise learning architecture for an end-to-end </a:t>
            </a:r>
            <a:br/>
            <a:r>
              <a:t> trainable iris recognition system. The pairwise learning includes the task of iris matching inside the training </a:t>
            </a:r>
            <a:br/>
            <a:r>
              <a:t> pipeline itself and results in significant improvement in recognition performance compared to usual offline </a:t>
            </a:r>
            <a:br/>
            <a:r>
              <a:t> matching. We validate our model across three publicly available iris datasets and the proposed model consistently </a:t>
            </a:r>
            <a:br/>
            <a:r>
              <a:t> outperforms both traditional and deep learning baselines for both Within-Dataset and Cross-Dataset </a:t>
            </a:r>
            <a:br/>
            <a:r>
              <a:t> configurations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Are Large-scale Datasets Necessary for Self-Supervised Pre-training? (2112.10740)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Alaaeldin El-Nouby,Gautier Izacard,Hugo Touvron,Ivan Laptev,Hervé Jegou,Edouard Grave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https://arxiv.org/pdf/2112.10740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Pre-training models on large scale datasets, like ImageNet, is a standard practice in computer vision. This </a:t>
            </a:r>
            <a:br/>
            <a:r>
              <a:t> paradigm is especially effective for tasks with small training sets, for which high-capacity models tend to </a:t>
            </a:r>
            <a:br/>
            <a:r>
              <a:t> overfit. In this work, we consider a self-supervised pre-training scenario that only leverages the target task </a:t>
            </a:r>
            <a:br/>
            <a:r>
              <a:t> data. We consider datasets, like Stanford Cars, Sketch or COCO, which are order(s) of magnitude smaller than </a:t>
            </a:r>
            <a:br/>
            <a:r>
              <a:t> Imagenet. Our study shows that denoising autoencoders, such as BEiT or a variant that we introduce in this paper, are </a:t>
            </a:r>
            <a:br/>
            <a:r>
              <a:t> more robust to the type and size of the pre-training data than popular self-supervised methods trained by comparing </a:t>
            </a:r>
            <a:br/>
            <a:r>
              <a:t> image embeddings.We obtain competitive performance compared to ImageNet pre-training on a variety of </a:t>
            </a:r>
            <a:br/>
            <a:r>
              <a:t> classification datasets, from different domains. On COCO, when pre-training solely using COCO images, the </a:t>
            </a:r>
            <a:br/>
            <a:r>
              <a:t> detection and instance segmentation performance surpasses the supervised ImageNet pre-training in a comparable </a:t>
            </a:r>
            <a:br/>
            <a:r>
              <a:t> setting.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Efficient Transformer and Image Pre-training for Low-level Vision (2112.10175)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Wenbo Li,Xin Lu,Jiangbo Lu,Xiangyu Zhang,Jiaya Jia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https://arxiv.org/pdf/2112.10175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Pre-training has marked numerous state of the arts in high-level computer vision, but few attempts have ever been </a:t>
            </a:r>
            <a:br/>
            <a:r>
              <a:t> made to investigate how pre-training acts in image processing systems. In this paper, we present an in-depth study of </a:t>
            </a:r>
            <a:br/>
            <a:r>
              <a:t> image pre-training. To conduct this study on solid ground with practical value in mind, we first propose a generic, </a:t>
            </a:r>
            <a:br/>
            <a:r>
              <a:t> cost-effective Transformer-based framework for image processing. It yields highly competitive performance </a:t>
            </a:r>
            <a:br/>
            <a:r>
              <a:t> across a range of low-level tasks, though under constrained parameters and computational complexity. Then, based </a:t>
            </a:r>
            <a:br/>
            <a:r>
              <a:t> on this framework, we design a whole set of principled evaluation tools to seriously and comprehensively diagnose </a:t>
            </a:r>
            <a:br/>
            <a:r>
              <a:t> image pre-training in different tasks, and uncover its effects on internal network representations. We find </a:t>
            </a:r>
            <a:br/>
            <a:r>
              <a:t> pre-training plays strikingly different roles in low-level tasks. For example, pre-training introduces more </a:t>
            </a:r>
            <a:br/>
            <a:r>
              <a:t> local information to higher layers in super-resolution (SR), yielding significant performance gains, while </a:t>
            </a:r>
            <a:br/>
            <a:r>
              <a:t> pre-training hardly affects internal feature representations in denoising, resulting in a little gain. Further, </a:t>
            </a:r>
            <a:br/>
            <a:r>
              <a:t> we explore different methods of pre-training, revealing that multi-task pre-training is more effective and </a:t>
            </a:r>
            <a:br/>
            <a:r>
              <a:t> data-efficient. All codes and models will be released at https://github.com/fenglinglwb/EDT.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Pre-Training Transformers for Domain Adaptation (2112.09965)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Burhan Ul Tayyab,Nicholas Chua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https://arxiv.org/pdf/2112.09965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Visual Domain Adaptation Challenge 2021 called for unsupervised domain adaptation methods that could improve </a:t>
            </a:r>
            <a:br/>
            <a:r>
              <a:t> the performance of models by transferring the knowledge obtained from source datasets to out-of-distribution </a:t>
            </a:r>
            <a:br/>
            <a:r>
              <a:t> target datasets. In this paper, we utilize BeiT [1] and demonstrate its capability of capturing key attributes from </a:t>
            </a:r>
            <a:br/>
            <a:r>
              <a:t> source datasets and apply it to target datasets in a semi-supervised manner. Our method was able to outperform </a:t>
            </a:r>
            <a:br/>
            <a:r>
              <a:t> current state-of-the-art (SoTA) techniques and was able to achieve 1st place on the ViSDA Domain Adaptation </a:t>
            </a:r>
            <a:br/>
            <a:r>
              <a:t> Challenge with ACC of 56.29% and AUROC of 69.79%.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Align and Prompt: Video-and-Language Pre-training with Entity Prompts (2112.09583)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Dongxu Li,Junnan Li,Hongdong Li,Juan Carlos Niebles,Steven C. H. Hoi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https://arxiv.org/pdf/2112.09583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Video-and-language pre-training has shown promising improvements on various downstream tasks. Most previous </a:t>
            </a:r>
            <a:br/>
            <a:r>
              <a:t> methods capture cross-modal interactions with a transformer-based multimodal encoder, not fully addressing the </a:t>
            </a:r>
            <a:br/>
            <a:r>
              <a:t> misalignment between unimodal video and text features. Besides, learning fine-grained visual-language </a:t>
            </a:r>
            <a:br/>
            <a:r>
              <a:t> alignment usually requires off-the-shelf object detectors to provide object information, which is bottlenecked </a:t>
            </a:r>
            <a:br/>
            <a:r>
              <a:t> by the detector's limited vocabulary and expensive computation cost.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SiamTrans: Zero-Shot Multi-Frame Image Restoration with Pre-Trained Siamese Transformers (2112.09426)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Lin Liu,Shanxin Yuan,Jianzhuang Liu,Xin Guo,Youliang Yan,Qi 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https://arxiv.org/pdf/2112.09426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novel zero-shot multi-frame image restoration method for removing unwanted obstruction elements </a:t>
            </a:r>
            <a:br/>
            <a:r>
              <a:t> (such as rains, snow, and moire patterns) that vary in successive frames. It has three stages: transformer </a:t>
            </a:r>
            <a:br/>
            <a:r>
              <a:t> pre-training, zero-shot restoration, and hard patch refinement. Using the pre-trained transformers, our model is </a:t>
            </a:r>
            <a:br/>
            <a:r>
              <a:t> able to tell the motion difference between the true image information and the obstructing elements. For zero-shot </a:t>
            </a:r>
            <a:br/>
            <a:r>
              <a:t> image restoration, we design a novel model, termed SiamTrans, which is constructed by Siamese transformers, </a:t>
            </a:r>
            <a:br/>
            <a:r>
              <a:t> encoders, and decoders. Each transformer has a temporal attention layer and several self-attention layers, to </a:t>
            </a:r>
            <a:br/>
            <a:r>
              <a:t> capture both temporal and spatial information of multiple frames. Only pre-trained (self-supervised) on the </a:t>
            </a:r>
            <a:br/>
            <a:r>
              <a:t> denoising task, SiamTrans is tested on three different low-level vision tasks (deraining, demoireing, and </a:t>
            </a:r>
            <a:br/>
            <a:r>
              <a:t> desnowing). Compared with related methods, ours achieves the best performances, even outperforming those with </a:t>
            </a:r>
            <a:br/>
            <a:r>
              <a:t> supervised learning.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AAAI 2022   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Unified 2D and 3D Pre-training for Medical Image classification and Segmentation (2112.09356)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Yutong Xie,Jianpeng Zhang,Yong Xia,Qi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https://arxiv.org/pdf/2112.09356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Self-supervised learning (SSL) opens up huge opportunities for better utilizing unlabeled data. It is essential </a:t>
            </a:r>
            <a:br/>
            <a:r>
              <a:t> for medical image analysis that is generally known for its lack of annotations. However, when we attempt to use as many </a:t>
            </a:r>
            <a:br/>
            <a:r>
              <a:t> as possible unlabeled medical images in SSL, breaking the dimension barrier (\ie, making it possible to jointly use </a:t>
            </a:r>
            <a:br/>
            <a:r>
              <a:t> both 2D and 3D images) becomes a must. In this paper, we propose a Universal Self-Supervised Transformer (USST) </a:t>
            </a:r>
            <a:br/>
            <a:r>
              <a:t> framework based on the student-teacher paradigm, aiming to leverage a huge of unlabeled medical data with multiple </a:t>
            </a:r>
            <a:br/>
            <a:r>
              <a:t> dimensions to learn rich representations. To achieve this, we design a Pyramid Transformer U-Net (PTU) as the </a:t>
            </a:r>
            <a:br/>
            <a:r>
              <a:t> backbone, which is composed of switchable patch embedding (SPE) layers and Transformer layers. The SPE layer </a:t>
            </a:r>
            <a:br/>
            <a:r>
              <a:t> switches to either 2D or 3D patch embedding depending on the input dimension. After that, the images are converted to a </a:t>
            </a:r>
            <a:br/>
            <a:r>
              <a:t> sequence regardless of their original dimensions. The Transformer layer then models the long-term dependencies in </a:t>
            </a:r>
            <a:br/>
            <a:r>
              <a:t> a sequence-to-sequence manner, thus enabling USST to learn representations from both 2D and 3D images. USST has two </a:t>
            </a:r>
            <a:br/>
            <a:r>
              <a:t> obvious merits compared to current dimension-specific SSL: (1) \textbf{more effective} - can learn </a:t>
            </a:r>
            <a:br/>
            <a:r>
              <a:t> representations from more and diverse data; and (2) \textbf{more versatile} - can be transferred to various </a:t>
            </a:r>
            <a:br/>
            <a:r>
              <a:t> downstream tasks. The results show that USST provides promising results on six 2D/3D medical image classification </a:t>
            </a:r>
            <a:br/>
            <a:r>
              <a:t> and segmentation tasks, outperforming the supervised ImageNet pre-training and advanced SSL counterparts </a:t>
            </a:r>
            <a:br/>
            <a:r>
              <a:t> substantially.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Empirical Investigation of the Role of Pre-training in Lifelong Learning (2112.09153)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Sanket Vaibhav Mehta,Darshan Patil,Sarath Chandar,Emma Strubell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https://arxiv.org/pdf/2112.09153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lifelong learning paradigm in machine learning is an attractive alternative to the more prominent isolated </a:t>
            </a:r>
            <a:br/>
            <a:r>
              <a:t> learning scheme not only due to its resemblance to biological learning, but also its potential to reduce energy waste </a:t>
            </a:r>
            <a:br/>
            <a:r>
              <a:t> by obviating excessive model re-training. A key challenge to this paradigm is the phenomenon of catastrophic </a:t>
            </a:r>
            <a:br/>
            <a:r>
              <a:t> forgetting. With the increasing popularity and success of pre-trained models in machine learning, we pose the </a:t>
            </a:r>
            <a:br/>
            <a:r>
              <a:t> question: What role does pre-training play in lifelong learning, specifically with respect to catastrophic </a:t>
            </a:r>
            <a:br/>
            <a:r>
              <a:t> forgetting? We investigate existing methods in the context of large, pre-trained models and evaluate their </a:t>
            </a:r>
            <a:br/>
            <a:r>
              <a:t> performance on a variety of text and image classification tasks, including a large-scale study using a novel dataset </a:t>
            </a:r>
            <a:br/>
            <a:r>
              <a:t> of 15 diverse NLP tasks. Across all settings, we observe that generic pre-training implicitly alleviates the </a:t>
            </a:r>
            <a:br/>
            <a:r>
              <a:t> effects of catastrophic forgetting when learning multiple tasks sequentially compared to randomly initialized </a:t>
            </a:r>
            <a:br/>
            <a:r>
              <a:t> models. We then further investigate why pre-training alleviates forgetting in this setting. We study this </a:t>
            </a:r>
            <a:br/>
            <a:r>
              <a:t> phenomenon by analyzing the loss landscape, finding that pre-trained weights appear to ease forgetting by leading </a:t>
            </a:r>
            <a:br/>
            <a:r>
              <a:t> to wider minima. Based on this insight, we propose jointly optimizing for current task loss and loss basin sharpness </a:t>
            </a:r>
            <a:br/>
            <a:r>
              <a:t> in order to explicitly encourage wider basins during sequential fine-tuning. We show that this optimization </a:t>
            </a:r>
            <a:br/>
            <a:r>
              <a:t> approach leads to performance comparable to the state-of-the-art in task-sequential continual learning across </a:t>
            </a:r>
            <a:br/>
            <a:r>
              <a:t> multiple settings, without retaining a memory that scales in size with the number of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30 pages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Masked Feature Prediction for Self-Supervised Visual Pre-Training (2112.09133)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 Wei,Haoqi Fan,Saining Xie,Chao-Yuan Wu,Alan Yuille,Christoph Feichtenhofer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Masked Feature Prediction (MaskFeat) for self-supervised pre-training of video models. Our approach </a:t>
            </a:r>
            <a:br/>
            <a:r>
              <a:t> first randomly masks out a portion of the input sequence and then predicts the feature of the masked regions. We study </a:t>
            </a:r>
            <a:br/>
            <a:r>
              <a:t> five different types of features and find Histograms of Oriented Gradients (HOG), a hand-crafted feature </a:t>
            </a:r>
            <a:br/>
            <a:r>
              <a:t> descriptor, works particularly well in terms of both performance and efficiency. We observe that the local contrast </a:t>
            </a:r>
            <a:br/>
            <a:r>
              <a:t> normalization in HOG is essential for good results, which is in line with earlier work using HOG for visual </a:t>
            </a:r>
            <a:br/>
            <a:r>
              <a:t> recognition. Our approach can learn abundant visual knowledge and drive large-scale Transformer-based models. </a:t>
            </a:r>
            <a:br/>
            <a:r>
              <a:t> Without using extra model weights or supervision, MaskFeat pre-trained on unlabeled videos achieves </a:t>
            </a:r>
            <a:br/>
            <a:r>
              <a:t> unprecedented results of 86.7% with MViT-L on Kinetics-400, 88.3% on Kinetics-600, 80.4% on Kinetics-700, 38.8 mAP </a:t>
            </a:r>
            <a:br/>
            <a:r>
              <a:t> on AVA, and 75.0% on SSv2. MaskFeat further generalizes to image input, which can be interpreted as a video with a </a:t>
            </a:r>
            <a:br/>
            <a:r>
              <a:t> single frame and obtains competitive results on ImageNet.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Technical report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CLIN-X: pre-trained language models and a study on cross-task transfer for concept extraction in the </a:t>
            </a:r>
            <a:br/>
            <a:r>
              <a:t> clinical domain (2112.08754)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Lukas Lange,Heike Adel,Jannik Strötgen,Dietrich Klakow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https://arxiv.org/pdf/2112.08754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field of natural language processing (NLP) has recently seen a large change towards using pre-trained language </a:t>
            </a:r>
            <a:br/>
            <a:r>
              <a:t> models for solving almost any task. Despite showing great improvements in benchmark datasets for various tasks, </a:t>
            </a:r>
            <a:br/>
            <a:r>
              <a:t> these models often perform sub-optimal in non-standard domains like the clinical domain where a large gap between </a:t>
            </a:r>
            <a:br/>
            <a:r>
              <a:t> pre-training documents and target documents is observed. In this paper, we aim at closing this gap with </a:t>
            </a:r>
            <a:br/>
            <a:r>
              <a:t> domain-specific training of the language model and we investigate its effect on a diverse set of downstream tasks and </a:t>
            </a:r>
            <a:br/>
            <a:r>
              <a:t> settings. We introduce the pre-trained CLIN-X (Clinical XLM-R) language models and show how CLIN-X outperforms </a:t>
            </a:r>
            <a:br/>
            <a:r>
              <a:t> other pre-trained transformer models by a large margin for ten clinical concept extraction tasks from two </a:t>
            </a:r>
            <a:br/>
            <a:r>
              <a:t> languages. In addition, we demonstrate how the transformer model can be further improved with our proposed task- and </a:t>
            </a:r>
            <a:br/>
            <a:r>
              <a:t> language-agnostic model architecture based on ensembles over random splits and cross-sentence context. Our </a:t>
            </a:r>
            <a:br/>
            <a:r>
              <a:t> studies in low-resource and transfer settings reveal stable model performance despite a lack of annotated data with </a:t>
            </a:r>
            <a:br/>
            <a:r>
              <a:t> improvements of up to 47 F1 points when only 250 labeled sentences are available. Our results highlight the </a:t>
            </a:r>
            <a:br/>
            <a:r>
              <a:t> importance of specialized language models as CLIN-X for concept extraction in non-standard domains, but also show </a:t>
            </a:r>
            <a:br/>
            <a:r>
              <a:t> that our task-agnostic model architecture is robust across the tested tasks and languages so that domain- or </a:t>
            </a:r>
            <a:br/>
            <a:r>
              <a:t> task-specific adaptations are not required.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Lacuna Reconstruction: Self-supervised Pre-training for Low-Resource Historical Document </a:t>
            </a:r>
            <a:br/>
            <a:r>
              <a:t> Transcription (2112.08692)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Nikolai Vogler,Jonathan Parkes Allen,Matthew Thomas Miller,Taylor Berg-Kirkpatrick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https://arxiv.org/pdf/2112.08692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self-supervised pre-training approach for learning rich visual language representations for both </a:t>
            </a:r>
            <a:br/>
            <a:r>
              <a:t> handwritten and printed historical document transcription. After supervised fine-tuning of our pre-trained </a:t>
            </a:r>
            <a:br/>
            <a:r>
              <a:t> encoder representations for low-resource document transcription on two languages, (1) a heterogeneous set of </a:t>
            </a:r>
            <a:br/>
            <a:r>
              <a:t> handwritten Islamicate manuscript images and (2) early modern English printed documents, we show a meaningful </a:t>
            </a:r>
            <a:br/>
            <a:r>
              <a:t> improvement in recognition accuracy over the same supervised model trained from scratch with as few as 30 line image </a:t>
            </a:r>
            <a:br/>
            <a:r>
              <a:t> transcriptions for training. Our masked language model-style pre-training strategy, where the model is trained to </a:t>
            </a:r>
            <a:br/>
            <a:r>
              <a:t> be able to identify the true masked visual representation from distractors sampled from within the same line, </a:t>
            </a:r>
            <a:br/>
            <a:r>
              <a:t> encourages learning robust contextualized language representations invariant to scribal writing style and </a:t>
            </a:r>
            <a:br/>
            <a:r>
              <a:t> printing noise present across documents.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COLA: COarse LAbel pre-training for 3D semantic segmentation of sparse LiDAR datasets (2202.06884)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Jules Sanchez,Jean-Emmanuel Deschaud,François Goulette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https://arxiv.org/pdf/2202.06884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Transfer learning is a proven technique in 2D computer vision to leverage the large amount of data available and </a:t>
            </a:r>
            <a:br/>
            <a:r>
              <a:t> achieve high performance with datasets limited in size due to the cost of acquisition or annotation. In 3D, </a:t>
            </a:r>
            <a:br/>
            <a:r>
              <a:t> annotation is known to be a costly task; nevertheless, transfer learning methods have only recently been </a:t>
            </a:r>
            <a:br/>
            <a:r>
              <a:t> investigated. Unsupervised pre-training has been heavily favored as no very large annotated dataset are </a:t>
            </a:r>
            <a:br/>
            <a:r>
              <a:t> available. In this work, we tackle the case of real-time 3D semantic segmentation of sparse outdoor LiDAR scans. Such </a:t>
            </a:r>
            <a:br/>
            <a:r>
              <a:t> datasets have been on the rise, but with different label sets even for the same task. In this work, we propose here an </a:t>
            </a:r>
            <a:br/>
            <a:r>
              <a:t> intermediate-level label set called the coarse labels, which allows all the data available to be leveraged without </a:t>
            </a:r>
            <a:br/>
            <a:r>
              <a:t> any manual labelization. This way, we have access to a larger dataset, alongside a simpler task of semantic </a:t>
            </a:r>
            <a:br/>
            <a:r>
              <a:t> segmentation. With it, we introduce a new pre-training task: the coarse label pre-training, also called COLA. We </a:t>
            </a:r>
            <a:br/>
            <a:r>
              <a:t> thoroughly analyze the impact of COLA on various datasets and architectures and show that it yields a noticeable </a:t>
            </a:r>
            <a:br/>
            <a:r>
              <a:t> performance improvement, especially when the finetuning task has access only to a small dataset.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 for IROS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Does Pre-training Induce Systematic Inference? How Masked Language Models Acquire Commonsense </a:t>
            </a:r>
            <a:br/>
            <a:r>
              <a:t> Knowledge (2112.08583)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Ian Porada,Alessandro Sordoni,Jackie Chi Kit Cheung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https://arxiv.org/pdf/2112.08583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 models pre-trained with a masked-language-modeling objective (e.g., BERT) encode commonsense </a:t>
            </a:r>
            <a:br/>
            <a:r>
              <a:t> knowledge as evidenced by behavioral probes; however, the extent to which this knowledge is acquired by systematic </a:t>
            </a:r>
            <a:br/>
            <a:r>
              <a:t> inference over the semantics of the pre-training corpora is an open question. To answer this question, we </a:t>
            </a:r>
            <a:br/>
            <a:r>
              <a:t> selectively inject verbalized knowledge into the minibatches of a BERT model during pre-training and evaluate how </a:t>
            </a:r>
            <a:br/>
            <a:r>
              <a:t> well the model generalizes to supported inferences. We find generalization does not improve over the course of </a:t>
            </a:r>
            <a:br/>
            <a:r>
              <a:t> pre-training, suggesting that commonsense knowledge is acquired from surface-level, co-occurrence patterns </a:t>
            </a:r>
            <a:br/>
            <a:r>
              <a:t> rather than induced, systematic reasoning.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DSGPT: Domain-Specific Generative Pre-Training of Transformers for Text Generation in E-commerce </a:t>
            </a:r>
            <a:br/>
            <a:r>
              <a:t> Title and Review Summarization (2112.08414)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Xueying Zhang,Yunjiang Jiang,Yue Shang,Zhaomeng Cheng,Chi Zhang,Xiaochuan Fan,Yun Xiao,Bo 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https://arxiv.org/pdf/2112.08414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novel domain-specific generative pre-training (DS-GPT) method for text generation and apply it to the </a:t>
            </a:r>
            <a:br/>
            <a:r>
              <a:t> product titleand review summarization problems on E-commerce mobile display.First, we adopt a decoder-only </a:t>
            </a:r>
            <a:br/>
            <a:r>
              <a:t> transformer architecture, which fitswell for fine-tuning tasks by combining input and output all to-gether. </a:t>
            </a:r>
            <a:br/>
            <a:r>
              <a:t> Second, we demonstrate utilizing only small amount of pre-training data in related domains is powerful. </a:t>
            </a:r>
            <a:br/>
            <a:r>
              <a:t> Pre-training a languagemodel from a general corpus such as Wikipedia or the CommonCrawl requires tremendous time </a:t>
            </a:r>
            <a:br/>
            <a:r>
              <a:t> and resource commitment, andcan be wasteful if the downstream tasks are limited in variety. OurDSGPT is pre-trained </a:t>
            </a:r>
            <a:br/>
            <a:r>
              <a:t> on a limited dataset, the Chinese short textsummarization dataset (LCSTS). Third, our model does not </a:t>
            </a:r>
            <a:br/>
            <a:r>
              <a:t> requireproduct-related human-labeled data. For title summarization task,the state of art explicitly uses </a:t>
            </a:r>
            <a:br/>
            <a:r>
              <a:t> additional background knowledgein training and predicting stages. In contrast, our model implic-itly captures </a:t>
            </a:r>
            <a:br/>
            <a:r>
              <a:t> this knowledge and achieves significant improvementover other methods, after fine-tuning on the public </a:t>
            </a:r>
            <a:br/>
            <a:r>
              <a:t> Taobao.comdataset. For review summarization task, we utilize JD.com in-housedataset, and observe similar </a:t>
            </a:r>
            <a:br/>
            <a:r>
              <a:t> improvement over standard machinetranslation methods which lack the flexibility of fine-tuning. Ourproposed </a:t>
            </a:r>
            <a:br/>
            <a:r>
              <a:t> work can be simply extended to other domains for a widerange of text generation tasks.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SIGIR 2021: Proceedings of the 44th International ACM SIGIR Conference on Research and Development in Information Retrieval, July 2021, Pages 2146-2150   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Experimental Study of the Impact of Pre-training on the Pruning of a Convolutional Neural Network (2112.08227)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Nathan Hubens,Matei Mancas,Bernard Gosselin,Marius Preda,Titus Zaharia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https://arxiv.org/pdf/2112.08227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deep neural networks have known a wide success in various application domains. However, they </a:t>
            </a:r>
            <a:br/>
            <a:r>
              <a:t> require important computational and memory resources, which severely hinders their deployment, notably on mobile </a:t>
            </a:r>
            <a:br/>
            <a:r>
              <a:t> devices or for real-time applications. Neural networks usually involve a large number of parameters, which </a:t>
            </a:r>
            <a:br/>
            <a:r>
              <a:t> correspond to the weights of the network. Such parameters, obtained with the help of a training process, are </a:t>
            </a:r>
            <a:br/>
            <a:r>
              <a:t> determinant for the performance of the network. However, they are also highly redundant. The pruning methods </a:t>
            </a:r>
            <a:br/>
            <a:r>
              <a:t> notably attempt to reduce the size of the parameter set, by identifying and removing the irrelevant weights. In this </a:t>
            </a:r>
            <a:br/>
            <a:r>
              <a:t> paper, we examine the impact of the training strategy on the pruning efficiency. Two training modalities are </a:t>
            </a:r>
            <a:br/>
            <a:r>
              <a:t> considered and compared: (1) fine-tuned and (2) from scratch. The experimental results obtained on four datasets </a:t>
            </a:r>
            <a:br/>
            <a:r>
              <a:t> (CIFAR10, CIFAR100, SVHN and Caltech101) and for two different CNNs (VGG16 and MobileNet) demonstrate that a </a:t>
            </a:r>
            <a:br/>
            <a:r>
              <a:t> network that has been pre-trained on a large corpus (e.g. ImageNet) and then fine-tuned on a particular dataset can be </a:t>
            </a:r>
            <a:br/>
            <a:r>
              <a:t> pruned much more efficiently (up to 80% of parameter reduction) than the same network trained from scratch.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7 pages, published at APPIS 2020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CoCo-BERT: Improving Video-Language Pre-training with Contrastive Cross-modal Matching and </a:t>
            </a:r>
            <a:br/>
            <a:r>
              <a:t> Denoising (2112.07515)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Jianjie Luo,Yehao Li,Yingwei Pan,Ting Yao,Hongyang Chao,Tao Mei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https://arxiv.org/pdf/2112.07515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BERT-type structure has led to the revolution of vision-language pre-training and the achievement of </a:t>
            </a:r>
            <a:br/>
            <a:r>
              <a:t> state-of-the-art results on numerous vision-language downstream tasks. Existing solutions dominantly </a:t>
            </a:r>
            <a:br/>
            <a:r>
              <a:t> capitalize on the multi-modal inputs with mask tokens to trigger mask-based proxy pre-training tasks (e.g., masked </a:t>
            </a:r>
            <a:br/>
            <a:r>
              <a:t> language modeling and masked object/frame prediction). In this work, we argue that such masked inputs would </a:t>
            </a:r>
            <a:br/>
            <a:r>
              <a:t> inevitably introduce noise for cross-modal matching proxy task, and thus leave the inherent vision-language </a:t>
            </a:r>
            <a:br/>
            <a:r>
              <a:t> association under-explored. As an alternative, we derive a particular form of cross-modal proxy objective for </a:t>
            </a:r>
            <a:br/>
            <a:r>
              <a:t> video-language pre-training, i.e., Contrastive Cross-modal matching and denoising (CoCo). By viewing the masked </a:t>
            </a:r>
            <a:br/>
            <a:r>
              <a:t> frame/word sequences as the noisy augmentation of primary unmasked ones, CoCo strengthens video-language </a:t>
            </a:r>
            <a:br/>
            <a:r>
              <a:t> association by simultaneously pursuing inter-modal matching and intra-modal denoising between masked and </a:t>
            </a:r>
            <a:br/>
            <a:r>
              <a:t> unmasked inputs in a contrastive manner. Our CoCo proxy objective can be further integrated into any BERT-type </a:t>
            </a:r>
            <a:br/>
            <a:r>
              <a:t> encoder-decoder structure for video-language pre-training, named as Contrastive Cross-modal BERT (CoCo-BERT). </a:t>
            </a:r>
            <a:br/>
            <a:r>
              <a:t> We pre-train CoCo-BERT on TV dataset and a newly collected large-scale GIF video dataset (ACTION). Through </a:t>
            </a:r>
            <a:br/>
            <a:r>
              <a:t> extensive experiments over a wide range of downstream tasks (e.g., cross-modal retrieval, video question </a:t>
            </a:r>
            <a:br/>
            <a:r>
              <a:t> answering, and video captioning), we demonstrate the superiority of CoCo-BERT as a pre-trained structure.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ACM Multimedia 2021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 Uncertainty-Aware Knowledge Amalgamation for Pre-Trained Language Models (2112.07327)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Lei Li,Yankai Lin,Xuancheng Ren,Guangxiang Zhao,Peng Li,Jie Zhou,Xu Sun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https://arxiv.org/pdf/2112.07327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many fine-tuned pre-trained language models~(PLMs) with promising performance are generously released, </a:t>
            </a:r>
            <a:br/>
            <a:r>
              <a:t> investigating better ways to reuse these models is vital as it can greatly reduce the retraining computational cost </a:t>
            </a:r>
            <a:br/>
            <a:r>
              <a:t> and the potential environmental side-effects. In this paper, we explore a novel model reuse paradigm, Knowledge </a:t>
            </a:r>
            <a:br/>
            <a:r>
              <a:t> Amalgamation~(KA) for PLMs. Without human annotations available, KA aims to merge the knowledge from different </a:t>
            </a:r>
            <a:br/>
            <a:r>
              <a:t> teacher-PLMs, each of which specializes in a different classification problem, into a versatile student model. The </a:t>
            </a:r>
            <a:br/>
            <a:r>
              <a:t> achieve this, we design a Model Uncertainty--aware Knowledge Amalgamation~(MUKA) framework, which identifies </a:t>
            </a:r>
            <a:br/>
            <a:r>
              <a:t> the potential adequate teacher using Monte-Carlo Dropout for approximating the golden supervision to guide the </a:t>
            </a:r>
            <a:br/>
            <a:r>
              <a:t> student. Experimental results demonstrate that MUKA achieves substantial improvements over baselines on </a:t>
            </a:r>
            <a:br/>
            <a:r>
              <a:t> benchmark datasets. Further analysis shows that MUKA can generalize well under several complicate settings with </a:t>
            </a:r>
            <a:br/>
            <a:r>
              <a:t> multiple teacher models, heterogeneous teachers, and even cross-dataset teachers.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From Dense to Sparse: Contrastive Pruning for Better Pre-trained Language Model Compression (2112.07198)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Runxin Xu,Fuli Luo,Chengyu Wang,Baobao Chang,Jun Huang,Songfang Huang,Fei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https://arxiv.org/pdf/2112.07198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Pre-trained Language Models (PLMs) have achieved great success in various Natural Language Processing (NLP) tasks </a:t>
            </a:r>
            <a:br/>
            <a:r>
              <a:t> under the pre-training and fine-tuning paradigm. With large quantities of parameters, PLMs are </a:t>
            </a:r>
            <a:br/>
            <a:r>
              <a:t> computation-intensive and resource-hungry. Hence, model pruning has been introduced to compress large-scale </a:t>
            </a:r>
            <a:br/>
            <a:r>
              <a:t> PLMs. However, most prior approaches only consider task-specific knowledge towards downstream tasks, but ignore </a:t>
            </a:r>
            <a:br/>
            <a:r>
              <a:t> the essential task-agnostic knowledge during pruning, which may cause catastrophic forgetting problem and lead to </a:t>
            </a:r>
            <a:br/>
            <a:r>
              <a:t> poor generalization ability. To maintain both task-agnostic and task-specific knowledge in our pruned model, we </a:t>
            </a:r>
            <a:br/>
            <a:r>
              <a:t> propose ContrAstive Pruning (CAP) under the paradigm of pre-training and fine-tuning. It is designed as a general </a:t>
            </a:r>
            <a:br/>
            <a:r>
              <a:t> framework, compatible with both structured and unstructured pruning. Unified in contrastive learning, CAP </a:t>
            </a:r>
            <a:br/>
            <a:r>
              <a:t> enables the pruned model to learn from the pre-trained model for task-agnostic knowledge, and fine-tuned model for </a:t>
            </a:r>
            <a:br/>
            <a:r>
              <a:t> task-specific knowledge. Besides, to better retain the performance of the pruned model, the snapshots (i.e., the </a:t>
            </a:r>
            <a:br/>
            <a:r>
              <a:t> intermediate models at each pruning iteration) also serve as effective supervisions for pruning. Our extensive </a:t>
            </a:r>
            <a:br/>
            <a:r>
              <a:t> experiments show that adopting CAP consistently yields significant improvements, especially in extremely high </a:t>
            </a:r>
            <a:br/>
            <a:r>
              <a:t> sparsity scenarios. With only 3% model parameters reserved (i.e., 97% sparsity), CAP successfully achieves 99.2% </a:t>
            </a:r>
            <a:br/>
            <a:r>
              <a:t> and 96.3% of the original BERT performance in QQP and MNLI tasks. In addition, our probing experiments demonstrate </a:t>
            </a:r>
            <a:br/>
            <a:r>
              <a:t> that the model pruned by CAP tends to achieve better generalization ability.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AAAI 2022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Adaptive Graph Pre-training Framework for Localized Collaborative Filtering (2112.07191)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Yiqi Wang,Chaozhuo Li,Zheng Liu,Mingzheng Li,Jiliang Tang,Xing Xie,Lei Chen,Philip S.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https://arxiv.org/pdf/2112.07191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Graph neural networks (GNNs) have been widely applied in the recommendation tasks and have obtained very appealing </a:t>
            </a:r>
            <a:br/>
            <a:r>
              <a:t> performance. However, most GNN-based recommendation methods suffer from the problem of data sparsity in practice. </a:t>
            </a:r>
            <a:br/>
            <a:r>
              <a:t> Meanwhile, pre-training techniques have achieved great success in mitigating data sparsity in various domains </a:t>
            </a:r>
            <a:br/>
            <a:r>
              <a:t> such as natural language processing (NLP) and computer vision (CV). Thus, graph pre-training has the great </a:t>
            </a:r>
            <a:br/>
            <a:r>
              <a:t> potential to alleviate data sparsity in GNN-based recommendations. However, pre-training GNNs for </a:t>
            </a:r>
            <a:br/>
            <a:r>
              <a:t> recommendations face unique challenges. For example, user-item interaction graphs in different recommendation </a:t>
            </a:r>
            <a:br/>
            <a:r>
              <a:t> tasks have distinct sets of users and items, and they often present different properties. Therefore, the successful </a:t>
            </a:r>
            <a:br/>
            <a:r>
              <a:t> mechanisms commonly used in NLP and CV to transfer knowledge from pre-training tasks to downstream tasks such as </a:t>
            </a:r>
            <a:br/>
            <a:r>
              <a:t> sharing learned embeddings or feature extractors are not directly applicable to existing GNN-based </a:t>
            </a:r>
            <a:br/>
            <a:r>
              <a:t> recommendations models. To tackle these challenges, we delicately design an adaptive graph pre-training </a:t>
            </a:r>
            <a:br/>
            <a:r>
              <a:t> framework for localized collaborative filtering (ADAPT). It does not require transferring user/item embeddings, </a:t>
            </a:r>
            <a:br/>
            <a:r>
              <a:t> and is able to capture both the common knowledge across different graphs and the uniqueness for each graph. Extensive </a:t>
            </a:r>
            <a:br/>
            <a:r>
              <a:t> experimental results have demonstrated the effectiveness and superiority of ADAPT.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Discovering Explanatory Sentences in Legal Case Decisions Using Pre-trained Language Models (2112.07165)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Jaromir Savelka,Kevin D. Ashley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https://arxiv.org/pdf/2112.07165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Legal texts routinely use concepts that are difficult to understand. Lawyers elaborate on the meaning of such </a:t>
            </a:r>
            <a:br/>
            <a:r>
              <a:t> concepts by, among other things, carefully investigating how have they been used in past. Finding text snippets that </a:t>
            </a:r>
            <a:br/>
            <a:r>
              <a:t> mention a particular concept in a useful way is tedious, time-consuming, and, hence, expensive. We assembled a data </a:t>
            </a:r>
            <a:br/>
            <a:r>
              <a:t> set of 26,959 sentences, coming from legal case decisions, and labeled them in terms of their usefulness for </a:t>
            </a:r>
            <a:br/>
            <a:r>
              <a:t> explaining selected legal concepts. Using the dataset we study the effectiveness of transformer-based models </a:t>
            </a:r>
            <a:br/>
            <a:r>
              <a:t> pre-trained on large language corpora to detect which of the sentences are useful. In light of models' predictions, </a:t>
            </a:r>
            <a:br/>
            <a:r>
              <a:t> we analyze various linguistic properties of the explanatory sentences as well as their relationship to the legal </a:t>
            </a:r>
            <a:br/>
            <a:r>
              <a:t> concept that needs to be explained. We show that the transformer-based models are capable of learning surprisingly </a:t>
            </a:r>
            <a:br/>
            <a:r>
              <a:t> sophisticated features and outperform the prior approaches to the task.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Savelka, Jaromir, and Kevin D. Ashley. "Discovering Explanatory Sentences in Legal Case Decisions Using Pre-trained Language Models." In Findings of the Association for Computational Linguistics: EMNLP 2021, pp. 4273-4283. 2021   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a Unified Foundation Model: Jointly Pre-Training Transformers on Unpaired Images and Text (2112.07074)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Qing Li,Boqing Gong,Yin Cui,Dan Kondratyuk,Xianzhi Du,Ming-Hsuan Yang,Matthew Brown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explore the possibility of building a unified foundation model that can be adapted to both </a:t>
            </a:r>
            <a:br/>
            <a:r>
              <a:t> vision-only and text-only tasks. Starting from BERT and ViT, we design a unified transformer consisting of </a:t>
            </a:r>
            <a:br/>
            <a:r>
              <a:t> modality-specific tokenizers, a shared transformer encoder, and task-specific output heads. To efficiently </a:t>
            </a:r>
            <a:br/>
            <a:r>
              <a:t> pre-train the proposed model jointly on unpaired images and text, we propose two novel techniques: (i) We employ the </a:t>
            </a:r>
            <a:br/>
            <a:r>
              <a:t> separately-trained BERT and ViT models as teachers and apply knowledge distillation to provide additional, </a:t>
            </a:r>
            <a:br/>
            <a:r>
              <a:t> accurate supervision signals for the joint training; (ii) We propose a novel gradient masking strategy to balance </a:t>
            </a:r>
            <a:br/>
            <a:r>
              <a:t> the parameter updates from the image and text pre-training losses. We evaluate the jointly pre-trained transformer </a:t>
            </a:r>
            <a:br/>
            <a:r>
              <a:t> by fine-tuning it on image classification tasks and natural language understanding tasks, respectively. The </a:t>
            </a:r>
            <a:br/>
            <a:r>
              <a:t> experiments show that the resultant unified foundation transformer works surprisingly well on both the </a:t>
            </a:r>
            <a:br/>
            <a:r>
              <a:t> vision-only and text-only tasks, and the proposed knowledge distillation and gradient masking strategy can </a:t>
            </a:r>
            <a:br/>
            <a:r>
              <a:t> effectively lift the performance to approach the level of separately-trained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preliminary work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Efficient Training of Volterra Series-Based Pre-distortion Filter Using Neural Networks (2112.06637)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Vinod Bajaj,Mathieu Chagnon,Sander Wahls,Vahid Aref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https://arxiv.org/pdf/2112.06637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simple, efficient "direct learning" approach to train Volterra series-based digital pre-distortion </a:t>
            </a:r>
            <a:br/>
            <a:r>
              <a:t> filters using neural networks. We show its superior performance over conventional training methods using a 64-QAM </a:t>
            </a:r>
            <a:br/>
            <a:r>
              <a:t> 64-GBaud simulated transmitter with varying transmitter nonlinearity and noisy conditions.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for presentation in OFC 2022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