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054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14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715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0187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147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745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934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264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7449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910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411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273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955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046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929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389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106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786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709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615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327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874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868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75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447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254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705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328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966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187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625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3014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839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597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37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1529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0804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0496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4564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675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138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1646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673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4130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619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360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398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231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124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0943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5621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640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492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398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071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2010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94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319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318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9930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9456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547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534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455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443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241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190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93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151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7919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7143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877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074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590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541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888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501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852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206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497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067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509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5300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5101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228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2174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2028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778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1129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582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540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504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246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126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052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9237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7953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7323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6605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953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Fine-Tuning can Distort Pretrained Features and Underperform Out-of-Distribution (2202.10054)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Ananya Kumar,Aditi Raghunathan,Robbie Jones,Tengyu Ma,Percy Liang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https://arxiv.org/pdf/2202.10054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When transferring a pretrained model to a downstream task, two popular methods are full fine-tuning (updating all </a:t>
            </a:r>
            <a:br/>
            <a:r>
              <a:t> the model parameters) and linear probing (updating only the last linear layer -- the "head"). It is well known that </a:t>
            </a:r>
            <a:br/>
            <a:r>
              <a:t> fine-tuning leads to better accuracy in-distribution (ID). However, in this paper, we find that fine-tuning can </a:t>
            </a:r>
            <a:br/>
            <a:r>
              <a:t> achieve worse accuracy than linear probing out-of-distribution (OOD) when the pretrained features are good and the </a:t>
            </a:r>
            <a:br/>
            <a:r>
              <a:t> distribution shift is large. On 10 distribution shift datasets (Breeds-Living17, Breeds-Entity30, DomainNet, </a:t>
            </a:r>
            <a:br/>
            <a:r>
              <a:t> CIFAR → STL, CIFAR10.1, FMoW, ImageNetV2, ImageNet-R, ImageNet-A, ImageNet-Sketch), fine-tuning obtains on </a:t>
            </a:r>
            <a:br/>
            <a:r>
              <a:t> average 2% higher accuracy ID but 7% lower accuracy OOD than linear probing. We show theoretically that this tradeoff </a:t>
            </a:r>
            <a:br/>
            <a:r>
              <a:t> between ID and OOD accuracy arises even in a simple setting: fine-tuning overparameterized two-layer linear </a:t>
            </a:r>
            <a:br/>
            <a:r>
              <a:t> networks. We prove that the OOD error of fine-tuning is high when we initialize with a fixed or random head -- this is </a:t>
            </a:r>
            <a:br/>
            <a:r>
              <a:t> because while fine-tuning learns the head, the lower layers of the neural network change simultaneously and distort </a:t>
            </a:r>
            <a:br/>
            <a:r>
              <a:t> the pretrained features. Our analysis suggests that the easy two-step strategy of linear probing then full </a:t>
            </a:r>
            <a:br/>
            <a:r>
              <a:t> fine-tuning (LP-FT), sometimes used as a fine-tuning heuristic, combines the benefits of both fine-tuning and </a:t>
            </a:r>
            <a:br/>
            <a:r>
              <a:t> linear probing. Empirically, LP-FT outperforms both fine-tuning and linear probing on the above datasets (1% </a:t>
            </a:r>
            <a:br/>
            <a:r>
              <a:t> better ID, 10% better OOD than full fine-tuning).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ICLR (Oral) 2022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Maximizing Audio Event Detection Model Performance on Small Datasets Through Knowledge Transfer, Data </a:t>
            </a:r>
            <a:br/>
            <a:r>
              <a:t> Augmentation, And Pretraining: An Ablation Study (2202.03514)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Daniel Tompkins,Kshitiz Kumar,Jian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Xception model reaches state-of-the-art (SOTA) accuracy on the ESC-50 dataset for audio event detection through </a:t>
            </a:r>
            <a:br/>
            <a:r>
              <a:t> knowledge transfer from ImageNet weights, pretraining on AudioSet, and an on-the-fly data augmentation pipeline. </a:t>
            </a:r>
            <a:br/>
            <a:r>
              <a:t> This paper presents an ablation study that analyzes which components contribute to the boost in performance and </a:t>
            </a:r>
            <a:br/>
            <a:r>
              <a:t> training time. A smaller Xception model is also presented which nears SOTA performance with almost a third of the </a:t>
            </a:r>
            <a:br/>
            <a:r>
              <a:t> parameters.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AfroMT: Pretraining Strategies and Reproducible Benchmarks for Translation of 8 African Languages (2109.04715)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Machel Reid,Junjie Hu,Graham Neubig,Yutaka Matsuo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https://arxiv.org/pdf/2109.04715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Reproducible benchmarks are crucial in driving progress of machine translation research. However, existing </a:t>
            </a:r>
            <a:br/>
            <a:r>
              <a:t> machine translation benchmarks have been mostly limited to high-resource or well-represented languages. Despite </a:t>
            </a:r>
            <a:br/>
            <a:r>
              <a:t> an increasing interest in low-resource machine translation, there are no standardized reproducible benchmarks </a:t>
            </a:r>
            <a:br/>
            <a:r>
              <a:t> for many African languages, many of which are used by millions of speakers but have less digitized textual data. To </a:t>
            </a:r>
            <a:br/>
            <a:r>
              <a:t> tackle these challenges, we propose AfroMT, a standardized, clean, and reproducible machine translation </a:t>
            </a:r>
            <a:br/>
            <a:r>
              <a:t> benchmark for eight widely spoken African languages. We also develop a suite of analysis tools for system diagnosis </a:t>
            </a:r>
            <a:br/>
            <a:r>
              <a:t> taking into account the unique properties of these languages. Furthermore, we explore the newly considered case of </a:t>
            </a:r>
            <a:br/>
            <a:r>
              <a:t> low-resource focused pretraining and develop two novel data augmentation-based strategies, leveraging </a:t>
            </a:r>
            <a:br/>
            <a:r>
              <a:t> word-level alignment information and pseudo-monolingual data for pretraining multilingual </a:t>
            </a:r>
            <a:br/>
            <a:r>
              <a:t> sequence-to-sequence models. We demonstrate significant improvements when pretraining on 11 languages, with </a:t>
            </a:r>
            <a:br/>
            <a:r>
              <a:t> gains of up to 2 BLEU points over strong baselines. We also show gains of up to 12 BLEU points over cross-lingual </a:t>
            </a:r>
            <a:br/>
            <a:r>
              <a:t> transfer baselines in data-constrained scenarios. All code and pretrained models will be released as further steps </a:t>
            </a:r>
            <a:br/>
            <a:r>
              <a:t> towards larger reproducible benchmarks for African languages.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Reference Priors: What is the best way to pretrain a model? (2202.00187)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Yansong Gao,Rahul Ramesh,Pratik Chaudhari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https://arxiv.org/pdf/2202.00187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What is the best way to exploit extra data -- be it unlabeled data from the same task, or labeled data from a related task </a:t>
            </a:r>
            <a:br/>
            <a:r>
              <a:t> -- to learn a given task? This paper formalizes the question using the theory of reference priors. Reference priors </a:t>
            </a:r>
            <a:br/>
            <a:r>
              <a:t> are objective, uninformative Bayesian priors that maximize the mutual information between the task and the weights </a:t>
            </a:r>
            <a:br/>
            <a:r>
              <a:t> of the model. Such priors enable the task to maximally affect the Bayesian posterior, e.g., reference priors depend </a:t>
            </a:r>
            <a:br/>
            <a:r>
              <a:t> upon the number of samples available for learning the task and for very small sample sizes, the prior puts more </a:t>
            </a:r>
            <a:br/>
            <a:r>
              <a:t> probability mass on low-complexity models in the hypothesis space. This paper presents the first demonstration of </a:t>
            </a:r>
            <a:br/>
            <a:r>
              <a:t> reference priors for medium-scale deep networks and image-based data. We develop generalizations of reference </a:t>
            </a:r>
            <a:br/>
            <a:r>
              <a:t> priors and demonstrate applications to two problems. First, by using unlabeled data to compute the reference prior, </a:t>
            </a:r>
            <a:br/>
            <a:r>
              <a:t> we develop new Bayesian semi-supervised learning methods that remain effective even with very few samples per </a:t>
            </a:r>
            <a:br/>
            <a:r>
              <a:t> class. Second, by using labeled data from the source task to compute the reference prior, we develop a new pretraining </a:t>
            </a:r>
            <a:br/>
            <a:r>
              <a:t> method for transfer learning that allows data from the target task to maximally affect the Bayesian posterior. </a:t>
            </a:r>
            <a:br/>
            <a:r>
              <a:t> Empirical validation of these methods is conducted on image classification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23 pages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OntoProtein: Protein Pretraining With Gene Ontology Embedding (2201.11147)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Ningyu Zhang,Zhen Bi,Xiaozhuan Liang,Siyuan Cheng,Haosen Hong,Shumin Deng,Jiazhang Lian,Qiang Zhang,Huajun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https://arxiv.org/pdf/2201.11147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protein language models have proved their effectiveness in learning the proteins </a:t>
            </a:r>
            <a:br/>
            <a:r>
              <a:t> representations. With the increasing computational power, current protein language models pre-trained with </a:t>
            </a:r>
            <a:br/>
            <a:r>
              <a:t> millions of diverse sequences can advance the parameter scale from million-level to billion-level and achieve </a:t>
            </a:r>
            <a:br/>
            <a:r>
              <a:t> remarkable improvement. However, those prevailing approaches rarely consider incorporating knowledge graphs </a:t>
            </a:r>
            <a:br/>
            <a:r>
              <a:t> (KGs), which can provide rich structured knowledge facts for better protein representations. We argue that </a:t>
            </a:r>
            <a:br/>
            <a:r>
              <a:t> informative biology knowledge in KGs can enhance protein representation with external knowledge. In this work, we </a:t>
            </a:r>
            <a:br/>
            <a:r>
              <a:t> propose OntoProtein, the first general framework that makes use of structure in GO (Gene Ontology) into protein </a:t>
            </a:r>
            <a:br/>
            <a:r>
              <a:t> pre-training models. We construct a novel large-scale knowledge graph that consists of GO and its related proteins, </a:t>
            </a:r>
            <a:br/>
            <a:r>
              <a:t> and gene annotation texts or protein sequences describe all nodes in the graph. We propose novel contrastive </a:t>
            </a:r>
            <a:br/>
            <a:r>
              <a:t> learning with knowledge-aware negative sampling to jointly optimize the knowledge graph and protein embedding </a:t>
            </a:r>
            <a:br/>
            <a:r>
              <a:t> during pre-training. Experimental results show that OntoProtein can surpass state-of-the-art methods with </a:t>
            </a:r>
            <a:br/>
            <a:r>
              <a:t> pre-trained protein language models in TAPE benchmark and yield better performance compared with baselines in </a:t>
            </a:r>
            <a:br/>
            <a:r>
              <a:t> protein-protein interaction and protein function prediction. Code and datasets are available in </a:t>
            </a:r>
            <a:br/>
            <a:r>
              <a:t> https://github.com/zjunlp/OntoProtein.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ICLR 2022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Table Pre-training: A Survey on Model Architectures, Pretraining Objectives, and Downstream Tasks (2201.09745)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Haoyu Dong,Zhoujun Cheng,Xinyi He,Mengyu Zhou,Anda Zhou,Fan Zhou,Ao Liu,Shi Han,Dongmei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https://arxiv.org/pdf/2201.09745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Since a vast number of tables can be easily collected from web pages, spreadsheets, PDFs, and various other document </a:t>
            </a:r>
            <a:br/>
            <a:r>
              <a:t> types, a flurry of table pre-training frameworks have been proposed following the success of text and images, and </a:t>
            </a:r>
            <a:br/>
            <a:r>
              <a:t> they have achieved new state-of-the-arts on various tasks such as table question answering, table type </a:t>
            </a:r>
            <a:br/>
            <a:r>
              <a:t> recognition, column relation classification, table search, formula prediction, etc. To fully use the supervision </a:t>
            </a:r>
            <a:br/>
            <a:r>
              <a:t> signals in unlabeled tables, a variety of pre-training objectives have been designed and evaluated, for example, </a:t>
            </a:r>
            <a:br/>
            <a:r>
              <a:t> denoising cell values, predicting numerical relationships, and implicitly executing SQLs. And to best leverage </a:t>
            </a:r>
            <a:br/>
            <a:r>
              <a:t> the characteristics of (semi-)structured tables, various tabular language models, particularly with </a:t>
            </a:r>
            <a:br/>
            <a:r>
              <a:t> specially-designed attention mechanisms, have been explored. Since tables usually appear and interact with </a:t>
            </a:r>
            <a:br/>
            <a:r>
              <a:t> free-form text, table pre-training usually takes the form of table-text joint pre-training, which attracts </a:t>
            </a:r>
            <a:br/>
            <a:r>
              <a:t> significant research interests from multiple domains. This survey aims to provide a comprehensive review of </a:t>
            </a:r>
            <a:br/>
            <a:r>
              <a:t> different model designs, pre-training objectives, and downstream tasks for table pre-training, and we further </a:t>
            </a:r>
            <a:br/>
            <a:r>
              <a:t> share our thoughts and vision on existing challenges and future opportunities.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Supervised and Self-supervised Pretraining Based COVID-19 Detection Using Acoustic </a:t>
            </a:r>
            <a:br/>
            <a:r>
              <a:t> Breathing/Cough/Speech Signals (2201.08934)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Xing-Yu Chen,Qiu-Shi Zhu,Jie Zhang,Li-Rong Dai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https://arxiv.org/pdf/2201.08934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propose a bi-directional long short-term memory (BiLSTM) network based COVID-19 detection method </a:t>
            </a:r>
            <a:br/>
            <a:r>
              <a:t> using breath/speech/cough signals. By using the acoustic signals to train the network, respectively, we can build </a:t>
            </a:r>
            <a:br/>
            <a:r>
              <a:t> individual models for three tasks, whose parameters are averaged to obtain an average model, which is then used as the </a:t>
            </a:r>
            <a:br/>
            <a:r>
              <a:t> initialization for the BiLSTM model training of each task. This initialization method can significantly improve </a:t>
            </a:r>
            <a:br/>
            <a:r>
              <a:t> the performance on the three tasks, which surpasses the official baseline results. Besides, we also utilize a public </a:t>
            </a:r>
            <a:br/>
            <a:r>
              <a:t> pre-trained model wav2vec2.0 and pre-train it using the official DiCOVA datasets. This wav2vec2.0 model is </a:t>
            </a:r>
            <a:br/>
            <a:r>
              <a:t> utilized to extract high-level features of the sound as the model input to replace conventional mel-frequency </a:t>
            </a:r>
            <a:br/>
            <a:r>
              <a:t> cepstral coefficients (MFCC) features. Experimental results reveal that using high-level features together with </a:t>
            </a:r>
            <a:br/>
            <a:r>
              <a:t> MFCC features can improve the performance. To further improve the performance, we also deploy some preprocessing </a:t>
            </a:r>
            <a:br/>
            <a:r>
              <a:t> techniques like silent segment removal, amplitude normalization and time-frequency mask. The proposed detection </a:t>
            </a:r>
            <a:br/>
            <a:r>
              <a:t> model is evaluated on the DiCOVA dataset and results show that our method achieves an area under curve (AUC) score of </a:t>
            </a:r>
            <a:br/>
            <a:r>
              <a:t> 88.44% on blind test in the fusion track.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 2022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Generative Pretraining for Multimodal Video Captioning (2201.08264)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Paul Hongsuck Seo,Arsha Nagrani,Anurag Arnab,Cordelia Schmid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https://arxiv.org/pdf/2201.08264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video and language pretraining frameworks lack the ability to generate sentences. We present Multimodal </a:t>
            </a:r>
            <a:br/>
            <a:r>
              <a:t> Video Generative Pretraining (MV-GPT), a new pretraining framework for learning from unlabelled videos which can </a:t>
            </a:r>
            <a:br/>
            <a:r>
              <a:t> be effectively used for generative tasks such as multimodal video captioning. Unlike recent video-language </a:t>
            </a:r>
            <a:br/>
            <a:r>
              <a:t> pretraining frameworks, our framework trains both a multimodal video encoder and a sentence decoder jointly. To </a:t>
            </a:r>
            <a:br/>
            <a:r>
              <a:t> overcome the lack of captions in unlabelled videos, we leverage the future utterance as an additional text source and </a:t>
            </a:r>
            <a:br/>
            <a:r>
              <a:t> propose a bidirectional generation objective -- we generate future utterances given the present mulitmodal </a:t>
            </a:r>
            <a:br/>
            <a:r>
              <a:t> context, and also the present utterance given future observations. With this objective, we train an </a:t>
            </a:r>
            <a:br/>
            <a:r>
              <a:t> encoder-decoder model end-to-end to generate a caption from raw pixels and transcribed speech directly. Our model </a:t>
            </a:r>
            <a:br/>
            <a:r>
              <a:t> achieves state-of-the-art performance for multimodal video captioning on four standard benchmarks, as well as for </a:t>
            </a:r>
            <a:br/>
            <a:r>
              <a:t> other video understanding tasks such as VideoQA, video retrieval and action classification.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TourBERT: A pretrained language model for the tourism industry (2201.07449)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Veronika Arefieva,Roman Egger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https://arxiv.org/pdf/2201.07449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Bidirectional Encoder Representations from Transformers (BERT) is currently one of the most important and </a:t>
            </a:r>
            <a:br/>
            <a:r>
              <a:t> state-of-the-art models for natural language. However, it has also been shown that for domain-specific tasks it is </a:t>
            </a:r>
            <a:br/>
            <a:r>
              <a:t> helpful to pretrain BERT on a domain-specific corpus. In this paper, we present TourBERT, a pretrained language </a:t>
            </a:r>
            <a:br/>
            <a:r>
              <a:t> model for tourism. We describe how TourBERT was developed and evaluated. The evaluations show that TourBERT is </a:t>
            </a:r>
            <a:br/>
            <a:r>
              <a:t> outperforming BERT in all tourism-specific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7 figures, 4 tables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ZeroPrompt: Scaling Prompt-Based Pretraining to 1,000 Tasks Improves Zero-Shot Generalization (2201.06910)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Hanwei Xu,Yujun Chen,Yulun Du,Nan Shao,Yanggang Wang,Haiyu Li,Zhilin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https://arxiv.org/pdf/2201.06910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multitask pretraining approach ZeroPrompt for zero-shot generalization, focusing on task scaling and </a:t>
            </a:r>
            <a:br/>
            <a:r>
              <a:t> zero-shot prompting. While previous models are trained on only a few dozen tasks, we scale to 1,000 tasks for the first </a:t>
            </a:r>
            <a:br/>
            <a:r>
              <a:t> time using real-world data. This leads to a crucial discovery that task scaling can be an efficient alternative to </a:t>
            </a:r>
            <a:br/>
            <a:r>
              <a:t> model scaling; i.e., the model size has little impact on performance with an extremely large number of tasks. Our </a:t>
            </a:r>
            <a:br/>
            <a:r>
              <a:t> results show that task scaling can substantially improve training efficiency by 30 times in FLOPs. Moreover, we </a:t>
            </a:r>
            <a:br/>
            <a:r>
              <a:t> present a prompting method that incorporates a genetic algorithm to automatically search for the best prompt for </a:t>
            </a:r>
            <a:br/>
            <a:r>
              <a:t> unseen tasks, along with a few other improvements. Empirically, ZeroPrompt substantially improves both the </a:t>
            </a:r>
            <a:br/>
            <a:r>
              <a:t> efficiency and the performance of zero-shot learning across a variety of academic and production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23 pages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Eliciting Knowledge from Pretrained Language Models for Prototypical Prompt Verbalizer (2201.05411)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Yinyi Wei,Tong Mo,Yongtao Jiang,Weiping Li,Wen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https://arxiv.org/pdf/2201.05411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advances on prompt-tuning cast few-shot classification tasks as a masked language modeling problem. By </a:t>
            </a:r>
            <a:br/>
            <a:r>
              <a:t> wrapping input into a template and using a verbalizer which constructs a mapping between label space and label word </a:t>
            </a:r>
            <a:br/>
            <a:r>
              <a:t> space, prompt-tuning can achieve excellent results in zero-shot and few-shot scenarios. However, typical </a:t>
            </a:r>
            <a:br/>
            <a:r>
              <a:t> prompt-tuning needs a manually designed verbalizer which requires domain expertise and human efforts. And the </a:t>
            </a:r>
            <a:br/>
            <a:r>
              <a:t> insufficient label space may introduce considerable bias into the results. In this paper, we focus on eliciting </a:t>
            </a:r>
            <a:br/>
            <a:r>
              <a:t> knowledge from pretrained language models and propose a prototypical prompt verbalizer for prompt-tuning. Labels </a:t>
            </a:r>
            <a:br/>
            <a:r>
              <a:t> are represented by prototypical embeddings in the feature space rather than by discrete words. The distances </a:t>
            </a:r>
            <a:br/>
            <a:r>
              <a:t> between the embedding at the masked position of input and prototypical embeddings are used as classification </a:t>
            </a:r>
            <a:br/>
            <a:r>
              <a:t> criterion. For zero-shot settings, knowledge is elicited from pretrained language models by a manually designed </a:t>
            </a:r>
            <a:br/>
            <a:r>
              <a:t> template to form initial prototypical embeddings. For few-shot settings, models are tuned to learn meaningful and </a:t>
            </a:r>
            <a:br/>
            <a:r>
              <a:t> interpretable prototypical embeddings. Our method optimizes models by contrastive learning. Extensive </a:t>
            </a:r>
            <a:br/>
            <a:r>
              <a:t> experimental results on several many-class text classification datasets with low-resource settings demonstrate </a:t>
            </a:r>
            <a:br/>
            <a:r>
              <a:t> the effectiveness of our approach compared with other verbalizer construction methods. Our implementation is </a:t>
            </a:r>
            <a:br/>
            <a:r>
              <a:t> available at https://github.com/Ydongd/prototypical-prompt-verbalizer.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Pretrained Language Models Based Text Generation (2201.05273)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Junyi Li,Tianyi Tang,Wayne Xin Zhao,Jian-Yun Nie,Ji-Rong Wen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https://arxiv.org/pdf/2201.05273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 Generation aims to produce plausible and readable text in human language from input data. The resurgence of deep </a:t>
            </a:r>
            <a:br/>
            <a:r>
              <a:t> learning has greatly advanced this field by neural generation models, especially the paradigm of pretrained </a:t>
            </a:r>
            <a:br/>
            <a:r>
              <a:t> language models (PLMs). Grounding text generation on PLMs is seen as a promising direction in both academia and </a:t>
            </a:r>
            <a:br/>
            <a:r>
              <a:t> industry. In this survey, we present the recent advances achieved in the topic of PLMs for text generation. In detail, </a:t>
            </a:r>
            <a:br/>
            <a:r>
              <a:t> we begin with introducing three key points of applying PLMs to text generation: 1) how to encode the input data as </a:t>
            </a:r>
            <a:br/>
            <a:r>
              <a:t> representations preserving input semantics which can be fused into PLMs; 2) how to design a universal and performant </a:t>
            </a:r>
            <a:br/>
            <a:r>
              <a:t> architecture of PLMs served as generation models; and 3) how to optimize PLMs given the reference text and ensure the </a:t>
            </a:r>
            <a:br/>
            <a:r>
              <a:t> generated text satisfying special text properties. Then, we figure out several challenges and future directions </a:t>
            </a:r>
            <a:br/>
            <a:r>
              <a:t> within each key point. Next, we present a summary of various useful resources and typical text generation </a:t>
            </a:r>
            <a:br/>
            <a:r>
              <a:t> applications to work with PLMs. Finally, we conclude and summarize the contribution of this survey.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37 pages, 2 figures, 2 tables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StyleBERT: Chinese pretraining by font style information (2202.09955)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Lv,Han Zhang,XinKai Du,Yunhao Zhang,Ying Huang,Wenhao Li,Jia Han,Shanshan Gu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https://arxiv.org/pdf/2202.09955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success of down streaming task using English pre-trained langueage model, the pre-trained Chinese </a:t>
            </a:r>
            <a:br/>
            <a:r>
              <a:t> language model is also necessary to get a better performance of Chinese NLP task. Unlike the English language, </a:t>
            </a:r>
            <a:br/>
            <a:r>
              <a:t> Chinese has its special characters such as glyph information. So in this article, we propose the Chinese pre-trained </a:t>
            </a:r>
            <a:br/>
            <a:r>
              <a:t> language model StyleBERT which incorporate the following embedding information to enhance the savvy of language </a:t>
            </a:r>
            <a:br/>
            <a:r>
              <a:t> model, such as word, pinyin, five stroke and chaizi. The experiments show that the model achieves well performances </a:t>
            </a:r>
            <a:br/>
            <a:r>
              <a:t> on a wide range of Chinese NLP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Sound and Visual Representation Learning with Multiple Pretraining Tasks (2201.01046)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Arun Balajee Vasudevan,Dengxin Dai,Luc Van Gool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https://arxiv.org/pdf/2201.01046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Different self-supervised tasks (SSL) reveal different features from the data. The learned feature </a:t>
            </a:r>
            <a:br/>
            <a:r>
              <a:t> representations can exhibit different performance for each downstream task. In this light, this work aims to </a:t>
            </a:r>
            <a:br/>
            <a:r>
              <a:t> combine Multiple SSL tasks (Multi-SSL) that generalizes well for all downstream tasks. Specifically, for this </a:t>
            </a:r>
            <a:br/>
            <a:r>
              <a:t> study, we investigate binaural sounds and image data in isolation. For binaural sounds, we propose three SSL tasks </a:t>
            </a:r>
            <a:br/>
            <a:r>
              <a:t> namely, spatial alignment, temporal synchronization of foreground objects and binaural audio and temporal gap </a:t>
            </a:r>
            <a:br/>
            <a:r>
              <a:t> prediction. We investigate several approaches of Multi-SSL and give insights into the downstream task performance </a:t>
            </a:r>
            <a:br/>
            <a:r>
              <a:t> on video retrieval, spatial sound super resolution, and semantic prediction on the OmniAudio dataset. Our </a:t>
            </a:r>
            <a:br/>
            <a:r>
              <a:t> experiments on binaural sound representations demonstrate that Multi-SSL via incremental learning (IL) of SSL </a:t>
            </a:r>
            <a:br/>
            <a:r>
              <a:t> tasks outperforms single SSL task models and fully supervised models in the downstream task performance. As a check </a:t>
            </a:r>
            <a:br/>
            <a:r>
              <a:t> of applicability on other modality, we also formulate our Multi-SSL models for image representation learning and we </a:t>
            </a:r>
            <a:br/>
            <a:r>
              <a:t> use the recently proposed SSL tasks, MoCov2 and DenseCL. Here, Multi-SSL surpasses recent methods such as MoCov2, </a:t>
            </a:r>
            <a:br/>
            <a:r>
              <a:t> DenseCL and DetCo by 2.06%, 3.27% and 1.19% on VOC07 classification and +2.83, +1.56 and +1.61 AP on COCO detection. </a:t>
            </a:r>
            <a:br/>
            <a:r>
              <a:t> Code will be made publicly available.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3 figures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Meta-Learning and Self-Supervised Pretraining for Real World Image Translation (2112.11929)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Ileana Rugina,Rumen Dangovski,Mark Veillette,Pooya Khorrami,Brian Cheung,Olga Simek,Marin Soljačić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https://arxiv.org/pdf/2112.11929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advances in deep learning, in particular enabled by hardware advances and big data, have provided impressive </a:t>
            </a:r>
            <a:br/>
            <a:r>
              <a:t> results across a wide range of computational problems such as computer vision, natural language, or reinforcement </a:t>
            </a:r>
            <a:br/>
            <a:r>
              <a:t> learning. Many of these improvements are however constrained to problems with large-scale curated data-sets which </a:t>
            </a:r>
            <a:br/>
            <a:r>
              <a:t> require a lot of human labor to gather. Additionally, these models tend to generalize poorly under both slight </a:t>
            </a:r>
            <a:br/>
            <a:r>
              <a:t> distributional shifts and low-data regimes. In recent years, emerging fields such as meta-learning or </a:t>
            </a:r>
            <a:br/>
            <a:r>
              <a:t> self-supervised learning have been closing the gap between proof-of-concept results and real-life applications </a:t>
            </a:r>
            <a:br/>
            <a:r>
              <a:t> of machine learning by extending deep-learning to the semi-supervised and few-shot domains. We follow this line of </a:t>
            </a:r>
            <a:br/>
            <a:r>
              <a:t> work and explore spatio-temporal structure in a recently introduced image-to-image translation problem in order </a:t>
            </a:r>
            <a:br/>
            <a:r>
              <a:t> to: i) formulate a novel multi-task few-shot image generation benchmark and ii) explore data augmentations in </a:t>
            </a:r>
            <a:br/>
            <a:r>
              <a:t> contrastive pre-training for image translation downstream tasks. We present several baselines for the few-shot </a:t>
            </a:r>
            <a:br/>
            <a:r>
              <a:t> problem and discuss trade-offs between different approaches. Our code is available at </a:t>
            </a:r>
            <a:br/>
            <a:r>
              <a:t> https://github.com/irugina/meta-image-translation.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8 figures, 2 tables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Supervised Graph Contrastive Pretraining for Text Classification (2112.11389)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Samujjwal Ghosh,Subhadeep Maji,Maunendra Sankar Desarkar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https://arxiv.org/pdf/2112.11389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pretraining techniques for text classification has been largely studied in an unsupervised setting. </a:t>
            </a:r>
            <a:br/>
            <a:r>
              <a:t> However, oftentimes labeled data from related tasks which share label semantics with current task is available. We </a:t>
            </a:r>
            <a:br/>
            <a:r>
              <a:t> hypothesize that using this labeled data effectively can lead to better generalization on current task. In this </a:t>
            </a:r>
            <a:br/>
            <a:r>
              <a:t> paper, we propose a novel way to effectively utilize labeled data from related tasks with a graph based supervised </a:t>
            </a:r>
            <a:br/>
            <a:r>
              <a:t> contrastive learning approach. We formulate a token-graph by extrapolating the supervised information from </a:t>
            </a:r>
            <a:br/>
            <a:r>
              <a:t> examples to tokens. Our formulation results in an embedding space where tokens with high/low probability of </a:t>
            </a:r>
            <a:br/>
            <a:r>
              <a:t> belonging to same class are near/further-away from one another. We also develop detailed theoretical insights </a:t>
            </a:r>
            <a:br/>
            <a:r>
              <a:t> which serve as a motivation for our method. In our experiments with 13 datasets, we show our method outperforms </a:t>
            </a:r>
            <a:br/>
            <a:r>
              <a:t> pretraining schemes by 2.5% and also example-level contrastive learning based formulation by 1.8% on average. In </a:t>
            </a:r>
            <a:br/>
            <a:r>
              <a:t> addition, we show cross-domain effectiveness of our method in a zero-shot setting by 3.91% on average. Lastly, we </a:t>
            </a:r>
            <a:br/>
            <a:r>
              <a:t> also demonstrate our method can be used as a noisy teacher in a knowledge distillation setting to significantly </a:t>
            </a:r>
            <a:br/>
            <a:r>
              <a:t> improve performance of transformer based models in low labeled data regime by 4.57% on average.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 condensed version of this paper has been accepted to ACM SAC'22. DOI: https://doi.org/10.1145/3477314.3507194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RegionCLIP: Region-based Language-Image Pretraining (2112.09106)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Yiwu Zhong,Jianwei Yang,Pengchuan Zhang,Chunyuan Li,Noel Codella,Liunian Harold Li,Luowei Zhou,Xiyang Dai,Lu Yuan,Yin Li,Jianfeng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language-image pretraining (CLIP) using image-text pairs has achieved impressive results on image </a:t>
            </a:r>
            <a:br/>
            <a:r>
              <a:t> classification in both zero-shot and transfer learning settings. However, we show that directly applying such </a:t>
            </a:r>
            <a:br/>
            <a:r>
              <a:t> models to recognize image regions for object detection leads to poor performance due to a domain shift: CLIP was </a:t>
            </a:r>
            <a:br/>
            <a:r>
              <a:t> trained to match an image as a whole to a text description, without capturing the fine-grained alignment between </a:t>
            </a:r>
            <a:br/>
            <a:r>
              <a:t> image regions and text spans. To mitigate this issue, we propose a new method called RegionCLIP that significantly </a:t>
            </a:r>
            <a:br/>
            <a:r>
              <a:t> extends CLIP to learn region-level visual representations, thus enabling fine-grained alignment between image </a:t>
            </a:r>
            <a:br/>
            <a:r>
              <a:t> regions and textual concepts. Our method leverages a CLIP model to match image regions with template captions and </a:t>
            </a:r>
            <a:br/>
            <a:r>
              <a:t> then pretrains our model to align these region-text pairs in the feature space. When transferring our pretrained </a:t>
            </a:r>
            <a:br/>
            <a:r>
              <a:t> model to the open-vocabulary object detection tasks, our method significantly outperforms the state of the art by </a:t>
            </a:r>
            <a:br/>
            <a:r>
              <a:t> 3.8 AP50 and 2.2 AP for novel categories on COCO and LVIS datasets, respectively. Moreoever, the learned region </a:t>
            </a:r>
            <a:br/>
            <a:r>
              <a:t> representations support zero-shot inference for object detection, showing promising results on both COCO and LVIS </a:t>
            </a:r>
            <a:br/>
            <a:r>
              <a:t> datasets. Our code is available at https://github.com/microsoft/RegionCLIP.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Technical report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 Hierarchical Domain Adaptation for Pretrained Language Models (2112.08786)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Alexandra Chronopoulou,Matthew E. Peters,Jesse Dodge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https://arxiv.org/pdf/2112.08786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Generative language models are trained on diverse, general domain corpora. However, this limits their </a:t>
            </a:r>
            <a:br/>
            <a:r>
              <a:t> applicability to narrower domains, and prior work has shown that continued in-domain training can provide further </a:t>
            </a:r>
            <a:br/>
            <a:r>
              <a:t> gains. In this paper, we introduce a method to scale domain adaptation to many diverse domains using a </a:t>
            </a:r>
            <a:br/>
            <a:r>
              <a:t> computationally efficient adapter approach. Our method is based on the observation that textual domains are </a:t>
            </a:r>
            <a:br/>
            <a:r>
              <a:t> partially overlapping, and we represent domains as a hierarchical tree structure where each node in the tree is </a:t>
            </a:r>
            <a:br/>
            <a:r>
              <a:t> associated with a set of adapter weights. When combined with a frozen pretrained language model, this approach </a:t>
            </a:r>
            <a:br/>
            <a:r>
              <a:t> enables parameter sharing among related domains, while avoiding negative interference between unrelated ones. It </a:t>
            </a:r>
            <a:br/>
            <a:r>
              <a:t> is efficient and computational cost scales as O(log(D)) for D domains. Experimental results with GPT-2 and a large </a:t>
            </a:r>
            <a:br/>
            <a:r>
              <a:t> fraction of the 100 most represented websites in C4 show across-the-board improvements in-domain. We additionally </a:t>
            </a:r>
            <a:br/>
            <a:r>
              <a:t> provide an inference time algorithm for a held-out domain and show that averaging over multiple paths through the </a:t>
            </a:r>
            <a:br/>
            <a:r>
              <a:t> tree enables further gains in generalization, while adding only a marginal cost to inference.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DOCmT5: Document-Level Pretraining of Multilingual Language Models (2112.08709)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Chia-Hsuan Lee,Aditya Siddhant,Viresh Ratnakar,Melvin 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https://arxiv.org/pdf/2112.08709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introduce DOCmT5, a multilingual sequence-to-sequence language model pre-trained with large </a:t>
            </a:r>
            <a:br/>
            <a:r>
              <a:t> scale parallel documents. While previous approaches have focused on leveraging sentence-level parallel data, we </a:t>
            </a:r>
            <a:br/>
            <a:r>
              <a:t> try to build a general-purpose pre-trained model that can understand and generate long documents. We propose a </a:t>
            </a:r>
            <a:br/>
            <a:r>
              <a:t> simple and effective pre-training objective - Document Reordering Machine Translation (DrMT), in which the input </a:t>
            </a:r>
            <a:br/>
            <a:r>
              <a:t> documents that are shuffled and masked need to be translated. DrMT brings consistent improvements over strong </a:t>
            </a:r>
            <a:br/>
            <a:r>
              <a:t> baselines on a variety of document-level generation tasks, including over 12 BLEU points for seen-language-pair </a:t>
            </a:r>
            <a:br/>
            <a:r>
              <a:t> document-level MT, over 7 BLEU points for unseen-language-pair document-level MT and over 3 ROUGE-1 points for </a:t>
            </a:r>
            <a:br/>
            <a:r>
              <a:t> seen-language-pair cross-lingual summarization. We achieve state-of-the-art (SOTA) on WMT20 De-En and IWSLT15 </a:t>
            </a:r>
            <a:br/>
            <a:r>
              <a:t> Zh-En document translation tasks. We also conduct extensive analysis on various factors for document </a:t>
            </a:r>
            <a:br/>
            <a:r>
              <a:t> pre-training, including (1) the effects of pre-training data quality and (2) The effects of combining mono-lingual </a:t>
            </a:r>
            <a:br/>
            <a:r>
              <a:t> and cross-lingual pre-training. We plan to make our model checkpoints publicly available.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Commonsense Knowledge-Augmented Pretrained Language Models for Causal Reasoning Classification (2112.08615)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Pedram Hosseini,David A. Broniatowski,Mona Diab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https://arxiv.org/pdf/2112.08615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Commonsense knowledge can be leveraged for identifying causal relations in text. In this work, we verbalize triples </a:t>
            </a:r>
            <a:br/>
            <a:r>
              <a:t> in ATOMIC2020, a wide coverage commonsense reasoning knowledge graph, to natural language text and continually </a:t>
            </a:r>
            <a:br/>
            <a:r>
              <a:t> pretrain a BERT pretrained language model. We evaluate the resulting model on answering commonsense reasoning </a:t>
            </a:r>
            <a:br/>
            <a:r>
              <a:t> questions. Our results show that a continually pretrained language model augmented with commonsense reasoning </a:t>
            </a:r>
            <a:br/>
            <a:r>
              <a:t> knowledge outperforms our baseline on two commonsense causal reasoning benchmarks, COPA and BCOPA-CE, without </a:t>
            </a:r>
            <a:br/>
            <a:r>
              <a:t> additional improvement on the base model or using quality-enhanced data for fine-tuning.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Evaluating Pretrained Transformer Models for Entity Linking in Task-Oriented Dialog (2112.08327)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Sai Muralidhar Jayanthi,Varsha Embar,Karthik Raghunathan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wide applicability of pretrained transformer models (PTMs) for natural language tasks is well demonstrated, </a:t>
            </a:r>
            <a:br/>
            <a:r>
              <a:t> but their ability to comprehend short phrases of text is less explored. To this end, we evaluate different PTMs from </a:t>
            </a:r>
            <a:br/>
            <a:r>
              <a:t> the lens of unsupervised Entity Linking in task-oriented dialog across 5 characteristics -- syntactic, semantic, </a:t>
            </a:r>
            <a:br/>
            <a:r>
              <a:t> short-forms, numeric and phonetic. Our results demonstrate that several of the PTMs produce sub-par results when </a:t>
            </a:r>
            <a:br/>
            <a:r>
              <a:t> compared to traditional techniques, albeit competitive to other neural baselines. We find that some of their </a:t>
            </a:r>
            <a:br/>
            <a:r>
              <a:t> shortcomings can be addressed by using PTMs fine-tuned for text-similarity tasks, which illustrate an improved </a:t>
            </a:r>
            <a:br/>
            <a:r>
              <a:t> ability in comprehending semantic and syntactic correspondences, as well as some improvements for short-forms, </a:t>
            </a:r>
            <a:br/>
            <a:r>
              <a:t> numeric and phonetic variations in entity mentions. We perform qualitative analysis to understand nuances in their </a:t>
            </a:r>
            <a:br/>
            <a:r>
              <a:t> predictions and discuss scope for further improvements. Code can be found at </a:t>
            </a:r>
            <a:br/>
            <a:r>
              <a:t> https://github.com/murali1996/el_tod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as short paper at ICON 2021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Oracle Linguistic Graphs Complement a Pretrained Transformer Language Model: A Cross-formalism </a:t>
            </a:r>
            <a:br/>
            <a:r>
              <a:t> Comparison (2112.07874)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Jakob Prange,Nathan Schneider,Lingpeng Kong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https://arxiv.org/pdf/2112.07874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examine the extent to which, in principle, linguistic graph representations can complement and improve neural </a:t>
            </a:r>
            <a:br/>
            <a:r>
              <a:t> language modeling. With an ensemble setup consisting of a pretrained Transformer and ground-truth graphs from one </a:t>
            </a:r>
            <a:br/>
            <a:r>
              <a:t> of 7 different formalisms, we find that, overall, semantic constituency structures are most useful to language </a:t>
            </a:r>
            <a:br/>
            <a:r>
              <a:t> modeling performance -- outpacing syntactic constituency structures as well as syntactic and semantic dependency </a:t>
            </a:r>
            <a:br/>
            <a:r>
              <a:t> structures. Further, effects vary greatly depending on part-of-speech class. In sum, our findings point to </a:t>
            </a:r>
            <a:br/>
            <a:r>
              <a:t> promising tendencies in neuro-symbolic language modeling and invite future research quantifying the design </a:t>
            </a:r>
            <a:br/>
            <a:r>
              <a:t> choices made by different formalisms.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Few-shot Instruction Prompts for Pretrained Language Models to Detect Social Biases (2112.07868)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Shrimai Prabhumoye,Rafal Kocielnik,Mohammad Shoeybi,Anima Anandkumar,Bryan Catanzaro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https://arxiv.org/pdf/2112.07868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Detecting social bias in text is challenging due to nuance, subjectivity, and difficulty in obtaining good quality </a:t>
            </a:r>
            <a:br/>
            <a:r>
              <a:t> labeled datasets at scale, especially given the evolving nature of social biases and society. To address these </a:t>
            </a:r>
            <a:br/>
            <a:r>
              <a:t> challenges, we propose a few-shot instruction-based method for prompting pre-trained language models (LMs). We </a:t>
            </a:r>
            <a:br/>
            <a:r>
              <a:t> select a few label-balanced exemplars from a small support repository that are closest to the query to be labeled in </a:t>
            </a:r>
            <a:br/>
            <a:r>
              <a:t> the embedding space. We then provide the LM with instruction that consists of this subset of labeled exemplars, the </a:t>
            </a:r>
            <a:br/>
            <a:r>
              <a:t> query text to be classified, a definition of bias, and prompt it to make a decision. We demonstrate that large LMs used </a:t>
            </a:r>
            <a:br/>
            <a:r>
              <a:t> in a few-shot context can detect different types of fine-grained biases with similar and sometimes superior </a:t>
            </a:r>
            <a:br/>
            <a:r>
              <a:t> accuracy to fine-tuned models. We observe that the largest 530B parameter model is significantly more effective in </a:t>
            </a:r>
            <a:br/>
            <a:r>
              <a:t> detecting social bias compared to smaller models (achieving at least 20% improvement in AUC metric compared to other </a:t>
            </a:r>
            <a:br/>
            <a:r>
              <a:t> models). It also maintains a high AUC (dropping less than 5%) in a few-shot setting with a labeled repository reduced </a:t>
            </a:r>
            <a:br/>
            <a:r>
              <a:t> to as few as 100 samples. Large pretrained language models thus make it easier and quicker to build new bias detectors.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Probing Pretrained Models of Source Code (2202.08975)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Sergey Troshin,Nadezhda Chirkova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learning models are widely used for solving challenging code processing tasks, such as code generation or code </a:t>
            </a:r>
            <a:br/>
            <a:r>
              <a:t> summarization. Traditionally, a specific model architecture was carefully built to solve a particular code </a:t>
            </a:r>
            <a:br/>
            <a:r>
              <a:t> processing task. However, recently general pretrained models such as CodeBERT or CodeT5 have been shown to </a:t>
            </a:r>
            <a:br/>
            <a:r>
              <a:t> outperform task-specific models in many applications. While pretrained models are known to learn complex patterns </a:t>
            </a:r>
            <a:br/>
            <a:r>
              <a:t> from data, they may fail to understand some properties of source code. To test diverse aspects of code understanding, </a:t>
            </a:r>
            <a:br/>
            <a:r>
              <a:t> we introduce a set of diagnosting probing tasks. We show that pretrained models of code indeed contain information </a:t>
            </a:r>
            <a:br/>
            <a:r>
              <a:t> about code syntactic structure and correctness, the notions of identifiers, data flow and namespaces, and natural </a:t>
            </a:r>
            <a:br/>
            <a:r>
              <a:t> language naming. We also investigate how probing results are affected by using code-specific pretraining </a:t>
            </a:r>
            <a:br/>
            <a:r>
              <a:t> objectives, varying the model size, or finetuning.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Measuring Fairness with Biased Rulers: A Survey on Quantifying Biases in Pretrained Language Models (2112.07447)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Pieter Delobelle,Ewoenam Kwaku Tokpo,Toon Calders,Bettina Berendt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https://arxiv.org/pdf/2112.07447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increasing awareness of biased patterns in natural language processing resources, like BERT, has motivated many </a:t>
            </a:r>
            <a:br/>
            <a:r>
              <a:t> metrics to quantify `bias' and `fairness'. But comparing the results of different metrics and the works that </a:t>
            </a:r>
            <a:br/>
            <a:r>
              <a:t> evaluate with such metrics remains difficult, if not outright impossible. We survey the existing literature on </a:t>
            </a:r>
            <a:br/>
            <a:r>
              <a:t> fairness metrics for pretrained language models and experimentally evaluate compatibility, including both </a:t>
            </a:r>
            <a:br/>
            <a:r>
              <a:t> biases in language models as in their downstream tasks. We do this by a mixture of traditional literature survey and </a:t>
            </a:r>
            <a:br/>
            <a:r>
              <a:t> correlation analysis, as well as by running empirical evaluations. We find that many metrics are not compatible and </a:t>
            </a:r>
            <a:br/>
            <a:r>
              <a:t> highly depend on (i) templates, (ii) attribute and target seeds and (iii) the choice of embeddings. These results </a:t>
            </a:r>
            <a:br/>
            <a:r>
              <a:t> indicate that fairness or bias evaluation remains challenging for contextualized language models, if not at least </a:t>
            </a:r>
            <a:br/>
            <a:r>
              <a:t> highly subjective. To improve future comparisons and fairness evaluations, we recommend avoiding </a:t>
            </a:r>
            <a:br/>
            <a:r>
              <a:t> embedding-based metrics and focusing on fairness evaluations in downstream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4 figures, 3 tables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Hybrid CTC/Attention End-to-end Speech Recognition with Pretrained Acoustic and Language </a:t>
            </a:r>
            <a:br/>
            <a:r>
              <a:t> Model (2112.07254)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Keqi Deng,Songjun Cao,Yike Zhang,Long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https://arxiv.org/pdf/2112.07254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self-supervised pretraining has achieved impressive results in end-to-end (E2E) automatic speech </a:t>
            </a:r>
            <a:br/>
            <a:r>
              <a:t> recognition (ASR). However, the dominant sequence-to-sequence (S2S) E2E model is still hard to fully utilize the </a:t>
            </a:r>
            <a:br/>
            <a:r>
              <a:t> self-supervised pre-training methods because its decoder is conditioned on acoustic representation thus cannot </a:t>
            </a:r>
            <a:br/>
            <a:r>
              <a:t> be pretrained separately. In this paper, we propose a pretrained Transformer (Preformer) S2S ASR architecture </a:t>
            </a:r>
            <a:br/>
            <a:r>
              <a:t> based on hybrid CTC/attention E2E models to fully utilize the pretrained acoustic models (AMs) and language models </a:t>
            </a:r>
            <a:br/>
            <a:r>
              <a:t> (LMs). In our framework, the encoder is initialized with a pretrained AM (wav2vec2.0). The Preformer leverages CTC </a:t>
            </a:r>
            <a:br/>
            <a:r>
              <a:t> as an auxiliary task during training and inference. Furthermore, we design a one-cross decoder (OCD), which relaxes </a:t>
            </a:r>
            <a:br/>
            <a:r>
              <a:t> the dependence on acoustic representations so that it can be initialized with pretrained LM (DistilGPT2). </a:t>
            </a:r>
            <a:br/>
            <a:r>
              <a:t> Experiments are conducted on the AISHELL-1 corpus and achieve a 4.6% character error rate (CER) on the test set. </a:t>
            </a:r>
            <a:br/>
            <a:r>
              <a:t> Compared with our vanilla hybrid CTC/attention Transformer baseline, our proposed CTC/attention-based </a:t>
            </a:r>
            <a:br/>
            <a:r>
              <a:t> Preformer yields 27% relative CER reduction. To the best of our knowledge, this is the first work to utilize both </a:t>
            </a:r>
            <a:br/>
            <a:r>
              <a:t> pretrained AM and LM in a S2S ASR system.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ASRU2021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Pruning Pretrained Encoders with a Multitask Objective (2112.05705)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Patrick Xia,Richard Shin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https://arxiv.org/pdf/2112.05705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sizes of pretrained language models make them challenging and expensive to use when there are multiple desired </a:t>
            </a:r>
            <a:br/>
            <a:r>
              <a:t> downstream tasks. In this work, we adopt recent strategies for model pruning during finetuning to explore the </a:t>
            </a:r>
            <a:br/>
            <a:r>
              <a:t> question of whether it is possible to prune a single encoder so that it can be used for multiple tasks. We allocate a </a:t>
            </a:r>
            <a:br/>
            <a:r>
              <a:t> fixed parameter budget and compare pruning a single model with a multitask objective against the best ensemble of </a:t>
            </a:r>
            <a:br/>
            <a:r>
              <a:t> single-task models. We find that under two pruning strategies (element-wise and rank pruning), the approach with </a:t>
            </a:r>
            <a:br/>
            <a:r>
              <a:t> the multitask objective outperforms training models separately when averaged across all tasks, and it is </a:t>
            </a:r>
            <a:br/>
            <a:r>
              <a:t> competitive on each individual one. Additional analysis finds that using a multitask objective during pruning can </a:t>
            </a:r>
            <a:br/>
            <a:r>
              <a:t> also be an effective method for reducing model sizes for low-resource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ENLSP NeurIPS 2021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Interactions Using Pretrained Unimodal Models for SIMMC 2.0 (2112.05328)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Joosung Lee,Kijong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https://arxiv.org/pdf/2112.05328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our work on the Situated Interactive MultiModal Conversations 2.0 challenge held at Dialog </a:t>
            </a:r>
            <a:br/>
            <a:r>
              <a:t> State Tracking Challenge 10. SIMMC 2.0 includes 4 subtasks, and we introduce our multimodal approaches for the </a:t>
            </a:r>
            <a:br/>
            <a:r>
              <a:t> subtask \#1, \#2 and the generation of subtask \#4. SIMMC 2.0 dataset is a multimodal dataset containing image and </a:t>
            </a:r>
            <a:br/>
            <a:r>
              <a:t> text information, which is more challenging than the problem of only text-based conversations because it must be </a:t>
            </a:r>
            <a:br/>
            <a:r>
              <a:t> solved by understanding the relationship between image and text. Therefore, since there is a limit to solving only </a:t>
            </a:r>
            <a:br/>
            <a:r>
              <a:t> text models such as BERT or GPT2, we propose a multimodal model combining image and text. We first pretrain the </a:t>
            </a:r>
            <a:br/>
            <a:r>
              <a:t> multimodal model to understand the relationship between image and text, then finetune our model for each task. We </a:t>
            </a:r>
            <a:br/>
            <a:r>
              <a:t> achieve the 3rd best performance in subtask \#1, \#2 and a runner-up in the generation of subtask \#4. The source code </a:t>
            </a:r>
            <a:br/>
            <a:r>
              <a:t> is available at https://github.com/rungjoo/simmc2.0.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DSTC10 challenge wokrshop at AAAI 2022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CaSP: Class-agnostic Semi-Supervised Pretraining for Detection and Segmentation (2112.04966)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 Qi,Jason Kuen,Zhe Lin,Jiuxiang Gu,Fengyun Rao,Dian Li,Weidong Guo,Zhen Wen,Jiaya Jia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https://arxiv.org/pdf/2112.04966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To improve instance-level detection/segmentation performance, existing self-supervised and semi-supervised </a:t>
            </a:r>
            <a:br/>
            <a:r>
              <a:t> methods extract either very task-unrelated or very task-specific training signals from unlabeled data. We argue </a:t>
            </a:r>
            <a:br/>
            <a:r>
              <a:t> that these two approaches, at the two extreme ends of the task-specificity spectrum, are suboptimal for the task </a:t>
            </a:r>
            <a:br/>
            <a:r>
              <a:t> performance. Utilizing too little task-specific training signals causes underfitting to the ground-truth labels </a:t>
            </a:r>
            <a:br/>
            <a:r>
              <a:t> of downstream tasks, while the opposite causes overfitting to the ground-truth labels. To this end, we propose a </a:t>
            </a:r>
            <a:br/>
            <a:r>
              <a:t> novel Class-agnostic Semi-supervised Pretraining (CaSP) framework to achieve a more favorable task-specificity </a:t>
            </a:r>
            <a:br/>
            <a:r>
              <a:t> balance in extracting training signals from unlabeled data. Compared to semi-supervised learning, CaSP reduces </a:t>
            </a:r>
            <a:br/>
            <a:r>
              <a:t> the task specificity in training signals by ignoring class information in the pseudo labels and having a separate </a:t>
            </a:r>
            <a:br/>
            <a:r>
              <a:t> pretraining stage that uses only task-unrelated unlabeled data. On the other hand, CaSP preserves the right amount </a:t>
            </a:r>
            <a:br/>
            <a:r>
              <a:t> of task specificity by leveraging box/mask-level pseudo labels. As a result, our pretrained model can better avoid </a:t>
            </a:r>
            <a:br/>
            <a:r>
              <a:t> underfitting/overfitting to ground-truth labels when finetuned on the downstream task. Using 3.6M unlabeled </a:t>
            </a:r>
            <a:br/>
            <a:r>
              <a:t> data, we achieve a remarkable performance gain of 4.7% over ImageNet-pretrained baseline on object detection. Our </a:t>
            </a:r>
            <a:br/>
            <a:r>
              <a:t> pretrained model also demonstrates excellent transferability to other detection and segmentation </a:t>
            </a:r>
            <a:br/>
            <a:r>
              <a:t> tasks/frameworks.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Pretrained Cost Model for Distributed Constraint Optimization Problems (2112.04187)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Yanchen Deng,Shufeng Kong,Bo 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https://arxiv.org/pdf/2112.04187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Distributed Constraint Optimization Problems (DCOPs) are an important subclass of combinatorial optimization </a:t>
            </a:r>
            <a:br/>
            <a:r>
              <a:t> problems, where information and controls are distributed among multiple autonomous agents. Previously, Machine </a:t>
            </a:r>
            <a:br/>
            <a:r>
              <a:t> Learning (ML) has been largely applied to solve combinatorial optimization problems by learning effective </a:t>
            </a:r>
            <a:br/>
            <a:r>
              <a:t> heuristics. However, existing ML-based heuristic methods are often not generalizable to different search </a:t>
            </a:r>
            <a:br/>
            <a:r>
              <a:t> algorithms. Most importantly, these methods usually require full knowledge about the problems to be solved, which </a:t>
            </a:r>
            <a:br/>
            <a:r>
              <a:t> are not suitable for distributed settings where centralization is not realistic due to geographical limitations or </a:t>
            </a:r>
            <a:br/>
            <a:r>
              <a:t> privacy concerns. To address the generality issue, we propose a novel directed acyclic graph representation schema </a:t>
            </a:r>
            <a:br/>
            <a:r>
              <a:t> for DCOPs and leverage the Graph Attention Networks (GATs) to embed graph representations. Our model, GAT-PCM, is </a:t>
            </a:r>
            <a:br/>
            <a:r>
              <a:t> then pretrained with optimally labelled data in an offline manner, so as to construct effective heuristics to boost a </a:t>
            </a:r>
            <a:br/>
            <a:r>
              <a:t> broad range of DCOP algorithms where evaluating the quality of a partial assignment is critical, such as local search </a:t>
            </a:r>
            <a:br/>
            <a:r>
              <a:t> or backtracking search. Furthermore, to enable decentralized model inference, we propose a distributed embedding </a:t>
            </a:r>
            <a:br/>
            <a:r>
              <a:t> schema of GAT-PCM where each agent exchanges only embedded vectors, and show its soundness and complexity. Finally, </a:t>
            </a:r>
            <a:br/>
            <a:r>
              <a:t> we demonstrate the effectiveness of our model by combining it with a local search or a backtracking search algorithm. </a:t>
            </a:r>
            <a:br/>
            <a:r>
              <a:t> Extensive empirical evaluations indicate that the GAT-PCM-boosted algorithms significantly outperform the </a:t>
            </a:r>
            <a:br/>
            <a:r>
              <a:t> state-of-the-art methods in various benchmarks. The pretrained model is available at </a:t>
            </a:r>
            <a:br/>
            <a:r>
              <a:t> https://github.com/dyc941126/GAT-PCM.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AAAI-22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Parsing with Pretrained Language Models, Multiple Datasets, and Dataset Embeddings (2112.03625)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Rob van der Goot,Miryam de Lhoneux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https://arxiv.org/pdf/2112.03625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an increase of dataset availability, the potential for learning from a variety of data sources has increased. </a:t>
            </a:r>
            <a:br/>
            <a:r>
              <a:t> One particular method to improve learning from multiple data sources is to embed the data source during training. </a:t>
            </a:r>
            <a:br/>
            <a:r>
              <a:t> This allows the model to learn generalizable features as well as distinguishing features between datasets. </a:t>
            </a:r>
            <a:br/>
            <a:r>
              <a:t> However, these dataset embeddings have mostly been used before contextualized transformer-based embeddings were </a:t>
            </a:r>
            <a:br/>
            <a:r>
              <a:t> introduced in the field of Natural Language Processing. In this work, we compare two methods to embed datasets in a </a:t>
            </a:r>
            <a:br/>
            <a:r>
              <a:t> transformer-based multilingual dependency parser, and perform an extensive evaluation. We show that: 1) </a:t>
            </a:r>
            <a:br/>
            <a:r>
              <a:t> embedding the dataset is still beneficial with these models 2) performance increases are highest when embedding the </a:t>
            </a:r>
            <a:br/>
            <a:r>
              <a:t> dataset at the encoder level 3) unsurprisingly, we confirm that performance increases are highest for small </a:t>
            </a:r>
            <a:br/>
            <a:r>
              <a:t> datasets and datasets with a low baseline score. 4) we show that training on the combination of all datasets performs </a:t>
            </a:r>
            <a:br/>
            <a:r>
              <a:t> similarly to designing smaller clusters based on language-relatedness.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TLT at SyntaxFest 2021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Transformer-based Korean Pretrained Language Models: A Survey on Three Years of Progress (2112.03014)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Kichang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https://arxiv.org/pdf/2112.03014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advent of Transformer, which was used in translation models in 2017, attention-based architectures began </a:t>
            </a:r>
            <a:br/>
            <a:r>
              <a:t> to attract attention. Furthermore, after the emergence of BERT, which strengthened the NLU-specific encoder part, </a:t>
            </a:r>
            <a:br/>
            <a:r>
              <a:t> which is a part of the Transformer, and the GPT architecture, which strengthened the NLG-specific decoder part, </a:t>
            </a:r>
            <a:br/>
            <a:r>
              <a:t> various methodologies, data, and models for learning the Pretrained Language Model began to appear. Furthermore, </a:t>
            </a:r>
            <a:br/>
            <a:r>
              <a:t> in the past three years, various Pretrained Language Models specialized for Korean have appeared. In this paper, we </a:t>
            </a:r>
            <a:br/>
            <a:r>
              <a:t> intend to numerically and qualitatively compare and analyze various Korean PLMs released to the public.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MoCA: Incorporating Multi-stage Domain Pretraining and Cross-guided Multimodal Attention for </a:t>
            </a:r>
            <a:br/>
            <a:r>
              <a:t> Textbook Question Answering (2112.02839)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Fangzhi Xu,Qika Lin,Jun Liu,Lingling Zhang,Tianzhe Zhao,Qi Chai,Yudai Pan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https://arxiv.org/pdf/2112.02839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Textbook Question Answering (TQA) is a complex multimodal task to infer answers given large context descriptions </a:t>
            </a:r>
            <a:br/>
            <a:r>
              <a:t> and abundant diagrams. Compared with Visual Question Answering (VQA), TQA contains a large number of uncommon </a:t>
            </a:r>
            <a:br/>
            <a:r>
              <a:t> terminologies and various diagram inputs. It brings new challenges to the representation capability of language </a:t>
            </a:r>
            <a:br/>
            <a:r>
              <a:t> model for domain-specific spans. And it also pushes the multimodal fusion to a more complex level. To tackle the above </a:t>
            </a:r>
            <a:br/>
            <a:r>
              <a:t> issues, we propose a novel model named MoCA, which incorporates multi-stage domain pretraining and multimodal </a:t>
            </a:r>
            <a:br/>
            <a:r>
              <a:t> cross attention for the TQA task. Firstly, we introduce a multi-stage domain pretraining module to conduct </a:t>
            </a:r>
            <a:br/>
            <a:r>
              <a:t> unsupervised post-pretraining with the span mask strategy and supervised pre-finetune. Especially for domain </a:t>
            </a:r>
            <a:br/>
            <a:r>
              <a:t> post-pretraining, we propose a heuristic generation algorithm to employ the terminology corpus. Secondly, to </a:t>
            </a:r>
            <a:br/>
            <a:r>
              <a:t> fully consider the rich inputs of context and diagrams, we propose cross-guided multimodal attention to update the </a:t>
            </a:r>
            <a:br/>
            <a:r>
              <a:t> features of text, question diagram and instructional diagram based on a progressive strategy. Further, a dual </a:t>
            </a:r>
            <a:br/>
            <a:r>
              <a:t> gating mechanism is adopted to improve the model ensemble. The experimental results show the superiority of our </a:t>
            </a:r>
            <a:br/>
            <a:r>
              <a:t> model, which outperforms the state-of-the-art methods by 2.21% and 2.43% for validation and test split </a:t>
            </a:r>
            <a:br/>
            <a:r>
              <a:t>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pages, 6 figures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Simple Adaptive Projection with Pretrained Features for Anomaly Detection (2112.02597)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Xingtai Gui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https://arxiv.org/pdf/2112.02597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anomaly detection aims to separate anomaly from normal samples with high-quality representations. </a:t>
            </a:r>
            <a:br/>
            <a:r>
              <a:t> Pretrained features bring effective representation and promising anomaly detection performance. However, with </a:t>
            </a:r>
            <a:br/>
            <a:r>
              <a:t> one-class training data, adapting the pretrained features is a thorny problem. Specifically, the existing </a:t>
            </a:r>
            <a:br/>
            <a:r>
              <a:t> optimization objectives with global target often lead to pattern collapse, i.e. all inputs are mapped to the same. In </a:t>
            </a:r>
            <a:br/>
            <a:r>
              <a:t> this paper, we propose a novel adaptation framework including simple linear transformation and self-attention. </a:t>
            </a:r>
            <a:br/>
            <a:r>
              <a:t> Such adaptation is applied on a specific input, and its k nearest representations of normal samples in pretrained </a:t>
            </a:r>
            <a:br/>
            <a:r>
              <a:t> feature space and the inner-relationship between similar one-class semantic features are mined. Furthermore, </a:t>
            </a:r>
            <a:br/>
            <a:r>
              <a:t> based on such framework, we propose an effective constraint term to avoid learning trivial solution. Our simple </a:t>
            </a:r>
            <a:br/>
            <a:r>
              <a:t> adaptive projection with pretrained features(SAP2) yields a novel anomaly detection criterion which is more </a:t>
            </a:r>
            <a:br/>
            <a:r>
              <a:t> accurate and robust to pattern collapse. Our method achieves state-of-the-art anomaly detection performance on </a:t>
            </a:r>
            <a:br/>
            <a:r>
              <a:t> semantic anomaly detection and sensory anomaly detection benchmarks including 96.5% AUROC on CIFAR-100 dataset, </a:t>
            </a:r>
            <a:br/>
            <a:r>
              <a:t> 97.0% AUROC on CIFAR-10 dataset and 88.1% AUROC on MvTec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When, Why, and Which Pretrained GANs Are Useful? (2202.08937)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Timofey Grigoryev,Andrey Voynov,Artem Babenko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literature has proposed several methods to finetune pretrained GANs on new datasets, which typically results in </a:t>
            </a:r>
            <a:br/>
            <a:r>
              <a:t> higher performance compared to training from scratch, especially in the limited-data regime. However, despite the </a:t>
            </a:r>
            <a:br/>
            <a:r>
              <a:t> apparent empirical benefits of GAN pretraining, its inner mechanisms were not analyzed in-depth, and </a:t>
            </a:r>
            <a:br/>
            <a:r>
              <a:t> understanding of its role is not entirely clear. Moreover, the essential practical details, e.g., selecting a </a:t>
            </a:r>
            <a:br/>
            <a:r>
              <a:t> proper pretrained GAN checkpoint, currently do not have rigorous grounding and are typically determined by trial </a:t>
            </a:r>
            <a:br/>
            <a:r>
              <a:t> and error.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BEVT: BERT Pretraining of Video Transformers (2112.01529)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Rui Wang,Dongdong Chen,Zuxuan Wu,Yinpeng Chen,Xiyang Dai,Mengchen Liu,Yu-Gang Jiang,Luowei Zhou,Lu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https://arxiv.org/pdf/2112.01529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studies the BERT pretraining of video transformers. It is a straightforward but worth-studying </a:t>
            </a:r>
            <a:br/>
            <a:r>
              <a:t> extension given the recent success from BERT pretraining of image transformers. We introduce BEVT which decouples </a:t>
            </a:r>
            <a:br/>
            <a:r>
              <a:t> video representation learning into spatial representation learning and temporal dynamics learning. In </a:t>
            </a:r>
            <a:br/>
            <a:r>
              <a:t> particular, BEVT first performs masked image modeling on image data, and then conducts masked image modeling </a:t>
            </a:r>
            <a:br/>
            <a:r>
              <a:t> jointly with masked video modeling on video data. This design is motivated by two observations: 1) transformers </a:t>
            </a:r>
            <a:br/>
            <a:r>
              <a:t> learned on image datasets provide decent spatial priors that can ease the learning of video transformers, which are </a:t>
            </a:r>
            <a:br/>
            <a:r>
              <a:t> often times computationally-intensive if trained from scratch; 2) discriminative clues, i.e., spatial and </a:t>
            </a:r>
            <a:br/>
            <a:r>
              <a:t> temporal information, needed to make correct predictions vary among different videos due to large intra-class and </a:t>
            </a:r>
            <a:br/>
            <a:r>
              <a:t> inter-class variations. We conduct extensive experiments on three challenging video benchmarks where BEVT </a:t>
            </a:r>
            <a:br/>
            <a:r>
              <a:t> achieves very promising results. On Kinetics 400, for which recognition mostly relies on discriminative spatial </a:t>
            </a:r>
            <a:br/>
            <a:r>
              <a:t> representations, BEVT achieves comparable results to strong supervised baselines. On Something-Something-V2 </a:t>
            </a:r>
            <a:br/>
            <a:r>
              <a:t> and Diving 48, which contain videos relying on temporal dynamics, BEVT outperforms by clear margins all alternative </a:t>
            </a:r>
            <a:br/>
            <a:r>
              <a:t> baselines and achieves state-of-the-art performance with a 71.4% and 87.2% Top-1 accuracy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Updated SOTA results with ImageNet-1k pretrained PeCo tokenizer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PreViTS: Contrastive Pretraining with Video Tracking Supervision (2112.00804)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Brian Chen,Ramprasaath R. Selvaraju,Shih-Fu Chang,Juan Carlos Niebles,Nikhil Naik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https://arxiv.org/pdf/2112.00804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Videos are a rich source for self-supervised learning (SSL) of visual representations due to the presence of natural </a:t>
            </a:r>
            <a:br/>
            <a:r>
              <a:t> temporal transformations of objects. However, current methods typically randomly sample video clips for </a:t>
            </a:r>
            <a:br/>
            <a:r>
              <a:t> learning, which results in a poor supervisory signal. In this work, we propose PreViTS, an SSL framework that </a:t>
            </a:r>
            <a:br/>
            <a:r>
              <a:t> utilizes an unsupervised tracking signal for selecting clips containing the same object, which helps better </a:t>
            </a:r>
            <a:br/>
            <a:r>
              <a:t> utilize temporal transformations of objects. PreViTS further uses the tracking signal to spatially constrain the </a:t>
            </a:r>
            <a:br/>
            <a:r>
              <a:t> frame regions to learn from and trains the model to locate meaningful objects by providing supervision on Grad-CAM </a:t>
            </a:r>
            <a:br/>
            <a:r>
              <a:t> attention maps. To evaluate our approach, we train a momentum contrastive (MoCo) encoder on VGG-Sound and </a:t>
            </a:r>
            <a:br/>
            <a:r>
              <a:t> Kinetics-400 datasets with PreViTS. Training with PreViTS outperforms representations learnt by MoCo alone on </a:t>
            </a:r>
            <a:br/>
            <a:r>
              <a:t> both image recognition and video classification downstream tasks, obtaining state-of-the-art performance on </a:t>
            </a:r>
            <a:br/>
            <a:r>
              <a:t> action classification. PreViTS helps learn feature representations that are more robust to changes in background </a:t>
            </a:r>
            <a:br/>
            <a:r>
              <a:t> and context, as seen by experiments on image and video datasets with background changes. Learning from large-scale </a:t>
            </a:r>
            <a:br/>
            <a:r>
              <a:t> uncurated videos with PreViTS could lead to more accurate and robust visual feature representations.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Revisiting the Transferability of Supervised Pretraining: an MLP Perspective (2112.00496)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Yizhou Wang,Shixiang Tang,Feng Zhu,Lei Bai,Rui Zhao,Donglian Qi,Wanli Ouyang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https://arxiv.org/pdf/2112.00496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pretrain-finetune paradigm is a classical pipeline in visual learning. Recent progress on unsupervised </a:t>
            </a:r>
            <a:br/>
            <a:r>
              <a:t> pretraining methods shows superior transfer performance to their supervised counterparts. This paper revisits </a:t>
            </a:r>
            <a:br/>
            <a:r>
              <a:t> this phenomenon and sheds new light on understanding the transferability gap between unsupervised and supervised </a:t>
            </a:r>
            <a:br/>
            <a:r>
              <a:t> pretraining from a multilayer perceptron (MLP) perspective. While previous works focus on the effectiveness of MLP </a:t>
            </a:r>
            <a:br/>
            <a:r>
              <a:t> on unsupervised image classification where pretraining and evaluation are conducted on the same dataset, we reveal </a:t>
            </a:r>
            <a:br/>
            <a:r>
              <a:t> that the MLP projector is also the key factor to better transferability of unsupervised pretraining methods than </a:t>
            </a:r>
            <a:br/>
            <a:r>
              <a:t> supervised pretraining methods. Based on this observation, we attempt to close the transferability gap between </a:t>
            </a:r>
            <a:br/>
            <a:r>
              <a:t> supervised and unsupervised pretraining by adding an MLP projector before the classifier in supervised </a:t>
            </a:r>
            <a:br/>
            <a:r>
              <a:t> pretraining. Our analysis indicates that the MLP projector can help retain intra-class variation of visual </a:t>
            </a:r>
            <a:br/>
            <a:r>
              <a:t> features, decrease the feature distribution distance between pretraining and evaluation datasets, and reduce </a:t>
            </a:r>
            <a:br/>
            <a:r>
              <a:t> feature redundancy. Extensive experiments on public benchmarks demonstrate that the added MLP projector </a:t>
            </a:r>
            <a:br/>
            <a:r>
              <a:t> significantly boosts the transferability of supervised pretraining, \eg \textbf{+7.2\%} top-1 accuracy on the </a:t>
            </a:r>
            <a:br/>
            <a:r>
              <a:t> concept generalization task, \textbf{+5.8\%} top-1 accuracy for linear evaluation on 12-domain classification </a:t>
            </a:r>
            <a:br/>
            <a:r>
              <a:t> tasks, and \textbf{+0.8\%} AP on COCO object detection task, making supervised pretraining comparable or even </a:t>
            </a:r>
            <a:br/>
            <a:r>
              <a:t> better than unsupervised pretraining. Codes will be released upon acceptance.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MedRDF: A Robust and Retrain-Less Diagnostic Framework for Medical Pretrained Models Against </a:t>
            </a:r>
            <a:br/>
            <a:r>
              <a:t> Adversarial Attack (2111.14564)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Mengting Xu,Tao Zhang,Daoqiang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https://arxiv.org/pdf/2111.14564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neural networks are discovered to be non-robust when attacked by imperceptible adversarial examples, which is </a:t>
            </a:r>
            <a:br/>
            <a:r>
              <a:t> dangerous for it applied into medical diagnostic system that requires high reliability. However, the defense </a:t>
            </a:r>
            <a:br/>
            <a:r>
              <a:t> methods that have good effect in natural images may not be suitable for medical diagnostic tasks. The preprocessing </a:t>
            </a:r>
            <a:br/>
            <a:r>
              <a:t> methods (e.g., random resizing, compression) may lead to the loss of the small lesions feature in the medical image. </a:t>
            </a:r>
            <a:br/>
            <a:r>
              <a:t> Retraining the network on the augmented data set is also not practical for medical models that have already been </a:t>
            </a:r>
            <a:br/>
            <a:r>
              <a:t> deployed online. Accordingly, it is necessary to design an easy-to-deploy and effective defense framework for </a:t>
            </a:r>
            <a:br/>
            <a:r>
              <a:t> medical diagnostic tasks. In this paper, we propose a Robust and Retrain-Less Diagnostic Framework for Medical </a:t>
            </a:r>
            <a:br/>
            <a:r>
              <a:t> pretrained models against adversarial attack (i.e., MedRDF). It acts on the inference time of the pertained medical </a:t>
            </a:r>
            <a:br/>
            <a:r>
              <a:t> model. Specifically, for each test image, MedRDF firstly creates a large number of noisy copies of it, and obtains the </a:t>
            </a:r>
            <a:br/>
            <a:r>
              <a:t> output labels of these copies from the pretrained medical diagnostic model. Then, based on the labels of these </a:t>
            </a:r>
            <a:br/>
            <a:r>
              <a:t> copies, MedRDF outputs the final robust diagnostic result by majority voting. In addition to the diagnostic result, </a:t>
            </a:r>
            <a:br/>
            <a:r>
              <a:t> MedRDF produces the Robust Metric (RM) as the confidence of the result. Therefore, it is convenient and reliable to </a:t>
            </a:r>
            <a:br/>
            <a:r>
              <a:t> utilize MedRDF to convert pre-trained non-robust diagnostic models into robust ones. The experimental results on </a:t>
            </a:r>
            <a:br/>
            <a:r>
              <a:t> COVID-19 and DermaMNIST datasets verify the effectiveness of our MedRDF in improving the robustness of medical </a:t>
            </a:r>
            <a:br/>
            <a:r>
              <a:t> diagnostic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TMI under review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Pretraining with Classification Labels for Temporal Activity Detection (2111.13675)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Kumara Kahatapitiya,Zhou Ren,Haoxiang Li,Zhenyu Wu,Michael S. Ryoo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https://arxiv.org/pdf/2111.13675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Temporal Activity Detection aims to predict activity classes per frame, in contrast to video-level predictions as </a:t>
            </a:r>
            <a:br/>
            <a:r>
              <a:t> done in Activity Classification (i.e., Activity Recognition). Due to the expensive frame-level annotations </a:t>
            </a:r>
            <a:br/>
            <a:r>
              <a:t> required for detection, the scale of detection datasets is limited. Thus, commonly, previous work on temporal </a:t>
            </a:r>
            <a:br/>
            <a:r>
              <a:t> activity detection resorts to fine-tuning a classification model pretrained on large-scale classification </a:t>
            </a:r>
            <a:br/>
            <a:r>
              <a:t> datasets (e.g., Kinetics-400). However, such pretrained models are not ideal for downstream detection </a:t>
            </a:r>
            <a:br/>
            <a:r>
              <a:t> performance due to the disparity between the pretraining and the downstream fine-tuning tasks. This work proposes a </a:t>
            </a:r>
            <a:br/>
            <a:r>
              <a:t> novel self-supervised pretraining method for detection leveraging classification labels to mitigate such </a:t>
            </a:r>
            <a:br/>
            <a:r>
              <a:t> disparity by introducing frame-level pseudo labels, multi-action frames, and action segments. We show that the </a:t>
            </a:r>
            <a:br/>
            <a:r>
              <a:t> models pretrained with the proposed self-supervised detection task outperform prior work on multiple challenging </a:t>
            </a:r>
            <a:br/>
            <a:r>
              <a:t> activity detection benchmarks, including Charades and MultiTHUMOS. Our extensive ablations further provide </a:t>
            </a:r>
            <a:br/>
            <a:r>
              <a:t> insights on when and how to use the proposed models for activity detection. Code and models will be released online.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TunBERT: Pretrained Contextualized Text Representation for Tunisian Dialect (2111.13138)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Abir Messaoudi,Ahmed Cheikhrouhou,Hatem Haddad,Nourchene Ferchichi,Moez BenHajhmida,Abir Korched,Malek Naski,Faten Ghriss,Amine Kerkeni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https://arxiv.org/pdf/2111.13138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contextualized text representation models learn an effective representation of a natural language to </a:t>
            </a:r>
            <a:br/>
            <a:r>
              <a:t> make it machine understandable. After the breakthrough of the attention mechanism, a new generation of pretrained </a:t>
            </a:r>
            <a:br/>
            <a:r>
              <a:t> models have been proposed achieving good performances since the introduction of the Transformer. Bidirectional </a:t>
            </a:r>
            <a:br/>
            <a:r>
              <a:t> Encoder Representations from Transformers (BERT) has become the state-of-the-art model for language </a:t>
            </a:r>
            <a:br/>
            <a:r>
              <a:t> understanding. Despite their success, most of the available models have been trained on Indo-European languages </a:t>
            </a:r>
            <a:br/>
            <a:r>
              <a:t> however similar research for under-represented languages and dialects remains sparse.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CytoImageNet: A large-scale pretraining dataset for bioimage transfer learning (2111.11646)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Stanley Bryan Z. Hua,Alex X. Lu,Alan M. Moses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https://arxiv.org/pdf/2111.11646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Motivation: In recent years, image-based biological assays have steadily become high-throughput, sparking a need </a:t>
            </a:r>
            <a:br/>
            <a:r>
              <a:t> for fast automated methods to extract biologically-meaningful information from hundreds of thousands of images. </a:t>
            </a:r>
            <a:br/>
            <a:r>
              <a:t> Taking inspiration from the success of ImageNet, we curate CytoImageNet, a large-scale dataset of openly-sourced </a:t>
            </a:r>
            <a:br/>
            <a:r>
              <a:t> and weakly-labeled microscopy images (890K images, 894 classes). Pretraining on CytoImageNet yields features </a:t>
            </a:r>
            <a:br/>
            <a:r>
              <a:t> that are competitive to ImageNet features on downstream microscopy classification tasks. We show evidence that </a:t>
            </a:r>
            <a:br/>
            <a:r>
              <a:t> CytoImageNet features capture information not available in ImageNet-trained features. The dataset is made </a:t>
            </a:r>
            <a:br/>
            <a:r>
              <a:t> available at https://www.kaggle.com/stanleyhua/cytoimagenet.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paper at NeurIPS 2021 Learning Meaningful Representations for Life (LMRL) Workshop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Information-Theoretic Bias Assessment Of Learned Representations Of Pretrained Face Recognition (2111.04673)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Jiazhi Li,Wael Abd-Almageed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https://arxiv.org/pdf/2111.04673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equality issues in the use of face recognition have garnered a lot of attention lately, greater efforts have been </a:t>
            </a:r>
            <a:br/>
            <a:r>
              <a:t> made to debiased deep learning models to improve fairness to minorities. However, there is still no clear definition </a:t>
            </a:r>
            <a:br/>
            <a:r>
              <a:t> nor sufficient analysis for bias assessment metrics. We propose an information-theoretic, independent bias </a:t>
            </a:r>
            <a:br/>
            <a:r>
              <a:t> assessment metric to identify degree of bias against protected demographic attributes from learned </a:t>
            </a:r>
            <a:br/>
            <a:r>
              <a:t> representations of pretrained facial recognition systems. Our metric differs from other methods that rely on </a:t>
            </a:r>
            <a:br/>
            <a:r>
              <a:t> classification accuracy or examine the differences between ground truth and predicted labels of protected </a:t>
            </a:r>
            <a:br/>
            <a:r>
              <a:t> attributes predicted using a shallow network. Also, we argue, theoretically and experimentally, that </a:t>
            </a:r>
            <a:br/>
            <a:r>
              <a:t> logits-level loss is not adequate to explain bias since predictors based on neural networks will always find </a:t>
            </a:r>
            <a:br/>
            <a:r>
              <a:t> correlations. Further, we present a synthetic dataset that mitigates the issue of insufficient samples in certain </a:t>
            </a:r>
            <a:br/>
            <a:r>
              <a:t> cohorts. Lastly, we establish a benchmark metric by presenting advantages in clear discrimination and small </a:t>
            </a:r>
            <a:br/>
            <a:r>
              <a:t> variation comparing with other metrics, and evaluate the performance of different debiased models with the </a:t>
            </a:r>
            <a:br/>
            <a:r>
              <a:t> proposed metric.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IEEE International Conference on Automatic Face and Gesture Recognition 2021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NLP From Scratch Without Large-Scale Pretraining: A Simple and Efficient Framework (2111.04130)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Xingcheng Yao,Yanan Zheng,Xiaocong Yang,Zhilin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https://arxiv.org/pdf/2111.04130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language models have become the standard approach for many NLP tasks due to strong performance, but they </a:t>
            </a:r>
            <a:br/>
            <a:r>
              <a:t> are very expensive to train. We propose a simple and efficient learning framework, TLM, that does not rely on </a:t>
            </a:r>
            <a:br/>
            <a:r>
              <a:t> large-scale pretraining. Given some labeled task data and a large general corpus, TLM uses task data as queries to </a:t>
            </a:r>
            <a:br/>
            <a:r>
              <a:t> retrieve a tiny subset of the general corpus and jointly optimizes the task objective and the language modeling </a:t>
            </a:r>
            <a:br/>
            <a:r>
              <a:t> objective from scratch. On eight classification datasets in four domains, TLM achieves results better than or </a:t>
            </a:r>
            <a:br/>
            <a:r>
              <a:t> similar to pretrained language models (e.g., RoBERTa-Large) while reducing the training FLOPs by two orders of </a:t>
            </a:r>
            <a:br/>
            <a:r>
              <a:t> magnitude. With high accuracy and efficiency, we hope TLM will contribute to democratizing NLP and expediting its </a:t>
            </a:r>
            <a:br/>
            <a:r>
              <a:t> development.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5 figures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StyleGAN of All Trades: Image Manipulation with Only Pretrained StyleGAN (2111.01619)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 Jin Chong,Hsin-Ying Lee,David Forsyth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https://arxiv.org/pdf/2111.01619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StyleGAN has enabled various image manipulation and editing tasks thanks to the high-quality generation </a:t>
            </a:r>
            <a:br/>
            <a:r>
              <a:t> and the disentangled latent space. However, additional architectures or task-specific training paradigms are </a:t>
            </a:r>
            <a:br/>
            <a:r>
              <a:t> usually required for different tasks. In this work, we take a deeper look at the spatial properties of StyleGAN. We </a:t>
            </a:r>
            <a:br/>
            <a:r>
              <a:t> show that with a pretrained StyleGAN along with some operations, without any additional architecture, we can </a:t>
            </a:r>
            <a:br/>
            <a:r>
              <a:t> perform comparably to the state-of-the-art methods on various tasks, including image blending, panorama </a:t>
            </a:r>
            <a:br/>
            <a:r>
              <a:t> generation, generation from a single image, controllable and local multimodal image to image translation, and </a:t>
            </a:r>
            <a:br/>
            <a:r>
              <a:t> attributes transfer. The proposed method is simple, effective, efficient, and applicable to any existing </a:t>
            </a:r>
            <a:br/>
            <a:r>
              <a:t> pretrained StyleGAN model.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Vision Models Are More Robust And Fair When Pretrained On Uncurated Images Without Supervision (2202.08360)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Priya Goyal,Quentin Duval,Isaac Seessel,Mathilde Caron,Ishan Misra,Levent Sagun,Armand Joulin,Piotr Bojanowski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Discriminative self-supervised learning allows training models on any random group of internet images, and </a:t>
            </a:r>
            <a:br/>
            <a:r>
              <a:t> possibly recover salient information that helps differentiate between the images. Applied to ImageNet, this leads </a:t>
            </a:r>
            <a:br/>
            <a:r>
              <a:t> to object centric features that perform on par with supervised features on most object-centric downstream tasks. In </a:t>
            </a:r>
            <a:br/>
            <a:r>
              <a:t> this work, we question if using this ability, we can learn any salient and more representative information present in </a:t>
            </a:r>
            <a:br/>
            <a:r>
              <a:t> diverse unbounded set of images from across the globe. To do so, we train models on billions of random images without </a:t>
            </a:r>
            <a:br/>
            <a:r>
              <a:t> any data pre-processing or prior assumptions about what we want the model to learn. We scale our model size to dense 10 </a:t>
            </a:r>
            <a:br/>
            <a:r>
              <a:t> billion parameters to avoid underfitting on a large data size. We extensively study and validate our model </a:t>
            </a:r>
            <a:br/>
            <a:r>
              <a:t> performance on over 50 benchmarks including fairness, robustness to distribution shift, geographical diversity, </a:t>
            </a:r>
            <a:br/>
            <a:r>
              <a:t> fine grained recognition, image copy detection and many image classification datasets. The resulting model, not </a:t>
            </a:r>
            <a:br/>
            <a:r>
              <a:t> only captures well semantic information, it also captures information about artistic style and learns salient </a:t>
            </a:r>
            <a:br/>
            <a:r>
              <a:t> information such as geolocations and multilingual word embeddings based on visual content only. More importantly, </a:t>
            </a:r>
            <a:br/>
            <a:r>
              <a:t> we discover that such model is more robust, more fair, less harmful and less biased than supervised models or models </a:t>
            </a:r>
            <a:br/>
            <a:r>
              <a:t> trained on object centric datasets such as ImageNet.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Integrating Pretrained Language Model for Dialogue Policy Learning (2111.01398)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Hongru Wang,Huimin Wang,Zezhong Wang,Kam-Fai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https://arxiv.org/pdf/2111.01398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Reinforcement Learning (RL) has been witnessed its potential for training a dialogue policy agent towards </a:t>
            </a:r>
            <a:br/>
            <a:r>
              <a:t> maximizing the accumulated rewards given from users. However, the reward can be very sparse for it is usually only </a:t>
            </a:r>
            <a:br/>
            <a:r>
              <a:t> provided at the end of a dialog session, which causes unaffordable interaction requirements for an acceptable </a:t>
            </a:r>
            <a:br/>
            <a:r>
              <a:t> dialog agent. Distinguished from many efforts dedicated to optimizing the policy and recovering the reward </a:t>
            </a:r>
            <a:br/>
            <a:r>
              <a:t> alternatively which suffers from easily getting stuck in local optima and model collapse, we decompose the </a:t>
            </a:r>
            <a:br/>
            <a:r>
              <a:t> adversarial training into two steps: 1) we integrate a pre-trained language model as a discriminator to judge </a:t>
            </a:r>
            <a:br/>
            <a:r>
              <a:t> whether the current system action is good enough for the last user action (i.e., \textit{next action prediction}); </a:t>
            </a:r>
            <a:br/>
            <a:r>
              <a:t> 2) the discriminator gives and extra local dense reward to guide the agent's exploration. The experimental result </a:t>
            </a:r>
            <a:br/>
            <a:r>
              <a:t> demonstrates that our method significantly improves the complete rate (~4.4\%) and success rate (~8.0\%) of the </a:t>
            </a:r>
            <a:br/>
            <a:r>
              <a:t> dialogue system.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Switch Point biased Self-Training: Re-purposing Pretrained Models for Code-Switching (2111.01231)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Parul Chopra,Sai Krishna Rallabandi,Alan W Black,Khyathi Raghavi Chandu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https://arxiv.org/pdf/2111.01231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Code-switching (CS), a ubiquitous phenomenon due to the ease of communication it offers in multilingual </a:t>
            </a:r>
            <a:br/>
            <a:r>
              <a:t> communities still remains an understudied problem in language processing. The primary reasons behind this are: (1) </a:t>
            </a:r>
            <a:br/>
            <a:r>
              <a:t> minimal efforts in leveraging large pretrained multilingual models, and (2) the lack of annotated data. The </a:t>
            </a:r>
            <a:br/>
            <a:r>
              <a:t> distinguishing case of low performance of multilingual models in CS is the intra-sentence mixing of languages </a:t>
            </a:r>
            <a:br/>
            <a:r>
              <a:t> leading to switch points. We first benchmark two sequence labeling tasks -- POS and NER on 4 different language pairs </a:t>
            </a:r>
            <a:br/>
            <a:r>
              <a:t> with a suite of pretrained models to identify the problems and select the best performing model, char-BERT, among </a:t>
            </a:r>
            <a:br/>
            <a:r>
              <a:t> them (addressing (1)). We then propose a self training method to repurpose the existing pretrained models using a </a:t>
            </a:r>
            <a:br/>
            <a:r>
              <a:t> switch-point bias by leveraging unannotated data (addressing (2)). We finally demonstrate that our approach </a:t>
            </a:r>
            <a:br/>
            <a:r>
              <a:t> performs well on both tasks by reducing the gap between the switch point performance while retaining the overall </a:t>
            </a:r>
            <a:br/>
            <a:r>
              <a:t> performance on two distinct language pairs in both the tasks. Our code is available here: </a:t>
            </a:r>
            <a:br/>
            <a:r>
              <a:t> https://github.com/PC09/EMNLP2021-Switch-Point-biased-Self-Training.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EMNLP Findings 2021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When Does Contrastive Learning Preserve Adversarial Robustness from Pretraining to Finetuning? (2111.01124)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Lijie Fan,Sijia Liu,Pin-Yu Chen,Gaoyuan Zhang,Chuang 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https://arxiv.org/pdf/2111.01124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learning (CL) can learn generalizable feature representations and achieve the state-of-the-art </a:t>
            </a:r>
            <a:br/>
            <a:r>
              <a:t> performance of downstream tasks by finetuning a linear classifier on top of it. However, as adversarial robustness </a:t>
            </a:r>
            <a:br/>
            <a:r>
              <a:t> becomes vital in image classification, it remains unclear whether or not CL is able to preserve robustness to </a:t>
            </a:r>
            <a:br/>
            <a:r>
              <a:t> downstream tasks. The main challenge is that in the self-supervised pretraining + supervised finetuning paradigm, </a:t>
            </a:r>
            <a:br/>
            <a:r>
              <a:t> adversarial robustness is easily forgotten due to a learning task mismatch from pretraining to finetuning. We call </a:t>
            </a:r>
            <a:br/>
            <a:r>
              <a:t> such a challenge 'cross-task robustness transferability'. To address the above problem, in this paper we revisit </a:t>
            </a:r>
            <a:br/>
            <a:r>
              <a:t> and advance CL principles through the lens of robustness enhancement. We show that (1) the design of contrastive </a:t>
            </a:r>
            <a:br/>
            <a:r>
              <a:t> views matters: High-frequency components of images are beneficial to improving model robustness; (2) Augmenting </a:t>
            </a:r>
            <a:br/>
            <a:r>
              <a:t> CL with pseudo-supervision stimulus (e.g., resorting to feature clustering) helps preserve robustness without </a:t>
            </a:r>
            <a:br/>
            <a:r>
              <a:t> forgetting. Equipped with our new designs, we propose AdvCL, a novel adversarial contrastive pretraining </a:t>
            </a:r>
            <a:br/>
            <a:r>
              <a:t> framework. We show that AdvCL is able to enhance cross-task robustness transferability without loss of model </a:t>
            </a:r>
            <a:br/>
            <a:r>
              <a:t> accuracy and finetuning efficiency. With a thorough experimental study, we demonstrate that AdvCL outperforms the </a:t>
            </a:r>
            <a:br/>
            <a:r>
              <a:t> state-of-the-art self-supervised robust learning methods across multiple datasets (CIFAR-10, CIFAR-100, and </a:t>
            </a:r>
            <a:br/>
            <a:r>
              <a:t> STL-10) and finetuning schemes (linear evaluation and full model finetuning).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NeurIPS 2021. Code is available at https://github.com/LijieFan/AdvCL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SVBRDF Recovery From a Single Image With Highlights using a Pretrained Generative Adversarial Network (2111.00943)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Tao Wen,Beibei Wang,Lei Zhang,Jie Guo,Nicolas Holzschuch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https://arxiv.org/pdf/2111.00943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Spatially-varying bi-directional reflectance distribution functions (SVBRDFs) are crucial for designers to </a:t>
            </a:r>
            <a:br/>
            <a:r>
              <a:t> incorporate new materials in virtual scenes, making them look more realistic. Reconstruction of SVBRDFs is a </a:t>
            </a:r>
            <a:br/>
            <a:r>
              <a:t> long-standing problem. Existing methods either rely on extensive acquisition system or require huge datasets </a:t>
            </a:r>
            <a:br/>
            <a:r>
              <a:t> which are nontrivial to acquire. We aim to recover SVBRDFs from a single image, without any datasets. A single image </a:t>
            </a:r>
            <a:br/>
            <a:r>
              <a:t> contains incomplete information about the SVBRDF, making the reconstruction task highly ill-posed. It is also </a:t>
            </a:r>
            <a:br/>
            <a:r>
              <a:t> difficult to separate between the changes in color that are caused by the material and those caused by the </a:t>
            </a:r>
            <a:br/>
            <a:r>
              <a:t> illumination, without the prior knowledge learned from the dataset. In this paper, we use an unsupervised </a:t>
            </a:r>
            <a:br/>
            <a:r>
              <a:t> generative adversarial neural network (GAN) to recover SVBRDFs maps with a single image as input. To better separate </a:t>
            </a:r>
            <a:br/>
            <a:r>
              <a:t> the effects due to illumination from the effects due to the material, we add the hypothesis that the material is </a:t>
            </a:r>
            <a:br/>
            <a:r>
              <a:t> stationary and introduce a new loss function based on Fourier coefficients to enforce this stationarity. For </a:t>
            </a:r>
            <a:br/>
            <a:r>
              <a:t> efficiency, we train the network in two stages: reusing a trained model to initialize the SVBRDFs and fine-tune it </a:t>
            </a:r>
            <a:br/>
            <a:r>
              <a:t> based on the input image. Our method generates high-quality SVBRDFs maps from a single input photograph, and </a:t>
            </a:r>
            <a:br/>
            <a:r>
              <a:t> provides more vivid rendering results compared to previous work. The two-stage training boosts runtime </a:t>
            </a:r>
            <a:br/>
            <a:r>
              <a:t> performance, making it 8 times faster than previous work.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MentalBERT: Publicly Available Pretrained Language Models for Mental Healthcare (2110.15621)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Shaoxiong Ji,Tianlin Zhang,Luna Ansari,Jie Fu,Prayag Tiwari,Erik Cambria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https://arxiv.org/pdf/2110.15621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Mental health is a critical issue in modern society, and mental disorders could sometimes turn to suicidal ideation </a:t>
            </a:r>
            <a:br/>
            <a:r>
              <a:t> without adequate treatment. Early detection of mental disorders and suicidal ideation from social content </a:t>
            </a:r>
            <a:br/>
            <a:r>
              <a:t> provides a potential way for effective social intervention. Recent advances in pretrained contextualized </a:t>
            </a:r>
            <a:br/>
            <a:r>
              <a:t> language representations have promoted the development of several domain-specific pretrained models and </a:t>
            </a:r>
            <a:br/>
            <a:r>
              <a:t> facilitated several downstream applications. However, there are no existing pretrained language models for </a:t>
            </a:r>
            <a:br/>
            <a:r>
              <a:t> mental healthcare. This paper trains and release two pretrained masked language models, i.e., MentalBERT and </a:t>
            </a:r>
            <a:br/>
            <a:r>
              <a:t> MentalRoBERTa, to benefit machine learning for the mental healthcare research community. Besides, we evaluate our </a:t>
            </a:r>
            <a:br/>
            <a:r>
              <a:t> trained domain-specific models and several variants of pretrained language models on several mental disorder </a:t>
            </a:r>
            <a:br/>
            <a:r>
              <a:t> detection benchmarks and demonstrate that language representations pretrained in the target domain improve the </a:t>
            </a:r>
            <a:br/>
            <a:r>
              <a:t> performance of mental health detection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s2s-ft: Fine-Tuning Pretrained Transformer Encoders for Sequence-to-Sequence Learning (2110.13640)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Hangbo Bao,Li Dong,Wenhui Wang,Nan Yang,Furu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https://arxiv.org/pdf/2110.13640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bidirectional Transformers, such as BERT, have achieved significant improvements in a wide variety of </a:t>
            </a:r>
            <a:br/>
            <a:r>
              <a:t> language understanding tasks, while it is not straightforward to directly apply them for natural language </a:t>
            </a:r>
            <a:br/>
            <a:r>
              <a:t> generation. In this paper, we present a sequence-to-sequence fine-tuning toolkit s2s-ft, which adopts pretrained </a:t>
            </a:r>
            <a:br/>
            <a:r>
              <a:t> Transformers for conditional generation tasks. Inspired by UniLM, we implement three sequence-to-sequence </a:t>
            </a:r>
            <a:br/>
            <a:r>
              <a:t> fine-tuning algorithms, namely, causal fine-tuning, masked fine-tuning, and pseudo-masked fine-tuning. By </a:t>
            </a:r>
            <a:br/>
            <a:r>
              <a:t> leveraging the existing pretrained bidirectional Transformers, experimental results show that s2s-ft achieves </a:t>
            </a:r>
            <a:br/>
            <a:r>
              <a:t> strong performance on several benchmarks of abstractive summarization, and question generation. Moreover, we </a:t>
            </a:r>
            <a:br/>
            <a:r>
              <a:t> demonstrate that the package s2s-ft supports both monolingual and multilingual NLG tasks. The s2s-ft toolkit is </a:t>
            </a:r>
            <a:br/>
            <a:r>
              <a:t> available at https://github.com/microsoft/unilm/tree/master/s2s-ft.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Demo paper for the s2s-ft toolkit: https://github.com/microsoft/unilm/tree/master/s2s-ft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TUNet: A Block-online Bandwidth Extension Model based on Transformers and Self-supervised </a:t>
            </a:r>
            <a:br/>
            <a:r>
              <a:t> Pretraining (2110.13492)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Viet-Anh Nguyen,Anh H. T. Nguyen,Andy W. H. Khong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https://arxiv.org/pdf/2110.13492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a block-online variant of the temporal feature-wise linear modulation (TFiLM) model to achieve </a:t>
            </a:r>
            <a:br/>
            <a:r>
              <a:t> bandwidth extension. The proposed architecture simplifies the UNet backbone of the TFiLM to reduce inference time </a:t>
            </a:r>
            <a:br/>
            <a:r>
              <a:t> and employs an efficient transformer at the bottleneck to alleviate performance degradation. We also utilize </a:t>
            </a:r>
            <a:br/>
            <a:r>
              <a:t> self-supervised pretraining and data augmentation to enhance the quality of bandwidth extended signals and reduce </a:t>
            </a:r>
            <a:br/>
            <a:r>
              <a:t> the sensitivity with respect to downsampling methods. Experiment results on the VCTK dataset show that the proposed </a:t>
            </a:r>
            <a:br/>
            <a:r>
              <a:t> method outperforms several recent baselines in both intrusive and non-intrusive metrics. Pretraining and filter </a:t>
            </a:r>
            <a:br/>
            <a:r>
              <a:t> augmentation also help stabilize and enhance the overall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ICASSP 2022 submitted, 5 pages, 4 figures, 3 tables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Unified Instance and Knowledge Alignment Pretraining for Aspect-based Sentiment Analysis (2110.13398)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Juhua Liu,Qihuang Zhong,Liang Ding,Hua Jin,Bo Du,Dacheng Tao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https://arxiv.org/pdf/2110.13398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Aspect-based Sentiment Analysis (ABSA) aims to determine the sentiment polarity towards an aspect. Because of the </a:t>
            </a:r>
            <a:br/>
            <a:r>
              <a:t> expensive and limited labelled data, the pretraining strategy has become the de-facto standard for ABSA. However, </a:t>
            </a:r>
            <a:br/>
            <a:r>
              <a:t> there always exists severe domain shift between the pretraining and downstream ABSA datasets, hindering the </a:t>
            </a:r>
            <a:br/>
            <a:r>
              <a:t> effective knowledge transfer when directly finetuning and making the downstream task performs sub-optimal. To </a:t>
            </a:r>
            <a:br/>
            <a:r>
              <a:t> mitigate such domain shift, we introduce a unified alignment pretraining framework into the vanilla </a:t>
            </a:r>
            <a:br/>
            <a:r>
              <a:t> pretrain-finetune pipeline with both instance- and knowledge-level alignments. Specifically, we first devise a </a:t>
            </a:r>
            <a:br/>
            <a:r>
              <a:t> novel coarse-to-fine retrieval sampling approach to select target domain-related instances from the large-scale </a:t>
            </a:r>
            <a:br/>
            <a:r>
              <a:t> pretraining dataset, thus aligning the instances between pretraining and target domains (\textit{First Stage}). </a:t>
            </a:r>
            <a:br/>
            <a:r>
              <a:t> Then, we introduce a knowledge guidance-based strategy to further bridge the domain gap at the knowledge level. In </a:t>
            </a:r>
            <a:br/>
            <a:r>
              <a:t> practice, we formulate the model pretrained on the sampled instances into a knowledge guidance model and a learner </a:t>
            </a:r>
            <a:br/>
            <a:r>
              <a:t> model, respectively. On the target dataset, we design an on-the-fly teacher-student joint fine-tuning approach to </a:t>
            </a:r>
            <a:br/>
            <a:r>
              <a:t> progressively transfer the knowledge from the knowledge guidance model to the learner model (\textit{Second </a:t>
            </a:r>
            <a:br/>
            <a:r>
              <a:t> Stage}). Thereby, the learner model can maintain more domain-invariant knowledge when learning new knowledge from </a:t>
            </a:r>
            <a:br/>
            <a:r>
              <a:t> the target dataset. In the \textit{Third Stage,} the learner model is finetuned to better adapt its learned </a:t>
            </a:r>
            <a:br/>
            <a:r>
              <a:t> knowledge to the target dataset. Extensive experiments and analyses on several ABSA benchmarks demonstrate the </a:t>
            </a:r>
            <a:br/>
            <a:r>
              <a:t> effectiveness and universality of our proposed pretraining framework. Notably, our pretraining framework pushes </a:t>
            </a:r>
            <a:br/>
            <a:r>
              <a:t> several strong baseline models up to the new state-of-the-art records. We release our code and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Source Separation By Steering Pretrained Music Models (2110.13071)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Ethan Manilow,Patrick O'Reilly,Prem Seetharaman,Bryan Pardo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https://arxiv.org/pdf/2110.13071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showcase an unsupervised method that repurposes deep models trained for music generation and music tagging for </a:t>
            </a:r>
            <a:br/>
            <a:r>
              <a:t> audio source separation, without any retraining. An audio generation model is conditioned on an input mixture, </a:t>
            </a:r>
            <a:br/>
            <a:r>
              <a:t> producing a latent encoding of the audio used to generate audio. This generated audio is fed to a pretrained music </a:t>
            </a:r>
            <a:br/>
            <a:r>
              <a:t> tagger that creates source labels. The cross-entropy loss between the tag distribution for the generated audio and a </a:t>
            </a:r>
            <a:br/>
            <a:r>
              <a:t> predefined distribution for an isolated source is used to guide gradient ascent in the (unchanging) latent space of </a:t>
            </a:r>
            <a:br/>
            <a:r>
              <a:t> the generative model. This system does not update the weights of the generative model or the tagger, and only relies on </a:t>
            </a:r>
            <a:br/>
            <a:r>
              <a:t> moving through the generative model's latent space to produce separated sources. We use OpenAI's Jukebox as the </a:t>
            </a:r>
            <a:br/>
            <a:r>
              <a:t> pretrained generative model, and we couple it with four kinds of pretrained music taggers (two architectures and two </a:t>
            </a:r>
            <a:br/>
            <a:r>
              <a:t> tagging datasets). Experimental results on two source separation datasets, show this approach can produce </a:t>
            </a:r>
            <a:br/>
            <a:r>
              <a:t> separation estimates for a wider variety of sources than any tested supervised or unsupervised system. This work </a:t>
            </a:r>
            <a:br/>
            <a:r>
              <a:t> points to the vast and heretofore untapped potential of large pretrained music models for audio-to-audio tasks like </a:t>
            </a:r>
            <a:br/>
            <a:r>
              <a:t> source separation.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Submitted to ICASSP 2022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ClimateBert: A Pretrained Language Model for Climate-Related Text (2110.12010)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Nicolas Webersinke,Mathias Kraus,Julia Anna Bingler,Markus Leippold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https://arxiv.org/pdf/2110.12010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Over the recent years, large pretrained language models (LM) have revolutionized the field of natural language </a:t>
            </a:r>
            <a:br/>
            <a:r>
              <a:t> processing (NLP). However, while pretraining on general language has been shown to work very well for common </a:t>
            </a:r>
            <a:br/>
            <a:r>
              <a:t> language, it has been observed that niche language poses problems. In particular, climate-related texts include </a:t>
            </a:r>
            <a:br/>
            <a:r>
              <a:t> specific language that common LMs can not represent accurately. We argue that this shortcoming of today's LMs limits </a:t>
            </a:r>
            <a:br/>
            <a:r>
              <a:t> the applicability of modern NLP to the broad field of text processing of climate-related texts. As a remedy, we </a:t>
            </a:r>
            <a:br/>
            <a:r>
              <a:t> propose ClimateBert, a transformer-based language model that is further pretrained on over 1.6 million paragraphs </a:t>
            </a:r>
            <a:br/>
            <a:r>
              <a:t> of climate-related texts, crawled from various sources such as common news, research articles, and climate </a:t>
            </a:r>
            <a:br/>
            <a:r>
              <a:t> reporting of companies. We find that ClimateBertleads to a 46% improvement on a masked language model objective </a:t>
            </a:r>
            <a:br/>
            <a:r>
              <a:t> which, in turn, leads to lowering error rates by 3.57% to 35.71% for various climate-related downstream tasks like </a:t>
            </a:r>
            <a:br/>
            <a:r>
              <a:t> text classification, sentiment analysis, and fact-checking.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Transfer from Large-scale Pretrained Language Models to End-to-end Speech Recognizers (2202.07894)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Yotaro Kubo,Shigeki Karita,Michiel Bacchiani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End-to-end speech recognition is a promising technology for enabling compact automatic speech recognition (ASR) </a:t>
            </a:r>
            <a:br/>
            <a:r>
              <a:t> systems since it can unify the acoustic and language model into a single neural network. However, as a drawback, </a:t>
            </a:r>
            <a:br/>
            <a:r>
              <a:t> training of end-to-end speech recognizers always requires transcribed utterances. Since end-to-end models are </a:t>
            </a:r>
            <a:br/>
            <a:r>
              <a:t> also known to be severely data hungry, this constraint is crucial especially because obtaining transcribed </a:t>
            </a:r>
            <a:br/>
            <a:r>
              <a:t> utterances is costly and can possibly be impractical or impossible. This paper proposes a method for alleviating </a:t>
            </a:r>
            <a:br/>
            <a:r>
              <a:t> this issue by transferring knowledge from a language model neural network that can be pretrained with text-only </a:t>
            </a:r>
            <a:br/>
            <a:r>
              <a:t> data. Specifically, this paper attempts to transfer semantic knowledge acquired in embedding vectors of </a:t>
            </a:r>
            <a:br/>
            <a:r>
              <a:t> large-scale language models. Since embedding vectors can be assumed as implicit representations of linguistic </a:t>
            </a:r>
            <a:br/>
            <a:r>
              <a:t> information such as part-of-speech, intent, and so on, those are also expected to be useful modeling cues for ASR </a:t>
            </a:r>
            <a:br/>
            <a:r>
              <a:t> decoders. This paper extends two types of ASR decoders, attention-based decoders and neural transducers, by </a:t>
            </a:r>
            <a:br/>
            <a:r>
              <a:t> modifying training loss functions to include embedding prediction terms. The proposed systems were shown to be </a:t>
            </a:r>
            <a:br/>
            <a:r>
              <a:t> effective for error rate reduction without incurring extra computational costs in the decoding phase.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be presented in ICASSP 2022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LMSOC: An Approach for Socially Sensitive Pretraining (2110.10319)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Vivek Kulkarni,Shubhanshu Mishra,Aria Haghighi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https://arxiv.org/pdf/2110.10319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large-scale pretrained language models have been shown to learn effective linguistic representations for </a:t>
            </a:r>
            <a:br/>
            <a:r>
              <a:t> many NLP tasks, there remain many real-world contextual aspects of language that current approaches do not capture. </a:t>
            </a:r>
            <a:br/>
            <a:r>
              <a:t> For instance, consider a cloze-test "I enjoyed the ____ game this weekend": the correct answer depends heavily on </a:t>
            </a:r>
            <a:br/>
            <a:r>
              <a:t> where the speaker is from, when the utterance occurred, and the speaker's broader social milieu and preferences. </a:t>
            </a:r>
            <a:br/>
            <a:r>
              <a:t> Although language depends heavily on the geographical, temporal, and other social contexts of the speaker, these </a:t>
            </a:r>
            <a:br/>
            <a:r>
              <a:t> elements have not been incorporated into modern transformer-based language models. We propose a simple but </a:t>
            </a:r>
            <a:br/>
            <a:r>
              <a:t> effective approach to incorporate speaker social context into the learned representations of large-scale </a:t>
            </a:r>
            <a:br/>
            <a:r>
              <a:t> language models. Our method first learns dense representations of social contexts using graph representation </a:t>
            </a:r>
            <a:br/>
            <a:r>
              <a:t> learning algorithms and then primes language model pretraining with these social context representations. We </a:t>
            </a:r>
            <a:br/>
            <a:r>
              <a:t> evaluate our approach on geographically-sensitive language-modeling tasks and show a substantial improvement </a:t>
            </a:r>
            <a:br/>
            <a:r>
              <a:t> (more than 100% relative lift on MRR) compared to baselines.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68T50; 68T07                              ACM Class:           I.2.7            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Improved Multilingual Language Model Pretraining for Social Media Text via Translation Pair </a:t>
            </a:r>
            <a:br/>
            <a:r>
              <a:t> Prediction (2110.10318)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Shubhanshu Mishra,Aria Haghighi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https://arxiv.org/pdf/2110.10318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evaluate a simple approach to improving zero-shot multilingual transfer of mBERT on social media corpus by adding </a:t>
            </a:r>
            <a:br/>
            <a:r>
              <a:t> a pretraining task called translation pair prediction (TPP), which predicts whether a pair of cross-lingual texts </a:t>
            </a:r>
            <a:br/>
            <a:r>
              <a:t> are a valid translation. Our approach assumes access to translations (exact or approximate) between source-target </a:t>
            </a:r>
            <a:br/>
            <a:r>
              <a:t> language pairs, where we fine-tune a model on source language task data and evaluate the model in the target language. </a:t>
            </a:r>
            <a:br/>
            <a:r>
              <a:t> In particular, we focus on language pairs where transfer learning is difficult for mBERT: those where source and </a:t>
            </a:r>
            <a:br/>
            <a:r>
              <a:t> target languages are different in script, vocabulary, and linguistic typology. We show improvements from TPP </a:t>
            </a:r>
            <a:br/>
            <a:r>
              <a:t> pretraining over mBERT alone in zero-shot transfer from English to Hindi, Arabic, and Japanese on two social media </a:t>
            </a:r>
            <a:br/>
            <a:r>
              <a:t> tasks: NER (a 37% average relative improvement in F1 across target languages) and sentiment classification (12% </a:t>
            </a:r>
            <a:br/>
            <a:r>
              <a:t> relative improvement in F1) on social media text, while also benchmarking on a non-social media task of Universal </a:t>
            </a:r>
            <a:br/>
            <a:r>
              <a:t> Dependency POS tagging (6.7% relative improvement in accuracy). Our results are promising given the lack of social </a:t>
            </a:r>
            <a:br/>
            <a:r>
              <a:t> media bitext corpus. Our code can be found at: </a:t>
            </a:r>
            <a:br/>
            <a:r>
              <a:t> https://github.com/twitter-research/multilingual-alignment-tpp.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68T50; 68T07                              ACM Class:           I.2.7            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Speech Representation Learning Through Self-supervised Pretraining And Multi-task Finetuning (2110.09930)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Yi-Chen Chen,Shu-wen Yang,Cheng-Kuang Lee,Simon See,Hung-yi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https://arxiv.org/pdf/2110.09930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Speech representation learning plays a vital role in speech processing. Among them, self-supervised learning </a:t>
            </a:r>
            <a:br/>
            <a:r>
              <a:t> (SSL) has become an important research direction. It has been shown that an SSL pretraining model can achieve </a:t>
            </a:r>
            <a:br/>
            <a:r>
              <a:t> excellent performance in various downstream tasks of speech processing. On the other hand, supervised multi-task </a:t>
            </a:r>
            <a:br/>
            <a:r>
              <a:t> learning (MTL) is another representation learning paradigm, which has been proven effective in computer vision </a:t>
            </a:r>
            <a:br/>
            <a:r>
              <a:t> (CV) and natural language processing (NLP). However, there is no systematic research on the general representation </a:t>
            </a:r>
            <a:br/>
            <a:r>
              <a:t> learning model trained by supervised MTL in speech processing. In this paper, we show that MTL finetuning can further </a:t>
            </a:r>
            <a:br/>
            <a:r>
              <a:t> improve SSL pretraining. We analyze the generalizability of supervised MTL finetuning to examine if the speech </a:t>
            </a:r>
            <a:br/>
            <a:r>
              <a:t> representation learned by MTL finetuning can generalize to unseen new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NormFormer: Improved Transformer Pretraining with Extra Normalization (2110.09456)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Sam Shleifer,Jason Weston,Myle 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https://arxiv.org/pdf/2110.09456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During pretraining, the Pre-LayerNorm transformer suffers from a gradient magnitude mismatch: gradients at early </a:t>
            </a:r>
            <a:br/>
            <a:r>
              <a:t> layers are much larger than at later layers. These issues can be alleviated by our proposed NormFormer architecture, </a:t>
            </a:r>
            <a:br/>
            <a:r>
              <a:t> which adds three normalization operations to each layer: a Layer Norm after self attention, head-wise scaling of </a:t>
            </a:r>
            <a:br/>
            <a:r>
              <a:t> self-attention outputs, and a Layer Norm after the first fully connected layer. The extra operations incur </a:t>
            </a:r>
            <a:br/>
            <a:r>
              <a:t> negligible compute cost (+0.4% parameter increase), but improve pretraining perplexity and downstream task </a:t>
            </a:r>
            <a:br/>
            <a:r>
              <a:t> performance for both causal and masked language models ranging from 125 Million to 2.7 Billion parameters. For </a:t>
            </a:r>
            <a:br/>
            <a:r>
              <a:t> example, adding NormFormer on top of our strongest 1.3B parameter baseline can reach equal perplexity 24% faster, or </a:t>
            </a:r>
            <a:br/>
            <a:r>
              <a:t> converge 0.27 perplexity better in the same compute budget. This model reaches GPT3-Large (1.3B) zero shot </a:t>
            </a:r>
            <a:br/>
            <a:r>
              <a:t> performance 60% faster. For masked language modeling, NormFormer improves fine-tuned GLUE performance by 1.9% on </a:t>
            </a:r>
            <a:br/>
            <a:r>
              <a:t> average. Code to train NormFormer models is available in fairseq </a:t>
            </a:r>
            <a:br/>
            <a:r>
              <a:t> https://github.com/pytorch/fairseq/tree/main/examples/normformer 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Making the Most of Multilingual Pretraining for Zero-Shot Neural Machine Translation (2110.08547)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Guanhua Chen,Shuming Ma,Yun Chen,Dongdong Zhang,Jia Pan,Wenping Wang,Furu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https://arxiv.org/pdf/2110.08547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demonstrates that multilingual pretraining, a proper fine-tuning method and a large-scale parallel </a:t>
            </a:r>
            <a:br/>
            <a:r>
              <a:t> dataset from multiple auxiliary languages are all critical for zero-shot translation, where the NMT model is tested </a:t>
            </a:r>
            <a:br/>
            <a:r>
              <a:t> on source languages unseen during supervised training. Following this idea, we present SixT++, a strong </a:t>
            </a:r>
            <a:br/>
            <a:r>
              <a:t> many-to-English NMT model that supports 100 source languages but is trained once with a parallel dataset from only </a:t>
            </a:r>
            <a:br/>
            <a:r>
              <a:t> six source languages. SixT++ initializes the decoder embedding and the full encoder with XLM-R large, and then </a:t>
            </a:r>
            <a:br/>
            <a:r>
              <a:t> trains the encoder and decoder layers with a simple two-stage training strategy. SixT++ achieves impressive </a:t>
            </a:r>
            <a:br/>
            <a:r>
              <a:t> performance on many-to-English translation. It significantly outperforms CRISS and m2m-100, two strong </a:t>
            </a:r>
            <a:br/>
            <a:r>
              <a:t> multilingual NMT systems, with an average gain of 7.2 and 5.0 BLEU respectively. Additionally, SixT++ offers a set of </a:t>
            </a:r>
            <a:br/>
            <a:r>
              <a:t> model parameters that can be further fine-tuned to develop unsupervised NMT models for low-resource languages. </a:t>
            </a:r>
            <a:br/>
            <a:r>
              <a:t> With back-translation on monolingual data of low-resource language, it outperforms all current state-of-the-art </a:t>
            </a:r>
            <a:br/>
            <a:r>
              <a:t> unsupervised methods on Nepali and Sinhal for both translating into and from English.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Lifelong Pretraining: Continually Adapting Language Models to Emerging Corpora (2110.08534)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Xisen Jin,Dejiao Zhang,Henghui Zhu,Wei Xiao,Shang-Wen Li,Xiaokai Wei,Andrew Arnold,Xiang 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https://arxiv.org/pdf/2110.08534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language models (PTLMs) are typically learned over a large, static corpus and further fine-tuned for </a:t>
            </a:r>
            <a:br/>
            <a:r>
              <a:t> various downstream tasks. However, when deployed in the real world, a PTLM-based model must deal with data from a new </a:t>
            </a:r>
            <a:br/>
            <a:r>
              <a:t> domain that deviates from what the PTLM was initially trained on, or newly emerged data that contains </a:t>
            </a:r>
            <a:br/>
            <a:r>
              <a:t> out-of-distribution information. In this paper, we study a lifelong language model pretraining challenge where a </a:t>
            </a:r>
            <a:br/>
            <a:r>
              <a:t> PTLM is continually updated so as to adapt to emerging data. Over a domain-incremental research paper stream and a </a:t>
            </a:r>
            <a:br/>
            <a:r>
              <a:t> chronologically ordered tweet stream, we incrementally pretrain a PTLM with different continual learning </a:t>
            </a:r>
            <a:br/>
            <a:r>
              <a:t> algorithms, and keep track of the downstream task performance (after fine-tuning) to analyze its ability of </a:t>
            </a:r>
            <a:br/>
            <a:r>
              <a:t> acquiring new knowledge and preserving learned knowledge. Our experiments show continual learning algorithms </a:t>
            </a:r>
            <a:br/>
            <a:r>
              <a:t> improve knowledge preservation, with logit distillation being the most effective approach. We further show that </a:t>
            </a:r>
            <a:br/>
            <a:r>
              <a:t> continual pretraining improves generalization when training and testing data of downstream tasks are drawn from </a:t>
            </a:r>
            <a:br/>
            <a:r>
              <a:t> different time steps, but do not improve when they are from the same time steps. We believe our problem formulation, </a:t>
            </a:r>
            <a:br/>
            <a:r>
              <a:t> methods, and analysis will inspire future studies towards continual pretraining of language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Knowledge Enhanced Pretrained Language Models: A Compreshensive Survey (2110.08455)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Xiaokai Wei,Shen Wang,Dejiao Zhang,Parminder Bhatia,Andrew Arnold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https://arxiv.org/pdf/2110.08455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Language Models (PLM) have established a new paradigm through learning informative contextualized </a:t>
            </a:r>
            <a:br/>
            <a:r>
              <a:t> representations on large-scale text corpus. This new paradigm has revolutionized the entire field of natural </a:t>
            </a:r>
            <a:br/>
            <a:r>
              <a:t> language processing, and set the new state-of-the-art performance for a wide variety of NLP tasks. However, though </a:t>
            </a:r>
            <a:br/>
            <a:r>
              <a:t> PLMs could store certain knowledge/facts from training corpus, their knowledge awareness is still far from </a:t>
            </a:r>
            <a:br/>
            <a:r>
              <a:t> satisfactory. To address this issue, integrating knowledge into PLMs have recently become a very active research </a:t>
            </a:r>
            <a:br/>
            <a:r>
              <a:t> area and a variety of approaches have been developed. In this paper, we provide a comprehensive survey of the </a:t>
            </a:r>
            <a:br/>
            <a:r>
              <a:t> literature on this emerging and fast-growing field - Knowledge Enhanced Pretrained Language Models (KE-PLMs). We </a:t>
            </a:r>
            <a:br/>
            <a:r>
              <a:t> introduce three taxonomies to categorize existing work. Besides, we also survey the various NLU and NLG </a:t>
            </a:r>
            <a:br/>
            <a:r>
              <a:t> applications on which KE-PLM has demonstrated superior performance over vanilla PLMs. Finally, we discuss </a:t>
            </a:r>
            <a:br/>
            <a:r>
              <a:t> challenges that face KE-PLMs and also promising directions for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Prix-LM: Pretraining for Multilingual Knowledge Base Construction (2110.08443)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Wenxuan Zhou,Fangyu Liu,Ivan Vulić,Nigel Collier,Muhao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https://arxiv.org/pdf/2110.08443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Knowledge bases (KBs) contain plenty of structured world and commonsense knowledge. As such, they often complement </a:t>
            </a:r>
            <a:br/>
            <a:r>
              <a:t> distributional text-based information and facilitate various downstream tasks. Since their manual construction </a:t>
            </a:r>
            <a:br/>
            <a:r>
              <a:t> is resource- and time-intensive, recent efforts have tried leveraging large pretrained language models (PLMs) to </a:t>
            </a:r>
            <a:br/>
            <a:r>
              <a:t> generate additional monolingual knowledge facts for KBs. However, such methods have not been attempted for </a:t>
            </a:r>
            <a:br/>
            <a:r>
              <a:t> building and enriching multilingual KBs. Besides wider application, such multilingual KBs can provide richer </a:t>
            </a:r>
            <a:br/>
            <a:r>
              <a:t> combined knowledge than monolingual (e.g., English) KBs. Knowledge expressed in different languages may be </a:t>
            </a:r>
            <a:br/>
            <a:r>
              <a:t> complementary and unequally distributed: this implies that the knowledge available in high-resource languages </a:t>
            </a:r>
            <a:br/>
            <a:r>
              <a:t> can be transferred to low-resource ones. To achieve this, it is crucial to represent multilingual knowledge in a </a:t>
            </a:r>
            <a:br/>
            <a:r>
              <a:t> shared/unified space. To this end, we propose a unified framework, Prix-LM, for multilingual KB construction and </a:t>
            </a:r>
            <a:br/>
            <a:r>
              <a:t> completion. We leverage two types of knowledge, monolingual triples and cross-lingual links, extracted from </a:t>
            </a:r>
            <a:br/>
            <a:r>
              <a:t> existing multilingual KBs, and tune a multilingual language encoder XLM-R via a causal language modeling </a:t>
            </a:r>
            <a:br/>
            <a:r>
              <a:t> objective. Prix-LM integrates useful multilingual and KB-based factual knowledge into a single model. </a:t>
            </a:r>
            <a:br/>
            <a:r>
              <a:t> Experiments on standard entity-related tasks, such as link prediction in multiple languages, cross-lingual </a:t>
            </a:r>
            <a:br/>
            <a:r>
              <a:t> entity linking and bilingual lexicon induction, demonstrate its effectiveness, with gains reported over strong </a:t>
            </a:r>
            <a:br/>
            <a:r>
              <a:t> task-specialised baselines.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Intent-based Product Collections for E-commerce using Pretrained Language Models (2110.08241)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Hiun Kim,Jisu Jeong,Kyung-Min Kim,Dongjun Lee,Hyun Dong Lee,Dongpil Seo,Jeeseung Han,Dong Wook Park,Ji Ae Heo,Rak Yeong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https://arxiv.org/pdf/2110.08241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Building a shopping product collection has been primarily a human job. With the manual efforts of craftsmanship, </a:t>
            </a:r>
            <a:br/>
            <a:r>
              <a:t> experts collect related but diverse products with common shopping intent that are effective when displayed </a:t>
            </a:r>
            <a:br/>
            <a:r>
              <a:t> together, e.g., backpacks, laptop bags, and messenger bags for freshman bag gifts. Automatically constructing a </a:t>
            </a:r>
            <a:br/>
            <a:r>
              <a:t> collection requires an ML system to learn a complex relationship between the customer's intent and the product's </a:t>
            </a:r>
            <a:br/>
            <a:r>
              <a:t> attributes. However, there have been challenging points, such as 1) long and complicated intent sentences, 2) rich </a:t>
            </a:r>
            <a:br/>
            <a:r>
              <a:t> and diverse product attributes, and 3) a huge semantic gap between them, making the problem difficult. In this paper, </a:t>
            </a:r>
            <a:br/>
            <a:r>
              <a:t> we use a pretrained language model (PLM) that leverages textual attributes of web-scale products to make </a:t>
            </a:r>
            <a:br/>
            <a:r>
              <a:t> intent-based product collections. Specifically, we train a BERT with triplet loss by setting an intent sentence to </a:t>
            </a:r>
            <a:br/>
            <a:r>
              <a:t> an anchor and corresponding products to positive examples. Also, we improve the performance of the model by </a:t>
            </a:r>
            <a:br/>
            <a:r>
              <a:t> search-based negative sampling and category-wise positive pair augmentation. Our model significantly </a:t>
            </a:r>
            <a:br/>
            <a:r>
              <a:t> outperforms the search-based baseline model for intent-based product matching in offline evaluations. </a:t>
            </a:r>
            <a:br/>
            <a:r>
              <a:t> Furthermore, online experimental results on our e-commerce platform show that the PLM-based method can construct </a:t>
            </a:r>
            <a:br/>
            <a:r>
              <a:t> collections of products with increased CTR, CVR, and order-diversity compared to expert-crafted collections.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IEEE International Workshop on Data Mining for Service (DMS2021)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Sparse Progressive Distillation: Resolving Overfitting under Pretrain-and-Finetune Paradigm (2110.08190)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Shaoyi Huang,Dongkuan Xu,Ian E. H. Yen,Sung-en Chang,Bingbing Li,Shiyang Chen,Mimi Xie,Hang Liu,Caiwen 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https://arxiv.org/pdf/2110.08190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Various pruning approaches have been proposed to reduce the footprint requirements of Transformer-based language </a:t>
            </a:r>
            <a:br/>
            <a:r>
              <a:t> models. Conventional wisdom is that pruning reduces the model expressiveness and thus is more likely to underfit </a:t>
            </a:r>
            <a:br/>
            <a:r>
              <a:t> than overfit compared to the original model. However, under the trending pretrain-and-finetune paradigm, we argue </a:t>
            </a:r>
            <a:br/>
            <a:r>
              <a:t> that pruning increases the risk of overfitting if pruning was performed at the fine-tuning phase, as it increases the </a:t>
            </a:r>
            <a:br/>
            <a:r>
              <a:t> amount of information a model needs to learn from the downstream task, resulting in relative data deficiency. In this </a:t>
            </a:r>
            <a:br/>
            <a:r>
              <a:t> paper, we aim to address the overfitting issue under the pretrain-and-finetune paradigm to improve pruning </a:t>
            </a:r>
            <a:br/>
            <a:r>
              <a:t> performance via progressive knowledge distillation (KD) and sparse pruning. Furthermore, to mitigate the </a:t>
            </a:r>
            <a:br/>
            <a:r>
              <a:t> interference between different strategies of learning rate, pruning and distillation, we propose a three-stage </a:t>
            </a:r>
            <a:br/>
            <a:r>
              <a:t> learning framework. We show for the first time that reducing the risk of overfitting can help the effectiveness of </a:t>
            </a:r>
            <a:br/>
            <a:r>
              <a:t> pruning under the pretrain-and-finetune paradigm. Experiments on multiple datasets of GLUE benchmark show that </a:t>
            </a:r>
            <a:br/>
            <a:r>
              <a:t> our method achieves highly competitive pruning performance over the state-of-the-art competitors across </a:t>
            </a:r>
            <a:br/>
            <a:r>
              <a:t> different pruning ratio constraints.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Pretraining on Graphs: Taxonomy, Methods, and Applications (2202.07893)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 Xia,Yanqiao Zhu,Yuanqi Du,Stan Z.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Language Models (PLMs) such as BERT have revolutionized the landscape of Natural Language Processing </a:t>
            </a:r>
            <a:br/>
            <a:r>
              <a:t> (NLP). Inspired by their proliferation, tremendous efforts have been devoted to Pretrained Graph Models (PGMs). </a:t>
            </a:r>
            <a:br/>
            <a:r>
              <a:t> Owing to the powerful model architectures of PGMs, abundant knowledge from massive labeled and unlabeled graph data </a:t>
            </a:r>
            <a:br/>
            <a:r>
              <a:t> can be captured. The knowledge implicitly encoded in model parameters can benefit various downstream tasks and help </a:t>
            </a:r>
            <a:br/>
            <a:r>
              <a:t> to alleviate several fundamental issues of learning on graphs. In this paper, we provide the first comprehensive </a:t>
            </a:r>
            <a:br/>
            <a:r>
              <a:t> survey for PGMs. We firstly present the limitations of graph representation learning and thus introduce the </a:t>
            </a:r>
            <a:br/>
            <a:r>
              <a:t> motivation for graph pre-training. Then, we systematically categorize existing PGMs based on a taxonomy from four </a:t>
            </a:r>
            <a:br/>
            <a:r>
              <a:t> different perspectives. Next, we present the applications of PGMs in social recommendation and drug discovery. </a:t>
            </a:r>
            <a:br/>
            <a:r>
              <a:t> Finally, we outline several promising research directions that can serve as a guideline for future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pages. Submitted to IJCAI 2022 (Survey Track)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mLUKE: The Power of Entity Representations in Multilingual Pretrained Language Models (2110.08151)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Ryokan Ri,Ikuya Yamada,Yoshimasa Tsuruoka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https://arxiv.org/pdf/2110.08151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studies have shown that multilingual pretrained language models can be effectively improved with </a:t>
            </a:r>
            <a:br/>
            <a:r>
              <a:t> cross-lingual alignment information from Wikipedia entities. However, existing methods only exploit entity </a:t>
            </a:r>
            <a:br/>
            <a:r>
              <a:t> information in pretraining and do not explicitly use entities in downstream tasks. In this study, we explore the </a:t>
            </a:r>
            <a:br/>
            <a:r>
              <a:t> effectiveness of leveraging entity representations for downstream cross-lingual tasks. We train a multilingual </a:t>
            </a:r>
            <a:br/>
            <a:r>
              <a:t> language model with 24 languages with entity representations and show the model consistently outperforms </a:t>
            </a:r>
            <a:br/>
            <a:r>
              <a:t> word-based pretrained models in various cross-lingual transfer tasks. We also analyze the model and the key insight </a:t>
            </a:r>
            <a:br/>
            <a:r>
              <a:t> is that incorporating entity representations into the input allows us to extract more language-agnostic features. </a:t>
            </a:r>
            <a:br/>
            <a:r>
              <a:t> We also evaluate the model with a multilingual cloze prompt task with the mLAMA dataset. We show that entity-based </a:t>
            </a:r>
            <a:br/>
            <a:r>
              <a:t> prompt elicits correct factual knowledge more likely than using only word representations.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Combining CNNs With Transformer for Multimodal 3D MRI Brain Tumor Segmentation With Self-Supervised </a:t>
            </a:r>
            <a:br/>
            <a:r>
              <a:t> Pretraining (2110.07919)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Mariia Dobko,Danylo-Ivan Kolinko,Ostap Viniavskyi,Yurii Yelisieiev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https://arxiv.org/pdf/2110.07919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apply an ensemble of modified TransBTS, nnU-Net, and a combination of both for the segmentation task of the BraTS </a:t>
            </a:r>
            <a:br/>
            <a:r>
              <a:t> 2021 challenge. In fact, we change the original architecture of the TransBTS model by adding </a:t>
            </a:r>
            <a:br/>
            <a:r>
              <a:t> Squeeze-and-Excitation blocks, an increasing number of CNN layers, replacing positional encoding in Transformer </a:t>
            </a:r>
            <a:br/>
            <a:r>
              <a:t> block with a learnable Multilayer Perceptron (MLP) embeddings, which makes Transformer adjustable to any input </a:t>
            </a:r>
            <a:br/>
            <a:r>
              <a:t> size during inference. With these modifications, we are able to largely improve TransBTS performance. Inspired by a </a:t>
            </a:r>
            <a:br/>
            <a:r>
              <a:t> nnU-Net framework we decided to combine it with our modified TransBTS by changing the architecture inside nnU-Net to </a:t>
            </a:r>
            <a:br/>
            <a:r>
              <a:t> our custom model. On the Validation set of BraTS 2021, the ensemble of these approaches achieves 0.8496, 0.8698, </a:t>
            </a:r>
            <a:br/>
            <a:r>
              <a:t> 0.9256 Dice score and 15.72, 11.057, 3.374 HD95 for enhancing tumor, tumor core, and whole tumor, correspondingly. </a:t>
            </a:r>
            <a:br/>
            <a:r>
              <a:t> Our code is publicly available.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bert2BERT: Towards Reusable Pretrained Language Models (2110.07143)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Cheng Chen,Yichun Yin,Lifeng Shang,Xin Jiang,Yujia Qin,Fengyu Wang,Zhi Wang,Xiao Chen,Zhiyuan Liu,Qun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https://arxiv.org/pdf/2110.07143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researchers tend to pre-train ever-larger language models to explore the upper limit of deep </a:t>
            </a:r>
            <a:br/>
            <a:r>
              <a:t> models. However, large language model pre-training costs intensive computational resources and most of the models </a:t>
            </a:r>
            <a:br/>
            <a:r>
              <a:t> are trained from scratch without reusing the existing pre-trained models, which is wasteful. In this paper, we </a:t>
            </a:r>
            <a:br/>
            <a:r>
              <a:t> propose bert2BERT, which can effectively transfer the knowledge of an existing smaller pre-trained model (e.g., </a:t>
            </a:r>
            <a:br/>
            <a:r>
              <a:t> BERT_BASE) to a large model (e.g., BERT_LARGE) through parameter initialization and significantly improve the </a:t>
            </a:r>
            <a:br/>
            <a:r>
              <a:t> pre-training efficiency of the large model. Specifically, we extend the previous function-preserving on </a:t>
            </a:r>
            <a:br/>
            <a:r>
              <a:t> Transformer-based language model, and further improve it by proposing advanced knowledge for large model's </a:t>
            </a:r>
            <a:br/>
            <a:r>
              <a:t> initialization. In addition, a two-stage pre-training method is proposed to further accelerate the training </a:t>
            </a:r>
            <a:br/>
            <a:r>
              <a:t> process. We did extensive experiments on representative PLMs (e.g., BERT and GPT) and demonstrate that (1) our </a:t>
            </a:r>
            <a:br/>
            <a:r>
              <a:t> method can save a significant amount of training cost compared with baselines including learning from scratch, </a:t>
            </a:r>
            <a:br/>
            <a:r>
              <a:t> StackBERT and MSLT; (2) our method is generic and applicable to different types of pre-trained models. In </a:t>
            </a:r>
            <a:br/>
            <a:r>
              <a:t> particular, bert2BERT saves about 45% and 47% computational cost of pre-training BERT_BASE and GPT_BASE by reusing </a:t>
            </a:r>
            <a:br/>
            <a:r>
              <a:t> the models of almost their half sizes. The source code will be publicly available upon publication.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OpenHands: Making Sign Language Recognition Accessible with Pose-based Pretrained Models across </a:t>
            </a:r>
            <a:br/>
            <a:r>
              <a:t> Languages (2110.05877)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Prem Selvaraj,Gokul NC,Pratyush Kumar,Mitesh Khapra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https://arxiv.org/pdf/2110.05877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AI technologies for Natural Languages have made tremendous progress recently. However, commensurate progress has </a:t>
            </a:r>
            <a:br/>
            <a:r>
              <a:t> not been made on Sign Languages, in particular, in recognizing signs as individual words or as complete sentences. We </a:t>
            </a:r>
            <a:br/>
            <a:r>
              <a:t> introduce OpenHands, a library where we take four key ideas from the NLP community for low-resource languages and </a:t>
            </a:r>
            <a:br/>
            <a:r>
              <a:t> apply them to sign languages for word-level recognition. First, we propose using pose extracted through pretrained </a:t>
            </a:r>
            <a:br/>
            <a:r>
              <a:t> models as the standard modality of data to reduce training time and enable efficient inference, and we release </a:t>
            </a:r>
            <a:br/>
            <a:r>
              <a:t> standardized pose datasets for 6 different sign languages - American, Argentinian, Chinese, Greek, Indian, and </a:t>
            </a:r>
            <a:br/>
            <a:r>
              <a:t> Turkish. Second, we train and release checkpoints of 4 pose-based isolated sign language recognition models across </a:t>
            </a:r>
            <a:br/>
            <a:r>
              <a:t> all 6 languages, providing baselines and ready checkpoints for deployment. Third, to address the lack of labelled </a:t>
            </a:r>
            <a:br/>
            <a:r>
              <a:t> data, we propose self-supervised pretraining on unlabelled data. We curate and release the largest pose-based </a:t>
            </a:r>
            <a:br/>
            <a:r>
              <a:t> pretraining dataset on Indian Sign Language (Indian-SL). Fourth, we compare different pretraining strategies and </a:t>
            </a:r>
            <a:br/>
            <a:r>
              <a:t> for the first time establish that pretraining is effective for sign language recognition by demonstrating (a) </a:t>
            </a:r>
            <a:br/>
            <a:r>
              <a:t> improved fine-tuning performance especially in low-resource settings, and (b) high crosslingual transfer from </a:t>
            </a:r>
            <a:br/>
            <a:r>
              <a:t> Indian-SL to few other sign languages. We open-source all models and datasets in OpenHands with a hope that it makes </a:t>
            </a:r>
            <a:br/>
            <a:r>
              <a:t> research in sign languages more accessible, available here at https://github.com/AI4Bharat/OpenHands 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I.2.7            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VTBR: Semantic-based Pretraining for Person Re-Identification (2110.05074)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Suncheng Xiang,Zirui Zhang,Mengyuan Guan,Hao Chen,Binjie Yan,Ting Liu,Yuzhuo Fu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Pretraining is a dominant paradigm in computer vision. Generally, supervised ImageNet pretraining is commonly </a:t>
            </a:r>
            <a:br/>
            <a:r>
              <a:t> used to initialize the backbones of person re-identification (Re-ID) models. However, recent works show a </a:t>
            </a:r>
            <a:br/>
            <a:r>
              <a:t> surprising result that ImageNet pretraining has limited impacts on Re-ID system due to the large domain gap between </a:t>
            </a:r>
            <a:br/>
            <a:r>
              <a:t> ImageNet and person Re-ID data. To seek an alternative to traditional pretraining, we manually construct a </a:t>
            </a:r>
            <a:br/>
            <a:r>
              <a:t> diversified FineGPR-C caption dataset for the first time on person Re-ID events. Based on it, we propose a pure </a:t>
            </a:r>
            <a:br/>
            <a:r>
              <a:t> semantic-based pretraining approach named VTBR, which uses dense captions to learn visual representations with </a:t>
            </a:r>
            <a:br/>
            <a:r>
              <a:t> fewer images. Specifically, we train convolutional networks from scratch on the captions of FineGPR-C dataset, and </a:t>
            </a:r>
            <a:br/>
            <a:r>
              <a:t> transfer them to downstream Re-ID tasks. Comprehensive experiments conducted on benchmarks show that our VTBR can </a:t>
            </a:r>
            <a:br/>
            <a:r>
              <a:t> achieve competitive performance compared with ImageNet pretraining -- despite using up to 1.4x fewer images, </a:t>
            </a:r>
            <a:br/>
            <a:r>
              <a:t> revealing its potential in Re-ID pretraining.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Exploration of Self-Supervised Pretrained Representations for End-to-End Speech Recognition (2110.04590)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Xuankai Chang,Takashi Maekaku,Pengcheng Guo,Jing Shi,Yen-Ju Lu,Aswin Shanmugam Subramanian,Tianzi Wang,Shu-wen Yang,Yu Tsao,Hung-yi Lee,Shinji Watanabe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https://arxiv.org/pdf/2110.04590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pretraining on speech data has achieved a lot of progress. High-fidelity representation of the </a:t>
            </a:r>
            <a:br/>
            <a:r>
              <a:t> speech signal is learned from a lot of untranscribed data and shows promising performance. Recently, there are </a:t>
            </a:r>
            <a:br/>
            <a:r>
              <a:t> several works focusing on evaluating the quality of self-supervised pretrained representations on various tasks </a:t>
            </a:r>
            <a:br/>
            <a:r>
              <a:t> without domain restriction, e.g. SUPERB. However, such evaluations do not provide a comprehensive comparison </a:t>
            </a:r>
            <a:br/>
            <a:r>
              <a:t> among many ASR benchmark corpora. In this paper, we focus on the general applications of pretrained speech </a:t>
            </a:r>
            <a:br/>
            <a:r>
              <a:t> representations, on advanced end-to-end automatic speech recognition (E2E-ASR) models. We select several </a:t>
            </a:r>
            <a:br/>
            <a:r>
              <a:t> pretrained speech representations and present the experimental results on various open-source and publicly </a:t>
            </a:r>
            <a:br/>
            <a:r>
              <a:t> available corpora for E2E-ASR. Without any modification of the back-end model architectures or training strategy, </a:t>
            </a:r>
            <a:br/>
            <a:r>
              <a:t> some of the experiments with pretrained representations, e.g., WSJ, WSJ0-2mix with HuBERT, reach or outperform </a:t>
            </a:r>
            <a:br/>
            <a:r>
              <a:t> current state-of-the-art (SOTA) recognition performance. Moreover, we further explore more scenarios for </a:t>
            </a:r>
            <a:br/>
            <a:r>
              <a:t> whether the pretraining representations are effective, such as the cross-language or overlapped speech. The </a:t>
            </a:r>
            <a:br/>
            <a:r>
              <a:t> scripts, configuratons and the trained models have been released in ESPnet to let the community reproduce our </a:t>
            </a:r>
            <a:br/>
            <a:r>
              <a:t> experiments and improve them.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in ASRU2021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Inductive Bias of In-Context Learning: Rethinking Pretraining Example Design (2110.04541)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Yoav Levine,Noam Wies,Daniel Jannai,Dan Navon,Yedid Hoshen,Amnon Shashua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https://arxiv.org/pdf/2110.04541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Pretraining Neural Language Models (NLMs) over a large corpus involves chunking the text into training examples, </a:t>
            </a:r>
            <a:br/>
            <a:r>
              <a:t> which are contiguous text segments of sizes processable by the neural architecture. We highlight a bias introduced </a:t>
            </a:r>
            <a:br/>
            <a:r>
              <a:t> by this common practice: we prove that the pretrained NLM can model much stronger dependencies between text segments </a:t>
            </a:r>
            <a:br/>
            <a:r>
              <a:t> that appeared in the same training example, than it can between text segments that appeared in different training </a:t>
            </a:r>
            <a:br/>
            <a:r>
              <a:t> examples. This intuitive result has a twofold role. First, it formalizes the motivation behind a broad line of recent </a:t>
            </a:r>
            <a:br/>
            <a:r>
              <a:t> successful NLM training heuristics, proposed for the pretraining and fine-tuning stages, which do not necessarily </a:t>
            </a:r>
            <a:br/>
            <a:r>
              <a:t> appear related at first glance. Second, our result clearly indicates further improvements to be made in NLM </a:t>
            </a:r>
            <a:br/>
            <a:r>
              <a:t> pretraining for the benefit of Natural Language Understanding tasks. As an example, we propose "kNN-Pretraining": </a:t>
            </a:r>
            <a:br/>
            <a:r>
              <a:t> we show that including semantically related non-neighboring sentences in the same pretraining example yields </a:t>
            </a:r>
            <a:br/>
            <a:r>
              <a:t> improved sentence representations and open domain question answering abilities. This theoretically motivated </a:t>
            </a:r>
            <a:br/>
            <a:r>
              <a:t> degree of freedom for "pretraining example design" indicates new training schemes for self-improving </a:t>
            </a:r>
            <a:br/>
            <a:r>
              <a:t> representations.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M6-10T: A Sharing-Delinking Paradigm for Efficient Multi-Trillion Parameter Pretraining (2110.03888)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Junyang Lin,An Yang,Jinze Bai,Chang Zhou,Le Jiang,Xianyan Jia,Ang Wang,Jie Zhang,Yong Li,Wei Lin,Jingren Zhou,Hongxia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https://arxiv.org/pdf/2110.03888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expeditious developments in deep learning algorithms, distributed training, and even hardware design for </a:t>
            </a:r>
            <a:br/>
            <a:r>
              <a:t> large models have enabled training extreme-scale models, say GPT-3 and Switch Transformer possessing hundreds of </a:t>
            </a:r>
            <a:br/>
            <a:r>
              <a:t> billions or even trillions of parameters. However, under limited resources, extreme-scale model training that </a:t>
            </a:r>
            <a:br/>
            <a:r>
              <a:t> requires enormous amounts of computes and memory footprint suffers from frustratingly low efficiency in model </a:t>
            </a:r>
            <a:br/>
            <a:r>
              <a:t> convergence. In this paper, we propose a simple training strategy called "Pseudo-to-Real" for </a:t>
            </a:r>
            <a:br/>
            <a:r>
              <a:t> high-memory-footprint-required large models. Pseudo-to-Real is compatible with large models with architecture </a:t>
            </a:r>
            <a:br/>
            <a:r>
              <a:t> of sequential layers. We demonstrate a practice of pretraining unprecedented 10-trillion-parameter model, an </a:t>
            </a:r>
            <a:br/>
            <a:r>
              <a:t> order of magnitude larger than the state-of-the-art, on solely 512 GPUs within 10 days. Besides demonstrating the </a:t>
            </a:r>
            <a:br/>
            <a:r>
              <a:t> application of Pseudo-to-Real, we also provide a technique, Granular CPU offloading, to manage CPU memory for </a:t>
            </a:r>
            <a:br/>
            <a:r>
              <a:t> training large model and maintain high GPU utilities. Fast training of extreme-scale models on a decent amount of </a:t>
            </a:r>
            <a:br/>
            <a:r>
              <a:t> resources can bring much smaller carbon footprint and contribute to greener AI.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4 figures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Pretrained Language Models are Symbolic Mathematics Solvers too! (2110.03501)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Kimia Noorbakhsh,Modar Sulaiman,Mahdi Sharifi,Kallol Roy,Pooyan Jamshidi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https://arxiv.org/pdf/2110.03501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Solving symbolic mathematics has always been of in the arena of human ingenuity that needs compositional reasoning </a:t>
            </a:r>
            <a:br/>
            <a:r>
              <a:t> and recurrence. However, recent studies have shown that large-scale language models such as transformers are </a:t>
            </a:r>
            <a:br/>
            <a:r>
              <a:t> universal and surprisingly can be trained as a sequence-to-sequence task to solve complex mathematical equations. </a:t>
            </a:r>
            <a:br/>
            <a:r>
              <a:t> These large transformer models need humongous amounts of training data to generalize to unseen symbolic </a:t>
            </a:r>
            <a:br/>
            <a:r>
              <a:t> mathematics problems. In this paper, we present a sample efficient way of solving the symbolic tasks by first </a:t>
            </a:r>
            <a:br/>
            <a:r>
              <a:t> pretraining the transformer model with language translation and then fine-tuning the pretrained transformer </a:t>
            </a:r>
            <a:br/>
            <a:r>
              <a:t> model to solve the downstream task of symbolic mathematics. We achieve comparable accuracy on the integration task </a:t>
            </a:r>
            <a:br/>
            <a:r>
              <a:t> with our pretrained model while using around 1.5 orders of magnitude less number of training samples with respect to </a:t>
            </a:r>
            <a:br/>
            <a:r>
              <a:t> the state-of-the-art deep learning for symbolic mathematics. The test accuracy on differential equation tasks is </a:t>
            </a:r>
            <a:br/>
            <a:r>
              <a:t> considerably lower comparing with integration as they need higher order recursions that are not present in language </a:t>
            </a:r>
            <a:br/>
            <a:r>
              <a:t> translations. We pretrain our model with different pairs of language translations. Our results show language bias </a:t>
            </a:r>
            <a:br/>
            <a:r>
              <a:t> in solving symbolic mathematics tasks. Finally, we study the robustness of the fine-tuned model on symbolic math </a:t>
            </a:r>
            <a:br/>
            <a:r>
              <a:t> tasks against distribution shift, and our approach generalizes better in distribution shift scenarios for the </a:t>
            </a:r>
            <a:br/>
            <a:r>
              <a:t> function integration.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Pretrained Transformers for Offensive Language Identification in Tanglish (2110.02852)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Sean Benhur,Kanchana Sivanraju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https://arxiv.org/pdf/2110.02852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the system submitted to Dravidian-Codemix-HASOC2021: Hate Speech and Offensive Language </a:t>
            </a:r>
            <a:br/>
            <a:r>
              <a:t> Identification in Dravidian Languages (Tamil-English and Malayalam-English). This task aims to identify </a:t>
            </a:r>
            <a:br/>
            <a:r>
              <a:t> offensive content in code-mixed comments/posts in Dravidian Languages collected from social media. Our approach </a:t>
            </a:r>
            <a:br/>
            <a:r>
              <a:t> utilizes pooling the last layers of pretrained transformer multilingual BERT for this task which helped us achieve </a:t>
            </a:r>
            <a:br/>
            <a:r>
              <a:t> rank nine on the leaderboard with a weighted average score of 0.61 for the Tamil-English dataset in subtask B. After </a:t>
            </a:r>
            <a:br/>
            <a:r>
              <a:t> the task deadline, we sampled the dataset uniformly and used the MuRIL pretrained model, which helped us achieve a </a:t>
            </a:r>
            <a:br/>
            <a:r>
              <a:t> weighted average score of 0.67, the top score in the leaderboard. Furthermore, our approach to utilizing the </a:t>
            </a:r>
            <a:br/>
            <a:r>
              <a:t> pretrained models helps reuse our models for the same task with a different dataset. Our code and models are available </a:t>
            </a:r>
            <a:br/>
            <a:r>
              <a:t> in https://github.com/seanbenhur/tanglish-offensive-language-identification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FIRE 2021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Impact of Pretraining Term Frequencies on Few-Shot Reasoning (2202.07206)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Yasaman Razeghi,Robert L. Logan IV,Matt Gardner,Sameer Singh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Pretrained Language Models (LMs) have demonstrated ability to perform numerical reasoning by extrapolating from a </a:t>
            </a:r>
            <a:br/>
            <a:r>
              <a:t> few examples in few-shot settings. However, the extent to which this extrapolation relies on robust reasoning is </a:t>
            </a:r>
            <a:br/>
            <a:r>
              <a:t> unclear. In this paper, we investigate how well these models reason with terms that are less frequent in the </a:t>
            </a:r>
            <a:br/>
            <a:r>
              <a:t> pretraining data. In particular, we examine the correlations between the model performance on test instances and </a:t>
            </a:r>
            <a:br/>
            <a:r>
              <a:t> the frequency of terms from those instances in the pretraining data. We measure the strength of this correlation for a </a:t>
            </a:r>
            <a:br/>
            <a:r>
              <a:t> number of GPT-based language models (pretrained on the Pile dataset) on various numerical deduction tasks (e.g., </a:t>
            </a:r>
            <a:br/>
            <a:r>
              <a:t> arithmetic and unit conversion). Our results consistently demonstrate that models are more accurate on instances </a:t>
            </a:r>
            <a:br/>
            <a:r>
              <a:t> whose terms are more prevalent, in some cases above 70% (absolute) more accurate on the top 10\% frequent terms in </a:t>
            </a:r>
            <a:br/>
            <a:r>
              <a:t> comparison to the bottom 10\%. Overall, although LMs exhibit strong performance at few-shot numerical reasoning </a:t>
            </a:r>
            <a:br/>
            <a:r>
              <a:t> tasks, our results raise the question of how much models actually generalize beyond pretraining data, and we </a:t>
            </a:r>
            <a:br/>
            <a:r>
              <a:t> encourage researchers to take the pretraining data into account when interpreting evaluation results.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Pretraining &amp; Reinforcement Learning: Sharpening the Axe Before Cutting the Tree (2110.02497)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Saurav Kadavath,Samuel Paradis,Brian Yao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https://arxiv.org/pdf/2110.02497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Pretraining is a common technique in deep learning for increasing performance and reducing training time, with </a:t>
            </a:r>
            <a:br/>
            <a:r>
              <a:t> promising experimental results in deep reinforcement learning (RL). However, pretraining requires a relevant </a:t>
            </a:r>
            <a:br/>
            <a:r>
              <a:t> dataset for training. In this work, we evaluate the effectiveness of pretraining for RL tasks, with and without </a:t>
            </a:r>
            <a:br/>
            <a:r>
              <a:t> distracting backgrounds, using both large, publicly available datasets with minimal relevance, as well as </a:t>
            </a:r>
            <a:br/>
            <a:r>
              <a:t> case-by-case generated datasets labeled via self-supervision. Results suggest filters learned during training </a:t>
            </a:r>
            <a:br/>
            <a:r>
              <a:t> on less relevant datasets render pretraining ineffective, while filters learned during training on the </a:t>
            </a:r>
            <a:br/>
            <a:r>
              <a:t> in-distribution datasets reliably reduce RL training time and improve performance after 80k RL training steps. We </a:t>
            </a:r>
            <a:br/>
            <a:r>
              <a:t> further investigate, given a limited number of environment steps, how to optimally divide the available steps into </a:t>
            </a:r>
            <a:br/>
            <a:r>
              <a:t> pretraining and RL training to maximize RL performance. Our code is available on GitHub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Teach Me What to Say and I Will Learn What to Pick: Unsupervised Knowledge Selection Through Response </a:t>
            </a:r>
            <a:br/>
            <a:r>
              <a:t> Generation with Pretrained Generative Models (2110.02067)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Ehsan Lotfi,Maxime De Bruyn,Jeska Buhmann,Walter Daelemans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https://arxiv.org/pdf/2110.02067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Knowledge Grounded Conversation Models (KGCM) are usually based on a selection/retrieval module and a generation </a:t>
            </a:r>
            <a:br/>
            <a:r>
              <a:t> module, trained separately or simultaneously, with or without having access to a gold knowledge option. With the </a:t>
            </a:r>
            <a:br/>
            <a:r>
              <a:t> introduction of large pre-trained generative models, the selection and generation part have become more and more </a:t>
            </a:r>
            <a:br/>
            <a:r>
              <a:t> entangled, shifting the focus towards enhancing knowledge incorporation (from multiple sources) instead of </a:t>
            </a:r>
            <a:br/>
            <a:r>
              <a:t> trying to pick the best knowledge option. These approaches however depend on knowledge labels and/or a separate </a:t>
            </a:r>
            <a:br/>
            <a:r>
              <a:t> dense retriever for their best performance. In this work we study the unsupervised selection abilities of </a:t>
            </a:r>
            <a:br/>
            <a:r>
              <a:t> pre-trained generative models (e.g. BART) and show that by adding a score-and-aggregate module between encoder and </a:t>
            </a:r>
            <a:br/>
            <a:r>
              <a:t> decoder, they are capable of learning to pick the proper knowledge through minimising the language modelling loss </a:t>
            </a:r>
            <a:br/>
            <a:r>
              <a:t> (i.e. without having access to knowledge labels). Trained as such, our model - K-Mine - shows competitive selection </a:t>
            </a:r>
            <a:br/>
            <a:r>
              <a:t> and generation performance against models that benefit from knowledge labels and/or separate dense retriever.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ConvAI workshop (EMNLP 2021)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DeepA2: A Modular Framework for Deep Argument Analysis with Pretrained Neural Text2Text Language </a:t>
            </a:r>
            <a:br/>
            <a:r>
              <a:t> Models (2110.01509)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Gregor Betz,Kyle Richardson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https://arxiv.org/pdf/2110.01509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present and implement a multi-dimensional, modular framework for performing deep argument </a:t>
            </a:r>
            <a:br/>
            <a:r>
              <a:t> analysis (DeepA2) using current pre-trained language models (PTLMs). ArgumentAnalyst -- a T5 model (Raffel et al. </a:t>
            </a:r>
            <a:br/>
            <a:r>
              <a:t> 2020) set up and trained within DeepA2 -- reconstructs argumentative texts, which advance an informal </a:t>
            </a:r>
            <a:br/>
            <a:r>
              <a:t> argumentation, as valid arguments: It inserts, e.g., missing premises and conclusions, formalizes inferences, </a:t>
            </a:r>
            <a:br/>
            <a:r>
              <a:t> and coherently links the logical reconstruction to the source text. We create a synthetic corpus for deep argument </a:t>
            </a:r>
            <a:br/>
            <a:r>
              <a:t> analysis, and evaluate ArgumentAnalyst on this new dataset as well as on existing data, specifically </a:t>
            </a:r>
            <a:br/>
            <a:r>
              <a:t> EntailmentBank (Dalvi et al. 2021). Our empirical findings vindicate the overall framework and highlight the </a:t>
            </a:r>
            <a:br/>
            <a:r>
              <a:t> advantages of a modular design, in particular its ability to emulate established heuristics (such as hermeneutic </a:t>
            </a:r>
            <a:br/>
            <a:r>
              <a:t> cycles), to explore the model's uncertainty, to cope with the plurality of correct solutions </a:t>
            </a:r>
            <a:br/>
            <a:r>
              <a:t> (underdetermination), and to exploit higher-order evidence.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 Demo is available at https://huggingface.co/spaces/debatelab/deepa2-demo , the model can be downloaded from https://huggingface.co/debatelab/argument-analyst , and the datasets can be accessed at https://huggingface.co/datasets/debatelab/aaac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Semi-Supervised Text Classification via Self-Pretraining (2109.15300)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Payam Karisani,Negin Karisani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https://arxiv.org/pdf/2109.15300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neural semi-supervised learning model termed Self-Pretraining. Our model is inspired by the classic </a:t>
            </a:r>
            <a:br/>
            <a:r>
              <a:t> self-training algorithm. However, as opposed to self-training, Self-Pretraining is threshold-free, it can </a:t>
            </a:r>
            <a:br/>
            <a:r>
              <a:t> potentially update its belief about previously labeled documents, and can cope with the semantic drift problem. </a:t>
            </a:r>
            <a:br/>
            <a:r>
              <a:t> Self-Pretraining is iterative and consists of two classifiers. In each iteration, one classifier draws a random set </a:t>
            </a:r>
            <a:br/>
            <a:r>
              <a:t> of unlabeled documents and labels them. This set is used to initialize the second classifier, to be further trained by </a:t>
            </a:r>
            <a:br/>
            <a:r>
              <a:t> the set of labeled documents. The algorithm proceeds to the next iteration and the classifiers' roles are reversed. </a:t>
            </a:r>
            <a:br/>
            <a:r>
              <a:t> To improve the flow of information across the iterations and also to cope with the semantic drift problem, </a:t>
            </a:r>
            <a:br/>
            <a:r>
              <a:t> Self-Pretraining employs an iterative distillation process, transfers hypotheses across the iterations, </a:t>
            </a:r>
            <a:br/>
            <a:r>
              <a:t> utilizes a two-stage training model, uses an efficient learning rate schedule, and employs a pseudo-label </a:t>
            </a:r>
            <a:br/>
            <a:r>
              <a:t> transformation heuristic. We have evaluated our model in three publicly available social media datasets. Our </a:t>
            </a:r>
            <a:br/>
            <a:r>
              <a:t> experiments show that Self-Pretraining outperforms the existing state-of-the-art semi-supervised classifiers </a:t>
            </a:r>
            <a:br/>
            <a:r>
              <a:t> across multiple settings. Our code is available at https://github.com/p-karisani/self_pretraining.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WSDM 2021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Compositional generalization in semantic parsing with pretrained transformers (2109.15101)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A. Emin Orhan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https://arxiv.org/pdf/2109.15101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Large-scale pretraining instills large amounts of knowledge in deep neural networks. This, in turn, improves the </a:t>
            </a:r>
            <a:br/>
            <a:r>
              <a:t> generalization behavior of these models in downstream tasks. What exactly are the limits to the generalization </a:t>
            </a:r>
            <a:br/>
            <a:r>
              <a:t> benefits of large-scale pretraining? Here, we report observations from some simple experiments aimed at </a:t>
            </a:r>
            <a:br/>
            <a:r>
              <a:t> addressing this question in the context of two semantic parsing tasks involving natural language, SCAN and COGS. We </a:t>
            </a:r>
            <a:br/>
            <a:r>
              <a:t> show that language models pretrained exclusively with non-English corpora, or even with programming language </a:t>
            </a:r>
            <a:br/>
            <a:r>
              <a:t> corpora, significantly improve out-of-distribution generalization in these benchmarks, compared with models </a:t>
            </a:r>
            <a:br/>
            <a:r>
              <a:t> trained from scratch, even though both benchmarks are English-based. This demonstrates the surprisingly broad </a:t>
            </a:r>
            <a:br/>
            <a:r>
              <a:t> transferability of pretrained representations and knowledge. Pretraining with a large-scale protein sequence </a:t>
            </a:r>
            <a:br/>
            <a:r>
              <a:t> prediction task, on the other hand, mostly deteriorates the generalization performance in SCAN and COGS, </a:t>
            </a:r>
            <a:br/>
            <a:r>
              <a:t> suggesting that pretrained representations do not transfer universally and that there are constraints on the </a:t>
            </a:r>
            <a:br/>
            <a:r>
              <a:t> similarity between the pretraining and downstream domains for successful transfer. Finally, we show that larger </a:t>
            </a:r>
            <a:br/>
            <a:r>
              <a:t> models are harder to train from scratch and their generalization accuracy is lower when trained up to convergence on </a:t>
            </a:r>
            <a:br/>
            <a:r>
              <a:t> the relatively small SCAN and COGS datasets, but the benefits of large-scale pretraining become much clearer with </a:t>
            </a:r>
            <a:br/>
            <a:r>
              <a:t> larger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v2 adds more references, adds more discussion, updates previous work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PASS: An ImageNet replacement for self-supervised pretraining without humans (2109.13228)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Yuki M. Asano,Christian Rupprecht,Andrew Zisserman,Andrea Vedaldi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https://arxiv.org/pdf/2109.13228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Computer vision has long relied on ImageNet and other large datasets of images sampled from the Internet for </a:t>
            </a:r>
            <a:br/>
            <a:r>
              <a:t> pretraining models. However, these datasets have ethical and technical shortcomings, such as containing personal </a:t>
            </a:r>
            <a:br/>
            <a:r>
              <a:t> information taken without consent, unclear license usage, biases, and, in some cases, even problematic image </a:t>
            </a:r>
            <a:br/>
            <a:r>
              <a:t> content. On the other hand, state-of-the-art pretraining is nowadays obtained with unsupervised methods, meaning </a:t>
            </a:r>
            <a:br/>
            <a:r>
              <a:t> that labelled datasets such as ImageNet may not be necessary, or perhaps not even optimal, for model pretraining. We </a:t>
            </a:r>
            <a:br/>
            <a:r>
              <a:t> thus propose an unlabelled dataset PASS: Pictures without humAns for Self-Supervision. PASS only contains images </a:t>
            </a:r>
            <a:br/>
            <a:r>
              <a:t> with CC-BY license and complete attribution metadata, addressing the copyright issue. Most importantly, it </a:t>
            </a:r>
            <a:br/>
            <a:r>
              <a:t> contains no images of people at all, and also avoids other types of images that are problematic for data protection or </a:t>
            </a:r>
            <a:br/>
            <a:r>
              <a:t> ethics. We show that PASS can be used for pretraining with methods such as MoCo-v2, SwAV and DINO. In the transfer </a:t>
            </a:r>
            <a:br/>
            <a:r>
              <a:t> learning setting, it yields similar downstream performances to ImageNet pretraining even on tasks that involve </a:t>
            </a:r>
            <a:br/>
            <a:r>
              <a:t> humans, such as human pose estimation. PASS does not make existing datasets obsolete, as for instance it is </a:t>
            </a:r>
            <a:br/>
            <a:r>
              <a:t> insufficient for benchmarking. However, it shows that model pretraining is often possible while using safer data, </a:t>
            </a:r>
            <a:br/>
            <a:r>
              <a:t> and it also provides the basis for a more robust evaluation of pretraining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NeurIPS Track on Datasets and Benchmarks 2021. Webpage: https://www.robots.ox.ac.uk/~vgg/research/pass/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Leveraging Pretrained Models for Automatic Summarization of Doctor-Patient Conversations (2109.12174)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Longxiang Zhang,Renato Negrinho,Arindam Ghosh,Vasudevan Jagannathan,Hamid Reza Hassanzadeh,Thomas Schaaf,Matthew R. Gormley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https://arxiv.org/pdf/2109.12174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Fine-tuning pretrained models for automatically summarizing doctor-patient conversation transcripts presents </a:t>
            </a:r>
            <a:br/>
            <a:r>
              <a:t> many challenges: limited training data, significant domain shift, long and noisy transcripts, and high target </a:t>
            </a:r>
            <a:br/>
            <a:r>
              <a:t> summary variability. In this paper, we explore the feasibility of using pretrained transformer models for </a:t>
            </a:r>
            <a:br/>
            <a:r>
              <a:t> automatically summarizing doctor-patient conversations directly from transcripts. We show that fluent and </a:t>
            </a:r>
            <a:br/>
            <a:r>
              <a:t> adequate summaries can be generated with limited training data by fine-tuning BART on a specially constructed </a:t>
            </a:r>
            <a:br/>
            <a:r>
              <a:t> dataset. The resulting models greatly surpass the performance of an average human annotator and the quality of </a:t>
            </a:r>
            <a:br/>
            <a:r>
              <a:t> previous published work for the task. We evaluate multiple methods for handling long conversations, comparing them </a:t>
            </a:r>
            <a:br/>
            <a:r>
              <a:t> to the obvious baseline of truncating the conversation to fit the pretrained model length limit. We introduce a </a:t>
            </a:r>
            <a:br/>
            <a:r>
              <a:t> multistage approach that tackles the task by learning two fine-tuned models: one for summarizing conversation </a:t>
            </a:r>
            <a:br/>
            <a:r>
              <a:t> chunks into partial summaries, followed by one for rewriting the collection of partial summaries into a complete </a:t>
            </a:r>
            <a:br/>
            <a:r>
              <a:t> summary. Using a carefully chosen fine-tuning dataset, this method is shown to be effective at handling longer </a:t>
            </a:r>
            <a:br/>
            <a:r>
              <a:t> conversations, improving the quality of generated summaries. We conduct both an automatic evaluation (through </a:t>
            </a:r>
            <a:br/>
            <a:r>
              <a:t> ROUGE and two concept-based metrics focusing on medical findings) and a human evaluation (through qualitative </a:t>
            </a:r>
            <a:br/>
            <a:r>
              <a:t> examples from literature, assessing hallucination, generalization, fluency, and general quality of the </a:t>
            </a:r>
            <a:br/>
            <a:r>
              <a:t> generated summaries).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Findings of the EMNLP 2021. Code is available at https://github.com/negrinho/medical_conversation_summarization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Investigating Post-pretraining Representation Alignment for Cross-Lingual Question Answering (2109.12028)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Fahim Faisal,Antonios Anastasopoulos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https://arxiv.org/pdf/2109.12028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 knowledge is collectively encoded in the roughly 6500 languages spoken around the world, but it is not </a:t>
            </a:r>
            <a:br/>
            <a:r>
              <a:t> distributed equally across languages. Hence, for information-seeking question answering (QA) systems to </a:t>
            </a:r>
            <a:br/>
            <a:r>
              <a:t> adequately serve speakers of all languages, they need to operate cross-lingually. In this work we investigate the </a:t>
            </a:r>
            <a:br/>
            <a:r>
              <a:t> capabilities of multilingually pre-trained language models on cross-lingual QA. We find that explicitly aligning </a:t>
            </a:r>
            <a:br/>
            <a:r>
              <a:t> the representations across languages with a post-hoc fine-tuning step generally leads to improved performance. We </a:t>
            </a:r>
            <a:br/>
            <a:r>
              <a:t> additionally investigate the effect of data size as well as the language choice in this fine-tuning step, also </a:t>
            </a:r>
            <a:br/>
            <a:r>
              <a:t> releasing a dataset for evaluating cross-lingual QA systems. Code and dataset are publicly available here: </a:t>
            </a:r>
            <a:br/>
            <a:r>
              <a:t> https://github.com/ffaisal93/aligned_qa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MRQA Workshop 2021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Dense Contrastive Visual-Linguistic Pretraining (2109.11778)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Lei Shi,Kai Shuang,Shijie Geng,Peng Gao,Zuohui Fu,Gerard de Melo,Yunpeng Chen,Sen Su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https://arxiv.org/pdf/2109.11778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Inspired by the success of BERT, several multimodal representation learning approaches have been proposed that </a:t>
            </a:r>
            <a:br/>
            <a:r>
              <a:t> jointly represent image and text. These approaches achieve superior performance by capturing high-level semantic </a:t>
            </a:r>
            <a:br/>
            <a:r>
              <a:t> information from large-scale multimodal pretraining. In particular, LXMERT and UNITER adopt visual region </a:t>
            </a:r>
            <a:br/>
            <a:r>
              <a:t> feature regression and label classification as pretext tasks. However, they tend to suffer from the problems of </a:t>
            </a:r>
            <a:br/>
            <a:r>
              <a:t> noisy labels and sparse semantic annotations, based on the visual features having been pretrained on a crowdsourced </a:t>
            </a:r>
            <a:br/>
            <a:r>
              <a:t> dataset with limited and inconsistent semantic labeling. To overcome these issues, we propose unbiased Dense </a:t>
            </a:r>
            <a:br/>
            <a:r>
              <a:t> Contrastive Visual-Linguistic Pretraining (DCVLP), which replaces the region regression and classification </a:t>
            </a:r>
            <a:br/>
            <a:r>
              <a:t> with cross-modality region contrastive learning that requires no annotations. Two data augmentation strategies </a:t>
            </a:r>
            <a:br/>
            <a:r>
              <a:t> (Mask Perturbation and Intra-/Inter-Adversarial Perturbation) are developed to improve the quality of negative </a:t>
            </a:r>
            <a:br/>
            <a:r>
              <a:t> samples used in contrastive learning. Overall, DCVLP allows cross-modality dense region contrastive learning in a </a:t>
            </a:r>
            <a:br/>
            <a:r>
              <a:t> self-supervised setting independent of any object annotations. We compare our method against prior </a:t>
            </a:r>
            <a:br/>
            <a:r>
              <a:t> visual-linguistic pretraining frameworks to validate the superiority of dense contrastive learning on </a:t>
            </a:r>
            <a:br/>
            <a:r>
              <a:t> multimodal representation learning.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Multimedia 2021. arXiv admin note: text overlap with arXiv:2007.13135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Cross-Lingual Language Model Meta-Pretraining (2109.11129)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Zewen Chi,Heyan Huang,Luyang Liu,Yu Bai,Xian-Ling Mao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https://arxiv.org/pdf/2109.11129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pretrained cross-lingual language models relies on two essential abilities, i.e., generalization </a:t>
            </a:r>
            <a:br/>
            <a:r>
              <a:t> ability for learning downstream tasks in a source language, and cross-lingual transferability for transferring </a:t>
            </a:r>
            <a:br/>
            <a:r>
              <a:t> the task knowledge to other languages. However, current methods jointly learn the two abilities in a single-phase </a:t>
            </a:r>
            <a:br/>
            <a:r>
              <a:t> cross-lingual pretraining process, resulting in a trade-off between generalization and cross-lingual transfer. </a:t>
            </a:r>
            <a:br/>
            <a:r>
              <a:t> In this paper, we propose cross-lingual language model meta-pretraining, which learns the two abilities in </a:t>
            </a:r>
            <a:br/>
            <a:r>
              <a:t> different training phases. Our method introduces an additional meta-pretraining phase before cross-lingual </a:t>
            </a:r>
            <a:br/>
            <a:r>
              <a:t> pretraining, where the model learns generalization ability on a large-scale monolingual corpus. Then, the model </a:t>
            </a:r>
            <a:br/>
            <a:r>
              <a:t> focuses on learning cross-lingual transfer on a multilingual corpus. Experimental results show that our method </a:t>
            </a:r>
            <a:br/>
            <a:r>
              <a:t> improves both generalization and cross-lingual transfer, and produces better-aligned representations across </a:t>
            </a:r>
            <a:br/>
            <a:r>
              <a:t> different languages.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Topic Discovery via Latent Space Clustering of Pretrained Language Model Representations (2202.04582)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 Meng,Yunyi Zhang,Jiaxin Huang,Yu Zhang,Jiawei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https://arxiv.org/pdf/2202.04582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Topic models have been the prominent tools for automatic topic discovery from text corpora. Despite their </a:t>
            </a:r>
            <a:br/>
            <a:r>
              <a:t> effectiveness, topic models suffer from several limitations including the inability of modeling word ordering </a:t>
            </a:r>
            <a:br/>
            <a:r>
              <a:t> information in documents, the difficulty of incorporating external linguistic knowledge, and the lack of both </a:t>
            </a:r>
            <a:br/>
            <a:r>
              <a:t> accurate and efficient inference methods for approximating the intractable posterior. Recently, pretrained </a:t>
            </a:r>
            <a:br/>
            <a:r>
              <a:t> language models (PLMs) have brought astonishing performance improvements to a wide variety of tasks due to their </a:t>
            </a:r>
            <a:br/>
            <a:r>
              <a:t> superior representations of text. Interestingly, there have not been standard approaches to deploy PLMs for topic </a:t>
            </a:r>
            <a:br/>
            <a:r>
              <a:t> discovery as better alternatives to topic models. In this paper, we begin by analyzing the challenges of using PLM </a:t>
            </a:r>
            <a:br/>
            <a:r>
              <a:t> representations for topic discovery, and then propose a joint latent space learning and clustering framework built </a:t>
            </a:r>
            <a:br/>
            <a:r>
              <a:t> upon PLM embeddings. In the latent space, topic-word and document-topic distributions are jointly modeled so that </a:t>
            </a:r>
            <a:br/>
            <a:r>
              <a:t> the discovered topics can be interpreted by coherent and distinctive terms and meanwhile serve as meaningful </a:t>
            </a:r>
            <a:br/>
            <a:r>
              <a:t> summaries of the documents. Our model effectively leverages the strong representation power and superb linguistic </a:t>
            </a:r>
            <a:br/>
            <a:r>
              <a:t> features brought by PLMs for topic discovery, and is conceptually simpler than topic models. On two benchmark </a:t>
            </a:r>
            <a:br/>
            <a:r>
              <a:t> datasets in different domains, our model generates significantly more coherent and diverse topics than strong </a:t>
            </a:r>
            <a:br/>
            <a:r>
              <a:t> topic models, and offers better topic-wise document representations, based on both automatic and human </a:t>
            </a:r>
            <a:br/>
            <a:r>
              <a:t> evaluations.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WWW 2022. (Code: https://github.com/yumeng5/TopClus)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Awakening Latent Grounding from Pretrained Language Models for Semantic Parsing (2109.10540)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Qian Liu,Dejian Yang,Jiahui Zhang,Jiaqi Guo,Bin Zhou,Jian-Guang Lou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https://arxiv.org/pdf/2109.10540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years pretrained language models (PLMs) hit a success on several downstream tasks, showing their power on </a:t>
            </a:r>
            <a:br/>
            <a:r>
              <a:t> modeling language. To better understand and leverage what PLMs have learned, several techniques have emerged to </a:t>
            </a:r>
            <a:br/>
            <a:r>
              <a:t> explore syntactic structures entailed by PLMs. However, few efforts have been made to explore grounding </a:t>
            </a:r>
            <a:br/>
            <a:r>
              <a:t> capabilities of PLMs, which are also essential. In this paper, we highlight the ability of PLMs to discover which </a:t>
            </a:r>
            <a:br/>
            <a:r>
              <a:t> token should be grounded to which concept, if combined with our proposed erasing-then-awakening approach. </a:t>
            </a:r>
            <a:br/>
            <a:r>
              <a:t> Empirical studies on four datasets demonstrate that our approach can awaken latent grounding which is </a:t>
            </a:r>
            <a:br/>
            <a:r>
              <a:t> understandable to human experts, even if it is not exposed to such labels during training. More importantly, our </a:t>
            </a:r>
            <a:br/>
            <a:r>
              <a:t> approach shows great potential to benefit downstream semantic parsing models. Taking text-to-SQL as a case study, </a:t>
            </a:r>
            <a:br/>
            <a:r>
              <a:t> we successfully couple our approach with two off-the-shelf parsers, obtaining an absolute improvement of up to </a:t>
            </a:r>
            <a:br/>
            <a:r>
              <a:t> 9.8%.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ACL 2021 Findings. The first three authors contributed equally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KD-VLP: Improving End-to-End Vision-and-Language Pretraining with Object Knowledge Distillation (2109.10504)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Yongfei Liu,Chenfei Wu,Shao-yen Tseng,Vasudev Lal,Xuming He,Nan Duan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https://arxiv.org/pdf/2109.10504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vision-and-language pretraining (VLP) aims to learn transferable multi-modal representations </a:t>
            </a:r>
            <a:br/>
            <a:r>
              <a:t> from large-scale image-text data and to achieve strong performances on a broad scope of vision-language tasks after </a:t>
            </a:r>
            <a:br/>
            <a:r>
              <a:t> finetuning. Previous mainstream VLP approaches typically adopt a two-step strategy relying on external object </a:t>
            </a:r>
            <a:br/>
            <a:r>
              <a:t> detectors to encode images in a multi-modal Transformer framework, which suffer from restrictive object concept </a:t>
            </a:r>
            <a:br/>
            <a:r>
              <a:t> space, limited image context and inefficient computation. In this paper, we propose an object-aware end-to-end VLP </a:t>
            </a:r>
            <a:br/>
            <a:r>
              <a:t> framework, which directly feeds image grid features from CNNs into the Transformer and learns the multi-modal </a:t>
            </a:r>
            <a:br/>
            <a:r>
              <a:t> representations jointly. More importantly, we propose to perform object knowledge distillation to facilitate </a:t>
            </a:r>
            <a:br/>
            <a:r>
              <a:t> learning cross-modal alignment at different semantic levels. To achieve that, we design two novel pretext tasks by </a:t>
            </a:r>
            <a:br/>
            <a:r>
              <a:t> taking object features and their semantic labels from external detectors as supervision: 1.) Object-guided masked </a:t>
            </a:r>
            <a:br/>
            <a:r>
              <a:t> vision modeling task focuses on enforcing object-aware representation learning in the multi-modal Transformer; </a:t>
            </a:r>
            <a:br/>
            <a:r>
              <a:t> 2.) Phrase-region alignment task aims to improve cross-modal alignment by utilizing the similarities between noun </a:t>
            </a:r>
            <a:br/>
            <a:r>
              <a:t> phrases and object labels in the linguistic space. Extensive experiments on a wide range of vision-language tasks </a:t>
            </a:r>
            <a:br/>
            <a:r>
              <a:t> demonstrate the efficacy of our proposed framework, and we achieve competitive or superior performances over the </a:t>
            </a:r>
            <a:br/>
            <a:r>
              <a:t> existing pretraining strategies. The code is available in supplementary materials.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Vision-and-Language Pretraining Improve Lexical Grounding? (2109.10246)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Tian Yun,Chen Sun,Ellie Pavlick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https://arxiv.org/pdf/2109.10246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Linguistic representations derived from text alone have been criticized for their lack of grounding, i.e., </a:t>
            </a:r>
            <a:br/>
            <a:r>
              <a:t> connecting words to their meanings in the physical world. Vision-and-Language (VL) models, trained jointly on text </a:t>
            </a:r>
            <a:br/>
            <a:r>
              <a:t> and image or video data, have been offered as a response to such criticisms. However, while VL pretraining has shown </a:t>
            </a:r>
            <a:br/>
            <a:r>
              <a:t> success on multimodal tasks such as visual question answering, it is not yet known how the internal linguistic </a:t>
            </a:r>
            <a:br/>
            <a:r>
              <a:t> representations themselves compare to their text-only counterparts. This paper compares the semantic </a:t>
            </a:r>
            <a:br/>
            <a:r>
              <a:t> representations learned via VL vs. text-only pretraining for two recent VL models using a suite of analyses </a:t>
            </a:r>
            <a:br/>
            <a:r>
              <a:t> (clustering, probing, and performance on a commonsense question answering task) in a language-only setting. We </a:t>
            </a:r>
            <a:br/>
            <a:r>
              <a:t> find that the multimodal models fail to significantly outperform the text-only variants, suggesting that future </a:t>
            </a:r>
            <a:br/>
            <a:r>
              <a:t> work is required if multimodal pretraining is to be pursued as a means of improving NLP in general.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Camera ready for Findings of EMNLP 2021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ConvFiT: Conversational Fine-Tuning of Pretrained Language Models (2109.10126)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Ivan Vulić,Pei-Hao Su,Sam Coope,Daniela Gerz,Paweł Budzianowski,Iñigo Casanueva,Nikola Mrkšić,Tsung-Hsien Wen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https://arxiv.org/pdf/2109.10126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Transformer-based language models (LMs) pretrained on large text collections are proven to store a wealth of </a:t>
            </a:r>
            <a:br/>
            <a:r>
              <a:t> semantic knowledge. However, 1) they are not effective as sentence encoders when used off-the-shelf, and 2) thus </a:t>
            </a:r>
            <a:br/>
            <a:r>
              <a:t> typically lag behind conversationally pretrained (e.g., via response selection) encoders on conversational </a:t>
            </a:r>
            <a:br/>
            <a:r>
              <a:t> tasks such as intent detection (ID). In this work, we propose ConvFiT, a simple and efficient two-stage procedure </a:t>
            </a:r>
            <a:br/>
            <a:r>
              <a:t> which turns any pretrained LM into a universal conversational encoder (after Stage 1 ConvFiT-ing) and </a:t>
            </a:r>
            <a:br/>
            <a:r>
              <a:t> task-specialised sentence encoder (after Stage 2). We demonstrate that 1) full-blown conversational pretraining </a:t>
            </a:r>
            <a:br/>
            <a:r>
              <a:t> is not required, and that LMs can be quickly transformed into effective conversational encoders with much smaller </a:t>
            </a:r>
            <a:br/>
            <a:r>
              <a:t> amounts of unannotated data; 2) pretrained LMs can be fine-tuned into task-specialised sentence encoders, </a:t>
            </a:r>
            <a:br/>
            <a:r>
              <a:t> optimised for the fine-grained semantics of a particular task. Consequently, such specialised sentence encoders </a:t>
            </a:r>
            <a:br/>
            <a:r>
              <a:t> allow for treating ID as a simple semantic similarity task based on interpretable nearest neighbours retrieval. We </a:t>
            </a:r>
            <a:br/>
            <a:r>
              <a:t> validate the robustness and versatility of the ConvFiT framework with such similarity-based inference on the </a:t>
            </a:r>
            <a:br/>
            <a:r>
              <a:t> standard ID evaluation sets: ConvFiT-ed LMs achieve state-of-the-art ID performance across the board, with </a:t>
            </a:r>
            <a:br/>
            <a:r>
              <a:t> particular gains in the most challenging, few-shot setups.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 (long paper)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Stepmothers are mean and academics are pretentious: What do pretrained language models learn about you? (2109.10052)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Rochelle Choenni,Ekaterina Shutova,Robert van Rooij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investigate what types of stereotypical information are captured by pretrained language models. </a:t>
            </a:r>
            <a:br/>
            <a:r>
              <a:t> We present the first dataset comprising stereotypical attributes of a range of social groups and propose a method to </a:t>
            </a:r>
            <a:br/>
            <a:r>
              <a:t> elicit stereotypes encoded by pretrained language models in an unsupervised fashion. Moreover, we link the </a:t>
            </a:r>
            <a:br/>
            <a:r>
              <a:t> emergent stereotypes to their manifestation as basic emotions as a means to study their emotional effects in a more </a:t>
            </a:r>
            <a:br/>
            <a:r>
              <a:t> generalized manner. To demonstrate how our methods can be used to analyze emotion and stereotype shifts due to </a:t>
            </a:r>
            <a:br/>
            <a:r>
              <a:t> linguistic experience, we use fine-tuning on news sources as a case study. Our experiments expose how attitudes </a:t>
            </a:r>
            <a:br/>
            <a:r>
              <a:t> towards different social groups vary across models and how quickly emotions and stereotypes can shift at the </a:t>
            </a:r>
            <a:br/>
            <a:r>
              <a:t> fine-tuning stage.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MirrorWiC: On Eliciting Word-in-Context Representations from Pretrained Language Models (2109.09237)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Qianchu Liu,Fangyu Liu,Nigel Collier,Anna Korhonen,Ivan Vulić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https://arxiv.org/pdf/2109.09237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 indicated that pretrained language models (PLMs) such as BERT and RoBERTa can be transformed into </a:t>
            </a:r>
            <a:br/>
            <a:r>
              <a:t> effective sentence and word encoders even via simple self-supervised techniques. Inspired by this line of work, in </a:t>
            </a:r>
            <a:br/>
            <a:r>
              <a:t> this paper we propose a fully unsupervised approach to improving word-in-context (WiC) representations in PLMs, </a:t>
            </a:r>
            <a:br/>
            <a:r>
              <a:t> achieved via a simple and efficient WiC-targeted fine-tuning procedure: MirrorWiC. The proposed method leverages </a:t>
            </a:r>
            <a:br/>
            <a:r>
              <a:t> only raw texts sampled from Wikipedia, assuming no sense-annotated data, and learns context-aware word </a:t>
            </a:r>
            <a:br/>
            <a:r>
              <a:t> representations within a standard contrastive learning setup. We experiment with a series of standard and </a:t>
            </a:r>
            <a:br/>
            <a:r>
              <a:t> comprehensive WiC benchmarks across multiple languages. Our proposed fully unsupervised MirrorWiC models obtain </a:t>
            </a:r>
            <a:br/>
            <a:r>
              <a:t> substantial gains over off-the-shelf PLMs across all monolingual, multilingual and cross-lingual setups. </a:t>
            </a:r>
            <a:br/>
            <a:r>
              <a:t> Moreover, on some standard WiC benchmarks, MirrorWiC is even on-par with supervised models fine-tuned with in-task </a:t>
            </a:r>
            <a:br/>
            <a:r>
              <a:t> data and sense labels.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CoNLL 2021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 Attribute Injection for Pretrained Language Models (2109.07953)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Reinald Kim Amplayo,Kang Min Yoo,Sang-Woo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https://arxiv.org/pdf/2109.07953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Metadata attributes (e.g., user and product IDs from reviews) can be incorporated as additional inputs to </a:t>
            </a:r>
            <a:br/>
            <a:r>
              <a:t> neural-based NLP models, by modifying the architecture of the models, in order to improve their performance. Recent </a:t>
            </a:r>
            <a:br/>
            <a:r>
              <a:t> models however rely on pretrained language models (PLMs), where previously used techniques for attribute </a:t>
            </a:r>
            <a:br/>
            <a:r>
              <a:t> injection are either nontrivial or ineffective. In this paper, we propose a lightweight and memory-efficient </a:t>
            </a:r>
            <a:br/>
            <a:r>
              <a:t> method to inject attributes to PLMs. We extend adapters, i.e. tiny plug-in feed-forward modules, to include </a:t>
            </a:r>
            <a:br/>
            <a:r>
              <a:t> attributes both independently of or jointly with the text. To limit the increase of parameters especially when the </a:t>
            </a:r>
            <a:br/>
            <a:r>
              <a:t> attribute vocabulary is large, we use low-rank approximations and hypercomplex multiplications, significantly </a:t>
            </a:r>
            <a:br/>
            <a:r>
              <a:t> decreasing the total parameters. We also introduce training mechanisms to handle domains in which attributes can be </a:t>
            </a:r>
            <a:br/>
            <a:r>
              <a:t> multi-labeled or sparse. Extensive experiments and analyses on eight datasets from different domains show that our </a:t>
            </a:r>
            <a:br/>
            <a:r>
              <a:t> method outperforms previous attribute injection methods and achieves state-of-the-art performance on various </a:t>
            </a:r>
            <a:br/>
            <a:r>
              <a:t> datasets.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FORTAP: Using Formulae for Numerical-Reasoning-Aware Table Pretraining (2109.07323)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Zhoujun Cheng,Haoyu Dong,Fan Cheng,Ran Jia,Pengfei Wu,Shi Han,Dongmei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https://arxiv.org/pdf/2109.07323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Tables store rich numerical data, but numerical reasoning over tables is still a challenge. In this paper, we find </a:t>
            </a:r>
            <a:br/>
            <a:r>
              <a:t> that the spreadsheet formula, which performs calculations on numerical values in tables, is naturally a strong </a:t>
            </a:r>
            <a:br/>
            <a:r>
              <a:t> supervision of numerical reasoning. More importantly, large amounts of spreadsheets with expert-made formulae </a:t>
            </a:r>
            <a:br/>
            <a:r>
              <a:t> are available on the web and can be obtained easily. FORTAP is the first method for numerical-reasoning-aware table </a:t>
            </a:r>
            <a:br/>
            <a:r>
              <a:t> pretraining by leveraging large corpus of spreadsheet formulae. We design two formula pretraining tasks to </a:t>
            </a:r>
            <a:br/>
            <a:r>
              <a:t> explicitly guide FORTAP to learn numerical reference and calculation in semi-structured tables. FORTAP achieves </a:t>
            </a:r>
            <a:br/>
            <a:r>
              <a:t> state-of-the-art results on two representative downstream tasks, cell type classification and formula </a:t>
            </a:r>
            <a:br/>
            <a:r>
              <a:t> prediction, showing great potential of numerical-reasoning-aware pretraining.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MDAPT: Multilingual Domain Adaptive Pretraining in a Single Model (2109.06605)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Rasmus Kær Jørgensen,Mareike Hartmann,Xiang Dai,Desmond Elliott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https://arxiv.org/pdf/2109.06605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Domain adaptive pretraining, i.e. the continued unsupervised pretraining of a language model on domain-specific </a:t>
            </a:r>
            <a:br/>
            <a:r>
              <a:t> text, improves the modelling of text for downstream tasks within the domain. Numerous real-world applications are </a:t>
            </a:r>
            <a:br/>
            <a:r>
              <a:t> based on domain-specific text, e.g. working with financial or biomedical documents, and these applications often </a:t>
            </a:r>
            <a:br/>
            <a:r>
              <a:t> need to support multiple languages. However, large-scale domain-specific multilingual pretraining data for such </a:t>
            </a:r>
            <a:br/>
            <a:r>
              <a:t> scenarios can be difficult to obtain, due to regulations, legislation, or simply a lack of language- and </a:t>
            </a:r>
            <a:br/>
            <a:r>
              <a:t> domain-specific text. One solution is to train a single multilingual model, taking advantage of the data available </a:t>
            </a:r>
            <a:br/>
            <a:r>
              <a:t> in as many languages as possible. In this work, we explore the benefits of domain adaptive pretraining with a focus on </a:t>
            </a:r>
            <a:br/>
            <a:r>
              <a:t> adapting to multiple languages within a specific domain. We propose different techniques to compose pretraining </a:t>
            </a:r>
            <a:br/>
            <a:r>
              <a:t> corpora that enable a language model to both become domain-specific and multilingual. Evaluation on nine </a:t>
            </a:r>
            <a:br/>
            <a:r>
              <a:t> domain-specific datasets-for biomedical named entity recognition and financial sentence </a:t>
            </a:r>
            <a:br/>
            <a:r>
              <a:t> classification-covering seven different languages show that a single multilingual domain-specific model can </a:t>
            </a:r>
            <a:br/>
            <a:r>
              <a:t> outperform the general multilingual model, and performs close to its monolingual counterpart. This finding holds </a:t>
            </a:r>
            <a:br/>
            <a:r>
              <a:t> across two different pretraining methods, adapter-based pretraining and full model pretraining.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Findings of EMNLP 2021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Pretraining for Summarization Require Knowledge Transfer? (2109.04953)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Kundan Krishna,Jeffrey Bigham,Zachary C. Lipton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https://arxiv.org/pdf/2109.04953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Pretraining techniques leveraging enormous datasets have driven recent advances in text summarization. While </a:t>
            </a:r>
            <a:br/>
            <a:r>
              <a:t> folk explanations suggest that knowledge transfer accounts for pretraining's benefits, little is known about why </a:t>
            </a:r>
            <a:br/>
            <a:r>
              <a:t> it works or what makes a pretraining task or dataset suitable. In this paper, we challenge the knowledge transfer </a:t>
            </a:r>
            <a:br/>
            <a:r>
              <a:t> story, showing that pretraining on documents consisting of character n-grams selected at random, we can nearly </a:t>
            </a:r>
            <a:br/>
            <a:r>
              <a:t> match the performance of models pretrained on real corpora. This work holds the promise of eliminating upstream </a:t>
            </a:r>
            <a:br/>
            <a:r>
              <a:t> corpora, which may alleviate some concerns over offensive language, bias, and copyright issues. To see whether the </a:t>
            </a:r>
            <a:br/>
            <a:r>
              <a:t> small residual benefit of using real data could be accounted for by the structure of the pretraining task, we design </a:t>
            </a:r>
            <a:br/>
            <a:r>
              <a:t> several tasks motivated by a qualitative study of summarization corpora. However, these tasks confer no </a:t>
            </a:r>
            <a:br/>
            <a:r>
              <a:t> appreciable benefit, leaving open the possibility of a small role for knowledge transfer.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Camera-ready for Findings of EMNLP 2021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