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  <p:sldId id="1016" r:id="rId7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" Type="http://schemas.openxmlformats.org/officeDocument/2006/relationships/slide" Target="slides/slide27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" Type="http://schemas.openxmlformats.org/officeDocument/2006/relationships/slide" Target="slides/slide28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" Type="http://schemas.openxmlformats.org/officeDocument/2006/relationships/slide" Target="slides/slide29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" Type="http://schemas.openxmlformats.org/officeDocument/2006/relationships/slide" Target="slides/slide30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" Type="http://schemas.openxmlformats.org/officeDocument/2006/relationships/slide" Target="slides/slide31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" Type="http://schemas.openxmlformats.org/officeDocument/2006/relationships/slide" Target="slides/slide32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" Type="http://schemas.openxmlformats.org/officeDocument/2006/relationships/slide" Target="slides/slide3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" Type="http://schemas.openxmlformats.org/officeDocument/2006/relationships/slide" Target="slides/slide35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" Type="http://schemas.openxmlformats.org/officeDocument/2006/relationships/slide" Target="slides/slide36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" Type="http://schemas.openxmlformats.org/officeDocument/2006/relationships/slide" Target="slides/slide37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" Type="http://schemas.openxmlformats.org/officeDocument/2006/relationships/slide" Target="slides/slide38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" Type="http://schemas.openxmlformats.org/officeDocument/2006/relationships/slide" Target="slides/slide39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" Type="http://schemas.openxmlformats.org/officeDocument/2006/relationships/slide" Target="slides/slide40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" Type="http://schemas.openxmlformats.org/officeDocument/2006/relationships/slide" Target="slides/slide41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" Type="http://schemas.openxmlformats.org/officeDocument/2006/relationships/slide" Target="slides/slide42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" Type="http://schemas.openxmlformats.org/officeDocument/2006/relationships/slide" Target="slides/slide4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" Type="http://schemas.openxmlformats.org/officeDocument/2006/relationships/slide" Target="slides/slide45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" Type="http://schemas.openxmlformats.org/officeDocument/2006/relationships/slide" Target="slides/slide46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" Type="http://schemas.openxmlformats.org/officeDocument/2006/relationships/slide" Target="slides/slide47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" Type="http://schemas.openxmlformats.org/officeDocument/2006/relationships/slide" Target="slides/slide48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" Type="http://schemas.openxmlformats.org/officeDocument/2006/relationships/slide" Target="slides/slide49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" Type="http://schemas.openxmlformats.org/officeDocument/2006/relationships/slide" Target="slides/slide50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" Type="http://schemas.openxmlformats.org/officeDocument/2006/relationships/slide" Target="slides/slide51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" Type="http://schemas.openxmlformats.org/officeDocument/2006/relationships/slide" Target="slides/slide52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" Type="http://schemas.openxmlformats.org/officeDocument/2006/relationships/slide" Target="slides/slide5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" Type="http://schemas.openxmlformats.org/officeDocument/2006/relationships/slide" Target="slides/slide55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" Type="http://schemas.openxmlformats.org/officeDocument/2006/relationships/slide" Target="slides/slide56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" Type="http://schemas.openxmlformats.org/officeDocument/2006/relationships/slide" Target="slides/slide57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" Type="http://schemas.openxmlformats.org/officeDocument/2006/relationships/slide" Target="slides/slide58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" Type="http://schemas.openxmlformats.org/officeDocument/2006/relationships/slide" Target="slides/slide59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" Type="http://schemas.openxmlformats.org/officeDocument/2006/relationships/slide" Target="slides/slide60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" Type="http://schemas.openxmlformats.org/officeDocument/2006/relationships/slide" Target="slides/slide61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" Type="http://schemas.openxmlformats.org/officeDocument/2006/relationships/slide" Target="slides/slide62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" Type="http://schemas.openxmlformats.org/officeDocument/2006/relationships/slide" Target="slides/slide6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" Type="http://schemas.openxmlformats.org/officeDocument/2006/relationships/slide" Target="slides/slide65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" Type="http://schemas.openxmlformats.org/officeDocument/2006/relationships/slide" Target="slides/slide66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" Type="http://schemas.openxmlformats.org/officeDocument/2006/relationships/slide" Target="slides/slide67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" Type="http://schemas.openxmlformats.org/officeDocument/2006/relationships/slide" Target="slides/slide68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" Type="http://schemas.openxmlformats.org/officeDocument/2006/relationships/slide" Target="slides/slide69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" Type="http://schemas.openxmlformats.org/officeDocument/2006/relationships/slide" Target="slides/slide70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67" Type="http://schemas.openxmlformats.org/officeDocument/2006/relationships/slide" Target="slides/slide761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074950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489-021-02348-9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s21217164" TargetMode="Externa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s21248439" TargetMode="Externa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760-021-01932-3" TargetMode="Externa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42979-020-00421-7" TargetMode="Externa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00500-021-06233-y" TargetMode="Externa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00500-020-05539-7" TargetMode="Externa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age.2021.116319" TargetMode="Externa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ransacl.org/ojs/index.php/tacl/article/view/2489" TargetMode="Externa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ransacl.org/ojs/index.php/tacl/article/view/2713" TargetMode="Externa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ransacl.org/ojs/index.php/tacl/article/view/2641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489-020-02177-2" TargetMode="Externa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ransacl.org/ojs/index.php/tacl/article/view/2797" TargetMode="Externa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AI.2021.3068697" TargetMode="Externa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9800" TargetMode="Externa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3651" TargetMode="Externa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ASLP.2021.3120643" TargetMode="Externa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ASLP.2021.3120638" TargetMode="Externa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CSVT.2020.2995959" TargetMode="Externa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IP.2021.3051756" TargetMode="Externa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IP.2021.3097180" TargetMode="Externa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227-020-03437-1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489-021-02269-7" TargetMode="Externa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1302" TargetMode="Externa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MM.2020.3009491" TargetMode="Externa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MM.2020.3026892" TargetMode="Externa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MM.2020.3002667" TargetMode="Externa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MM.2020.2995278" TargetMode="Externa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NNLS.2020.3016083" TargetMode="Externa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NNLS.2020.3017530" TargetMode="Externa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2689" TargetMode="Externa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SMC.2019.2917673" TargetMode="Externa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VLSI.2020.3037166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489-020-02111-6" TargetMode="Externa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00371-019-01786-4" TargetMode="Externa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2/widm.1412" TargetMode="Externa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2/widm.1389" TargetMode="Externa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280-021-00879-2" TargetMode="Externa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280-020-00842-7" TargetMode="Externa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IS51600.2021.9516865" TargetMode="Externa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428" TargetMode="Externa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988" TargetMode="Externa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490" TargetMode="Externa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6625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asoc.2021.107858" TargetMode="Externa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6279" TargetMode="Externa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570" TargetMode="Externa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593" TargetMode="Externa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617" TargetMode="Externa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678" TargetMode="Externa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js.aaai.org/index.php/AAAI/article/view/17720" TargetMode="Externa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846/paper33.pdf" TargetMode="Externa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deelio-1.8" TargetMode="Externa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40" TargetMode="Externa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302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asoc.2020.106918" TargetMode="Externa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19" TargetMode="Externa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46" TargetMode="Externa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79" TargetMode="Externa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53" TargetMode="Externa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122" TargetMode="Externa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293" TargetMode="Externa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90" TargetMode="Externa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374" TargetMode="Externa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442" TargetMode="Externa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57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86/s12859-021-04176-7" TargetMode="Externa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339" TargetMode="Externa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564" TargetMode="Externa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517" TargetMode="Externa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478" TargetMode="Externa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04" TargetMode="Externa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53" TargetMode="Externa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55" TargetMode="Externa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118" TargetMode="Externa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15" TargetMode="Externa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16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55/2021/6550871" TargetMode="Externa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29" TargetMode="Externa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536" TargetMode="Externa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34" TargetMode="Externa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37" TargetMode="Externa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01" TargetMode="Externa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39" TargetMode="Externa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519" TargetMode="Externa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520" TargetMode="Externa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481" TargetMode="Externa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18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55/2021/6689740" TargetMode="Externa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317" TargetMode="Externa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130" TargetMode="Externa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60" TargetMode="Externa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346" TargetMode="Externa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57" TargetMode="Externa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90" TargetMode="Externa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102" TargetMode="Externa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123" TargetMode="Externa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short.35" TargetMode="Externa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477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55/2021/7367181" TargetMode="Externa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acl.172" TargetMode="Externa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52" TargetMode="Externa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acl-long.254" TargetMode="Externa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wnut-1.1" TargetMode="Externa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3758-4_22" TargetMode="Externa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5896-4_25" TargetMode="Externa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5899-5_10" TargetMode="Externa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5899-5_33" TargetMode="Externa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85557.3485571" TargetMode="Externa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930.3469557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103963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298/CSIS200515038G" TargetMode="Externa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IBM52615.2021.9669386" TargetMode="Externa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IBM52615.2021.9669300" TargetMode="Externa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igData52589.2021.9671570" TargetMode="Externa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igData52589.2021.9671523" TargetMode="Externa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igMM52142.2021.00013" TargetMode="Externa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bionlp-1.7" TargetMode="Externa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3842-0_9" TargetMode="Externa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BotSE52550.2021.00016" TargetMode="Externa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1699-2_29" TargetMode="Externa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1699-2_10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298/csis201120032l" TargetMode="Externa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CCS52626.2021.9449260" TargetMode="Externa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29360.3468179" TargetMode="Externa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11764.3445444" TargetMode="Externa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6522.3446028" TargetMode="Externa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863/paper-03.pdf" TargetMode="Externa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0337.3483466" TargetMode="Externa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3049-3_21" TargetMode="Externa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1971" TargetMode="Externa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345" TargetMode="Externa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320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csl.2020.101167" TargetMode="Externa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416" TargetMode="Externa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163" TargetMode="Externa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279" TargetMode="Externa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218" TargetMode="Externa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2012" TargetMode="Externa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1930" TargetMode="Externa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637.3481970" TargetMode="Externa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87.pdf" TargetMode="Externa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209.pdf" TargetMode="Externa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4.pdf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ys.cic.ipn.mx/ojs/index.php/CyS/article/view/3897" TargetMode="Externa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9.pdf" TargetMode="Externa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98.pdf" TargetMode="Externa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99.pdf" TargetMode="Externa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6.pdf" TargetMode="Externa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214.pdf" TargetMode="Externa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8.pdf" TargetMode="Externa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06.pdf" TargetMode="Externa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5251-1_18" TargetMode="Externa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21.pdf" TargetMode="Externa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25.pdf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ys.cic.ipn.mx/ojs/index.php/CyS/article/view/3899" TargetMode="Externa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120.pdf" TargetMode="Externa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36/paper-26.pdf" TargetMode="Externa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3033/paper42.pdf" TargetMode="Externa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3033/paper74.pdf" TargetMode="Externa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864/paper16.pdf" TargetMode="Externa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4186-7_15" TargetMode="Externa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0984.3430992" TargetMode="Externa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0984.3431042" TargetMode="Externa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CSCWD49262.2021.9437724" TargetMode="Externa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CSCWD49262.2021.9437843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80/17538947.2020.1738568" TargetMode="Externa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CSCWD49262.2021.9437862" TargetMode="Externa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CSIT52700.2021.9648631" TargetMode="Externa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Chen_Predicting_Human_Scanpaths_in_Visual_Question_Answering_CVPR_2021_paper.html" TargetMode="Externa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Urooj_Found_a_Reason_for_me_Weakly-supervised_Grounded_Visual_Question_Answering_CVPR_2021_paper.html" TargetMode="Externa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Park_Bridge_To_Answer_Structure-Aware_Graph_Interaction_Network_for_Video_Question_CVPR_2021_paper.html" TargetMode="Externa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Qi_PQA_Perceptual_Question_Answering_CVPR_2021_paper.html" TargetMode="Externa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W/MULA/html/Rahman_An_Improved_Attention_for_Visual_Question_Answering_CVPRW_2021_paper.html" TargetMode="Externa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Whitehead_Separating_Skills_and_Concepts_for_Novel_Visual_Question_Answering_CVPR_2021_paper.html" TargetMode="Externa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Xiao_NExT-QA_Next_Phase_of_Question-Answering_to_Explaining_Temporal_Actions_CVPR_2021_paper.html" TargetMode="Externa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access.thecvf.com/content/CVPR2021/html/Xu_SUTD-TrafficQA_A_Question_Answering_Benchmark_and_an_Efficient_Network_for_CVPR_2021_paper.html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engappai.2021.104425" TargetMode="Externa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3197-7_51" TargetMode="Externa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0112.3471946" TargetMode="Externa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475-0_13" TargetMode="Externa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DICTA52665.2021.9647287" TargetMode="Externa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84824.3484882" TargetMode="Externa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68" TargetMode="Externa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demos.36" TargetMode="Externa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74" TargetMode="Externa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72" TargetMode="Externa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86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11/exsy.12619" TargetMode="Externa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91" TargetMode="Externa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demos.2" TargetMode="Externa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srw.8" TargetMode="Externa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34" TargetMode="Externa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59" TargetMode="Externa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106" TargetMode="Externa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300" TargetMode="Externa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83" TargetMode="Externa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6" TargetMode="Externa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44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11/exsy.12684" TargetMode="Externa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35" TargetMode="Externa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acl-main.253" TargetMode="Externa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2240-1_73" TargetMode="Externa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2113-8_22" TargetMode="Externa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2113-8_35" TargetMode="Externa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isel.aisnet.org/ecis2021_rip/7" TargetMode="Externa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841/DARLI-AP_13.pdf" TargetMode="Externa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292" TargetMode="Externa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96" TargetMode="Externa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491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eswa.2020.113993" TargetMode="Externa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342" TargetMode="Externa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61" TargetMode="Externa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281" TargetMode="Externa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73" TargetMode="Externa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59" TargetMode="Externa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495" TargetMode="Externa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57" TargetMode="Externa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83" TargetMode="Externa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444" TargetMode="Externa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47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067942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eswa.2020.114484" TargetMode="Externa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231" TargetMode="Externa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19" TargetMode="Externa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292" TargetMode="Externa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50" TargetMode="Externa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51" TargetMode="Externa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38" TargetMode="Externa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12" TargetMode="Externa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63" TargetMode="Externa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demo.30" TargetMode="Externa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26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eswa.2021.115044" TargetMode="Externa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98" TargetMode="Externa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00" TargetMode="Externa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223" TargetMode="Externa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9" TargetMode="Externa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65" TargetMode="Externa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17" TargetMode="Externa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340" TargetMode="Externa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95" TargetMode="Externa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840" TargetMode="Externa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392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eswa.2021.114910" TargetMode="Externa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497" TargetMode="Externa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346" TargetMode="Externa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562" TargetMode="Externa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758" TargetMode="Externa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78" TargetMode="Externa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345" TargetMode="Externa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694" TargetMode="Externa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341" TargetMode="Externa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298" TargetMode="Externa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757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MIS.2020.2997714" TargetMode="Externa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403" TargetMode="Externa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demo.14" TargetMode="Externa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96" TargetMode="Externa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99" TargetMode="Externa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296" TargetMode="Externa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3" TargetMode="Externa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6" TargetMode="Externa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115" TargetMode="Externa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754" TargetMode="Externa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390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5221" TargetMode="Externa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350" TargetMode="Externa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756" TargetMode="Externa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findings-emnlp.412" TargetMode="Externa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emnlp-main.293" TargetMode="Externa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230-5_58" TargetMode="Externa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18/paper3.pdf" TargetMode="Externa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7385-4_36" TargetMode="Externa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0418-3_7" TargetMode="Externa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7385-4_21" TargetMode="Externa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7385-4_32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.2021.103449" TargetMode="Externa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2473/flairs.v34i1.128460" TargetMode="Externa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FUZZ45933.2021.9494389" TargetMode="Externa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GCCE53005.2021.9622077" TargetMode="Externa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420/informatik2021-100" TargetMode="Externa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41/paper15.pdf" TargetMode="Externa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41/paper13.pdf" TargetMode="Externa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233/SSW210038" TargetMode="Externa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2757.3466094" TargetMode="Externa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LT52272.2021.00110" TargetMode="Externa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80-7_8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44196-021-00010-3" TargetMode="Externa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65-4_25" TargetMode="Externa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62-3_22" TargetMode="Externa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65-4_37" TargetMode="Externa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83-8_21" TargetMode="Externa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4074" TargetMode="Externa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4980" TargetMode="Externa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3810" TargetMode="Externa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3620" TargetMode="Externa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4636" TargetMode="Externa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3878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263-021-01514-3" TargetMode="Externa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ASSP39728.2021.9414999" TargetMode="Externa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KG52313.2021.00065" TargetMode="Externa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KG52313.2021.00052" TargetMode="Externa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3017/100.pdf" TargetMode="Externa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970-0_24" TargetMode="Externa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CVW54120.2021.00441" TargetMode="Externa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CVW54120.2021.00353" TargetMode="Externa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CVW54120.2021.00351" TargetMode="Externa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31-9_50" TargetMode="Externa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6337-1_42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4018/IJIIT.2021070102" TargetMode="Externa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80001.3480021" TargetMode="Externa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91396.3506536" TargetMode="Externa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1353.3461366" TargetMode="Externa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IP42928.2021.9506539" TargetMode="Externa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IP42928.2021.9506796" TargetMode="Externa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70/gdepaper5.pdf" TargetMode="Externa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review.net/forum?id=MmCRswl1UYl" TargetMode="Externa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review.net/forum?id=NTEz-6wysdb" TargetMode="Externa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review.net/forum?id=ee6W5UgQLa" TargetMode="Externa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review.net/forum?id=EMHoBG0avc1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neucom.2020.10.071" TargetMode="Externa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ME51207.2021.9428165" TargetMode="Externa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ME51207.2021.9428098" TargetMode="Externa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ME51207.2021.9428225" TargetMode="Externa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roceedings.mlr.press/v139/ren21a.html" TargetMode="Externa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MLA52953.2021.00157" TargetMode="Externa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-NIDC54101.2021.9660483" TargetMode="Externa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2273-3_40" TargetMode="Externa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2185-9_42" TargetMode="Externa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TAI52525.2021.00151" TargetMode="Externa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84644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055371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neucom.2021.08.117" TargetMode="Externa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1158.3472230" TargetMode="Externa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1158.3472249" TargetMode="Externa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DAACS53288.2021.9660989" TargetMode="Externa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DSTA53674.2021.9660793" TargetMode="Externa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GARSS47720.2021.9553307" TargetMode="Externa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GARSS47720.2021.9553578" TargetMode="Externa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GARSS47720.2021.9553785" TargetMode="Externa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GARSS47720.2021.9553624" TargetMode="Externa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ISA52424.2021.9555551" TargetMode="Externa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87664.3487705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neucom.2021.06.076" TargetMode="Externa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4963/ijcai.2021/88" TargetMode="Externa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4963/ijcai.2021/92" TargetMode="Externa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4963/ijcai.2021/611" TargetMode="Externa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24963/ijcai.2021/549" TargetMode="Externa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3961" TargetMode="Externa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4439" TargetMode="Externa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4459" TargetMode="Externa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3848" TargetMode="Externa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3855" TargetMode="Externa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4371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neucom.2021.02.092" TargetMode="Externa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JCNN52387.2021.9534205" TargetMode="Externa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0268.3453529" TargetMode="Externa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500931.3500953" TargetMode="Externa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500931.3501011" TargetMode="Externa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500931.3500947" TargetMode="Externa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SBI48211.2021.9434010" TargetMode="Externa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SCID52796.2021.00087" TargetMode="Externa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9104.3459149" TargetMode="Externa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TNAC53136.2021.9652153" TargetMode="Externa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397481.3450676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2/S0218194021400039" TargetMode="Externa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JCDL52503.2021.00043" TargetMode="Externa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502223.3502241" TargetMode="Externa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SE51524.2021.9678670" TargetMode="Externa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rocs.2021.08.119" TargetMode="Externa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rocs.2021.08.008" TargetMode="Externa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rocs.2021.09.041" TargetMode="Externa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rocs.2021.08.097" TargetMode="Externa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7626-5_4" TargetMode="Externa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KSE53942.2021.9648830" TargetMode="Externa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KSE53942.2021.9648797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80/10494820.2019.1605384" TargetMode="Externa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KSE53942.2021.9648640" TargetMode="Externa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KSE53942.2021.9648727" TargetMode="Externa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2136-4_13" TargetMode="Externa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2153-1_8" TargetMode="Externa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2147-0_16" TargetMode="Externa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0895.3460131" TargetMode="Externa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LifeTech52111.2021.9391890" TargetMode="Externa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9820-5_3" TargetMode="Externa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7240-3_7" TargetMode="Externa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7196-3_20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nffus.2021.02.022" TargetMode="Externa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0426.3463584" TargetMode="Externa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0426.3463635" TargetMode="Externa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609" TargetMode="Externa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350" TargetMode="Externa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492" TargetMode="Externa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193" TargetMode="Externa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620" TargetMode="Externa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390" TargetMode="Externa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8558" TargetMode="Externa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74085.3475255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nffus.2021.02.006" TargetMode="Externa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67832-6_24" TargetMode="Externa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95470-3_14" TargetMode="Externa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4" TargetMode="Externa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" TargetMode="Externa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98" TargetMode="Externa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96" TargetMode="Externa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3" TargetMode="Externa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4" TargetMode="Externa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00" TargetMode="Externa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393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info12050200" TargetMode="Externa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70" TargetMode="Externa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01" TargetMode="Externa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283" TargetMode="Externa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364" TargetMode="Externa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04" TargetMode="Externa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9" TargetMode="Externa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6" TargetMode="Externa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53" TargetMode="Externa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23" TargetMode="Externa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196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info12020048" TargetMode="Externa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289" TargetMode="Externa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18" TargetMode="Externa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12" TargetMode="Externa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srw.9" TargetMode="Externa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363" TargetMode="Externa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8" TargetMode="Externa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5" TargetMode="Externa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industry.23" TargetMode="Externa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demos.3" TargetMode="Externa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7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info12030136" TargetMode="Externa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naacl-main.465" TargetMode="Externa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4913-9_34" TargetMode="Externa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4127.3456585" TargetMode="Externa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483-3_13" TargetMode="Externa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483-3_28" TargetMode="Externa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5765-6_50" TargetMode="Externa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53483.3454047" TargetMode="Externa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836/qurator2021_paper_2.pdf" TargetMode="Externa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ranlp-1.29" TargetMode="Externa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ranlp-1.44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058248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390/info12070271" TargetMode="Externa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ranlp-1.28" TargetMode="Externa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rocling-1.5" TargetMode="Externa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5607/RSS.2021.XVII.044" TargetMode="Externa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56/paper35.pdf" TargetMode="Externa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SC50631.2021.00041" TargetMode="Externa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SC50631.2021.00079" TargetMode="Externa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SC50631.2021.00047" TargetMode="Externa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ICSC50631.2021.00020" TargetMode="Externa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semeval-1.65" TargetMode="Externa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semeval-1.125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pm.2020.102431" TargetMode="Externa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8653/v1/2021.semeval-1.106" TargetMode="Externa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361-4_9" TargetMode="Externa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80/paper357.pdf" TargetMode="Externa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361-4_8" TargetMode="Externa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361-4_7" TargetMode="Externa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80/paper379.pdf" TargetMode="Externa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361-4_14" TargetMode="Externa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80/paper312.pdf" TargetMode="Externa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eur-ws.org/Vol-2980/paper349.pdf" TargetMode="Externa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8361-4_19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791-020-09387-9" TargetMode="Externa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sigdial-1.48" TargetMode="Externa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3259" TargetMode="Externa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2859" TargetMode="Externa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2981" TargetMode="Externa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2987" TargetMode="Externa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4923" TargetMode="Externa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04835.3462853" TargetMode="Externa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4230/OASIcs.SLATE.2021.18" TargetMode="Externa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LT48900.2021.9383547" TargetMode="Externa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MC52423.2021.9658773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ns.2020.08.037" TargetMode="Externa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7869-6_16" TargetMode="Externa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PAC53836.2021.9539962" TargetMode="Externa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87802-3_12" TargetMode="Externa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SCI50451.2021.9659928" TargetMode="Externa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978-3-030-78901-5_12" TargetMode="Externa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68791.3469119" TargetMode="Externa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WCNC49053.2021.9417482" TargetMode="Externa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ANER50967.2021.00015" TargetMode="Externa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SANER50967.2021.00083" TargetMode="Externa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clanthology.org/2021.wmt-1.58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796-020-09996-1" TargetMode="Externa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7963.3441816" TargetMode="Externa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7963.3441753" TargetMode="Externa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7963.3441748" TargetMode="Externa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37963.3441707" TargetMode="Externa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991" TargetMode="Externa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814" TargetMode="Externa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857" TargetMode="Externa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992" TargetMode="Externa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442.3453706" TargetMode="Externa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919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avis.2021.104291" TargetMode="Externa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5/3442381.3449993" TargetMode="Externa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0376" TargetMode="Externa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0774" TargetMode="Externa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2157" TargetMode="Externa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5479" TargetMode="Externa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5954" TargetMode="Externa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5988" TargetMode="Externa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6938" TargetMode="Externa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8394" TargetMode="Externa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09427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avis.2021.104328" TargetMode="Externa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1.11432" TargetMode="Externa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01065" TargetMode="Externa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01226" TargetMode="Externa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03315" TargetMode="Externa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03741" TargetMode="Externa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05281" TargetMode="Externa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10575" TargetMode="Externa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2.13558" TargetMode="Externa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3.06500" TargetMode="Externa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3.12876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avis.2021.104165" TargetMode="Externa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3.14517" TargetMode="Externa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3.15022" TargetMode="Externa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3.15538" TargetMode="Externa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0107" TargetMode="Externa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0218" TargetMode="Externa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0369" TargetMode="Externa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2934" TargetMode="Externa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3149" TargetMode="Externa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5832" TargetMode="Externa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6045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imavis.2021.104327" TargetMode="Externa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6969" TargetMode="Externa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7535" TargetMode="Externa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7571" TargetMode="Externa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7646" TargetMode="Externa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8202" TargetMode="Externa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8443" TargetMode="Externa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08558" TargetMode="Externa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10283" TargetMode="Externa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11394" TargetMode="Externa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11902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21/acs.jcim.1c00275" TargetMode="Externa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12741" TargetMode="Externa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4.13173" TargetMode="Externa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04780" TargetMode="Externa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05737" TargetMode="Externa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06912" TargetMode="Externa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09392" TargetMode="Externa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13662" TargetMode="Externa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14013" TargetMode="Externa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5.14347" TargetMode="Externa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0200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118600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3233/JCM-215217" TargetMode="Externa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0257" TargetMode="Externa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0851" TargetMode="Externa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0874" TargetMode="Externa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1251" TargetMode="Externa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2182" TargetMode="Externa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2280" TargetMode="Externa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3826" TargetMode="Externa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4441" TargetMode="Externa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4653" TargetMode="Externa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5299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42/S0218126621500134" TargetMode="Externa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5346" TargetMode="Externa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6147" TargetMode="Externa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8190" TargetMode="Externa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8433" TargetMode="Externa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09013" TargetMode="Externa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1517" TargetMode="Externa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2944" TargetMode="Externa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3445" TargetMode="Externa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4167" TargetMode="Externa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4476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80/24751839.2020.1833136" TargetMode="Externa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6.14618" TargetMode="Externa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2040" TargetMode="Externa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2865" TargetMode="Externa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2893" TargetMode="Externa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3216" TargetMode="Externa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4691" TargetMode="Externa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4768" TargetMode="Externa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07940" TargetMode="Externa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11976" TargetMode="Externa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12651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844-021-00640-1" TargetMode="Externa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12708" TargetMode="Externa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13684" TargetMode="Externa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7.14420" TargetMode="Externa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0513" TargetMode="Externa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1764" TargetMode="Externa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5158" TargetMode="Externa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5857" TargetMode="Externa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6130" TargetMode="Externa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6314" TargetMode="Externa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6688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ise.iis.sinica.edu.tw:80/JISESearch/pages/View/PaperView.jsf?keyId=181_2438" TargetMode="Externa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6712" TargetMode="Externa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8074" TargetMode="Externa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8297" TargetMode="Externa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8597" TargetMode="Externa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8614" TargetMode="Externa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09717" TargetMode="Externa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10568" TargetMode="Externa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12585" TargetMode="Externa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8.13817" TargetMode="Externa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1156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3740-021-00128-9" TargetMode="Externa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1934" TargetMode="Externa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2370" TargetMode="Externa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2593" TargetMode="Externa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3438" TargetMode="Externa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3614" TargetMode="Externa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4735" TargetMode="Externa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5168" TargetMode="Externa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6082" TargetMode="Externa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7872" TargetMode="Externa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8006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3052/jwe1540-9589.20315" TargetMode="Externa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8029" TargetMode="Externa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8678" TargetMode="Externa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09475" TargetMode="Externa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1085" TargetMode="Externa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1087" TargetMode="Externa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1256" TargetMode="Externa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1314" TargetMode="Externa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1848" TargetMode="Externa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2028" TargetMode="Externa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2264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115-021-01609-w" TargetMode="Externa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2662" TargetMode="Externa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2996" TargetMode="Externa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3116" TargetMode="Externa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3139" TargetMode="Externa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3209" TargetMode="Externa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3430" TargetMode="Externa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4638" TargetMode="Externa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09.15120" TargetMode="Externa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0762" TargetMode="Externa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0768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0115-020-01534-4" TargetMode="Externa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1013" TargetMode="Externa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1599" TargetMode="Externa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2369" TargetMode="Externa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2526" TargetMode="Externa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3142" TargetMode="Externa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3192" TargetMode="Externa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4330" TargetMode="Externa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4889" TargetMode="Externa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5122" TargetMode="Externa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5369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1.107270" TargetMode="Externa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6393" TargetMode="Externa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7150" TargetMode="Externa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7333" TargetMode="Externa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7731" TargetMode="Externa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7803" TargetMode="Externa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8193" TargetMode="Externa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8417" TargetMode="Externa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09321" TargetMode="Externa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0906" TargetMode="Externa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2679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080275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0.106535" TargetMode="Externa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3395" TargetMode="Externa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4266" TargetMode="Externa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5235" TargetMode="Externa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0.15622" TargetMode="Externa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0701" TargetMode="Externa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0732" TargetMode="Externa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1026" TargetMode="Externa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1543" TargetMode="Externa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2760" TargetMode="Externa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4507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1.107047" TargetMode="Externa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5671" TargetMode="Externa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5825" TargetMode="Externa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5937" TargetMode="Externa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6086" TargetMode="Externa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6476" TargetMode="Externa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8531" TargetMode="Externa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8896" TargetMode="Externa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10044" TargetMode="Externa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10056" TargetMode="Externa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11520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1.107098" TargetMode="Externa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14547" TargetMode="Externa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14703" TargetMode="Externa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1922" TargetMode="Externa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2325" TargetMode="Externa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2732" TargetMode="Externa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2839" TargetMode="Externa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3572" TargetMode="Externa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3808" TargetMode="Externa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5452" TargetMode="Externa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6109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1.106954" TargetMode="Externa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6197" TargetMode="Externa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6343" TargetMode="Externa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6888" TargetMode="Externa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7270" TargetMode="Externa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7337" TargetMode="Externa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7381" TargetMode="Externa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7536" TargetMode="Externa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7668" TargetMode="Externa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8359" TargetMode="Externa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8560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knosys.2020.106639" TargetMode="Externa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8608" TargetMode="Externa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8777" TargetMode="Externa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8812" TargetMode="Externa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9332" TargetMode="Externa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9423" TargetMode="Externa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9616" TargetMode="Externa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9658" TargetMode="Externa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09866" TargetMode="Externa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0482" TargetMode="Externa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0728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11/lnc3.12417" TargetMode="Externa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1070" TargetMode="Externa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1241" TargetMode="Externa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1691" TargetMode="Externa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1909" TargetMode="Externa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238" TargetMode="Externa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428" TargetMode="Externa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597" TargetMode="Externa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634" TargetMode="Externa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677" TargetMode="Externa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706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036-020-01730-0" TargetMode="Externa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3906" TargetMode="Externa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2.15217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036-020-01726-w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042-020-08790-0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00521-021-05762-9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1.3130078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00521-021-06126-z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neunet.2021.02.001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07/s11063-021-10470-5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PAMI.2019.2943456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TPAMI.2020.2993147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7717/peerj-cs.667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7717/peerj-cs.759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cog.2020.107538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cog.2021.108106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cog.2021.108145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9/ACCESS.2020.3034920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cog.2021.107956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cog.2021.108153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rec.2021.07.002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rec.2021.09.008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rec.2021.06.026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rec.2021.10.028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016/j.patrec.2021.04.002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i.org/10.1108/DTA-12-2020-0312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vldb.org/pvldb/vol14/p2711-orogat.pdf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vldb.org/pvldb/vol14/p1325-orogat.pdf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Arabic Question Answering Systems: Gap Analysis.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https://doi.org/10.1109/ACCESS.2021.3074950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@article{DBLP:journals/access/BiltawiTA21,</a:t>
            </a:r>
            <a:br/>
            <a:r>
              <a:t>  author    = {Mariam Biltawi and</a:t>
            </a:r>
            <a:br/>
            <a:r>
              <a:t>               Sara Tedmori and</a:t>
            </a:r>
            <a:br/>
            <a:r>
              <a:t>               Arafat Awajan},</a:t>
            </a:r>
            <a:br/>
            <a:r>
              <a:t>  title     = {Arabic Question Answering Systems: Gap Analysis},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{63876--63904},</a:t>
            </a:r>
            <a:br/>
            <a:r>
              <a:t>  year      = {2021},</a:t>
            </a:r>
            <a:br/>
            <a:r>
              <a:t>  url       = {https://doi.org/10.1109/ACCESS.2021.3074950},</a:t>
            </a:r>
            <a:br/>
            <a:r>
              <a:t>  doi       = {10.1109/ACCESS.2021.3074950},</a:t>
            </a:r>
            <a:br/>
            <a:r>
              <a:t>  timestamp = {Sun, 16 May 2021 00:12:34 +0200},</a:t>
            </a:r>
            <a:br/>
            <a:r>
              <a:t>  biburl    = {https://dblp.org/rec/journals/access/BiltawiTA21.bib},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Automatic question-answer pairs generation and question similarity mechanism in question answering </a:t>
            </a:r>
            <a:br/>
            <a:r>
              <a:t>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https://doi.org/10.1007/s10489-021-02348-9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@article{DBLP:journals/apin/AithalRS21,</a:t>
            </a:r>
            <a:br/>
            <a:r>
              <a:t>  author    = {Shivani G. Aithal and</a:t>
            </a:r>
            <a:br/>
            <a:r>
              <a:t>               Abishek B. Rao and</a:t>
            </a:r>
            <a:br/>
            <a:r>
              <a:t>               Sanjay Singh},</a:t>
            </a:r>
            <a:br/>
            <a:r>
              <a:t>  title     = {Automatic question-answer pairs generation and question similarity</a:t>
            </a:r>
            <a:br/>
            <a:r>
              <a:t>               mechanism in question answering system},</a:t>
            </a:r>
            <a:br/>
            <a:r>
              <a:t>  journal   = {Appl. Intell.},</a:t>
            </a:r>
            <a:br/>
            <a:r>
              <a:t>  volume    = {51},</a:t>
            </a:r>
            <a:br/>
            <a:r>
              <a:t>  number    = {11},</a:t>
            </a:r>
            <a:br/>
            <a:r>
              <a:t>  pages     = {8484--8497},</a:t>
            </a:r>
            <a:br/>
            <a:r>
              <a:t>  year      = {2021},</a:t>
            </a:r>
            <a:br/>
            <a:r>
              <a:t>  url       = {https://doi.org/10.1007/s10489-021-02348-9},</a:t>
            </a:r>
            <a:br/>
            <a:r>
              <a:t>  doi       = {10.1007/s10489-021-02348-9},</a:t>
            </a:r>
            <a:br/>
            <a:r>
              <a:t>  timestamp = {Wed, 03 Nov 2021 08:26:14 +0100},</a:t>
            </a:r>
            <a:br/>
            <a:r>
              <a:t>  biburl    = {https://dblp.org/rec/journals/apin/AithalRS21.bib},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Adversarial Learning with Bidirectional Attention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https://doi.org/10.3390/s21217164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@article{DBLP:journals/sensors/LiTJ21,</a:t>
            </a:r>
            <a:br/>
            <a:r>
              <a:t>  author    = {Qifeng Li and</a:t>
            </a:r>
            <a:br/>
            <a:r>
              <a:t>               Xinyi Tang and</a:t>
            </a:r>
            <a:br/>
            <a:r>
              <a:t>               Yi Jian},</a:t>
            </a:r>
            <a:br/>
            <a:r>
              <a:t>  title     = {Adversarial Learning with Bidirectional Attention for Visual Question</a:t>
            </a:r>
            <a:br/>
            <a:r>
              <a:t>               Answering},</a:t>
            </a:r>
            <a:br/>
            <a:r>
              <a:t>  journal   = {Sensors},</a:t>
            </a:r>
            <a:br/>
            <a:r>
              <a:t>  volume    = {21},</a:t>
            </a:r>
            <a:br/>
            <a:r>
              <a:t>  number    = {21},</a:t>
            </a:r>
            <a:br/>
            <a:r>
              <a:t>  pages     = {7164},</a:t>
            </a:r>
            <a:br/>
            <a:r>
              <a:t>  year      = {2021},</a:t>
            </a:r>
            <a:br/>
            <a:r>
              <a:t>  url       = {https://doi.org/10.3390/s21217164},</a:t>
            </a:r>
            <a:br/>
            <a:r>
              <a:t>  doi       = {10.3390/s21217164},</a:t>
            </a:r>
            <a:br/>
            <a:r>
              <a:t>  timestamp = {Thu, 18 Nov 2021 15:31:49 +0100},</a:t>
            </a:r>
            <a:br/>
            <a:r>
              <a:t>  biburl    = {https://dblp.org/rec/journals/sensors/LiTJ21.bib},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Metaknowledge Enhanced Open Domain Question Answering with Wiki Documents.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https://doi.org/10.3390/s21248439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@article{DBLP:journals/sensors/LiuXDLL21,</a:t>
            </a:r>
            <a:br/>
            <a:r>
              <a:t>  author    = {Shukan Liu and</a:t>
            </a:r>
            <a:br/>
            <a:r>
              <a:t>               Ruilin Xu and</a:t>
            </a:r>
            <a:br/>
            <a:r>
              <a:t>               Li Duan and</a:t>
            </a:r>
            <a:br/>
            <a:r>
              <a:t>               Mingjie Li and</a:t>
            </a:r>
            <a:br/>
            <a:r>
              <a:t>               Yiming Liu},</a:t>
            </a:r>
            <a:br/>
            <a:r>
              <a:t>  title     = {Metaknowledge Enhanced Open Domain Question Answering with Wiki Documents},</a:t>
            </a:r>
            <a:br/>
            <a:r>
              <a:t>  journal   = {Sensors},</a:t>
            </a:r>
            <a:br/>
            <a:r>
              <a:t>  volume    = {21},</a:t>
            </a:r>
            <a:br/>
            <a:r>
              <a:t>  number    = {24},</a:t>
            </a:r>
            <a:br/>
            <a:r>
              <a:t>  pages     = {8439},</a:t>
            </a:r>
            <a:br/>
            <a:r>
              <a:t>  year      = {2021},</a:t>
            </a:r>
            <a:br/>
            <a:r>
              <a:t>  url       = {https://doi.org/10.3390/s21248439},</a:t>
            </a:r>
            <a:br/>
            <a:r>
              <a:t>  doi       = {10.3390/s21248439},</a:t>
            </a:r>
            <a:br/>
            <a:r>
              <a:t>  timestamp = {Fri, 21 Jan 2022 22:01:44 +0100},</a:t>
            </a:r>
            <a:br/>
            <a:r>
              <a:t>  biburl    = {https://dblp.org/rec/journals/sensors/LiuXDLL21.bib},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Compound-Attention Network with Original Feature injection for visual question and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https://doi.org/10.1007/s11760-021-01932-3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@article{DBLP:journals/sivp/WuLLWDY21,</a:t>
            </a:r>
            <a:br/>
            <a:r>
              <a:t>  author    = {Chunlei Wu and</a:t>
            </a:r>
            <a:br/>
            <a:r>
              <a:t>               Jing Lu and</a:t>
            </a:r>
            <a:br/>
            <a:r>
              <a:t>               Haisheng Li and</a:t>
            </a:r>
            <a:br/>
            <a:r>
              <a:t>               Jie Wu and</a:t>
            </a:r>
            <a:br/>
            <a:r>
              <a:t>               Hailong Duan and</a:t>
            </a:r>
            <a:br/>
            <a:r>
              <a:t>               Shaozu Yuan},</a:t>
            </a:r>
            <a:br/>
            <a:r>
              <a:t>  title     = {Compound-Attention Network with Original Feature injection for visual</a:t>
            </a:r>
            <a:br/>
            <a:r>
              <a:t>               question and answering},</a:t>
            </a:r>
            <a:br/>
            <a:r>
              <a:t>  journal   = {Signal Image Video Process.},</a:t>
            </a:r>
            <a:br/>
            <a:r>
              <a:t>  volume    = {15},</a:t>
            </a:r>
            <a:br/>
            <a:r>
              <a:t>  number    = {8},</a:t>
            </a:r>
            <a:br/>
            <a:r>
              <a:t>  pages     = {1853--1861},</a:t>
            </a:r>
            <a:br/>
            <a:r>
              <a:t>  year      = {2021},</a:t>
            </a:r>
            <a:br/>
            <a:r>
              <a:t>  url       = {https://doi.org/10.1007/s11760-021-01932-3},</a:t>
            </a:r>
            <a:br/>
            <a:r>
              <a:t>  doi       = {10.1007/s11760-021-01932-3},</a:t>
            </a:r>
            <a:br/>
            <a:r>
              <a:t>  timestamp = {Wed, 03 Nov 2021 08:24:46 +0100},</a:t>
            </a:r>
            <a:br/>
            <a:r>
              <a:t>  biburl    = {https://dblp.org/rec/journals/sivp/WuLLWDY21.bib},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Over Knowledge Base: A Scheme for Integrating Subject and the Identified Relation to </a:t>
            </a:r>
            <a:br/>
            <a:r>
              <a:t> Answer Simple Questions.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https://doi.org/10.1007/s42979-020-00421-7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@article{DBLP:journals/sncs/BuzaabaA21,</a:t>
            </a:r>
            <a:br/>
            <a:r>
              <a:t>  author    = {Happy Buzaaba and</a:t>
            </a:r>
            <a:br/>
            <a:r>
              <a:t>               Toshiyuki Amagasa},</a:t>
            </a:r>
            <a:br/>
            <a:r>
              <a:t>  title     = {Question Answering Over Knowledge Base: {A} Scheme for Integrating</a:t>
            </a:r>
            <a:br/>
            <a:r>
              <a:t>               Subject and the Identified Relation to Answer Simple Questions},</a:t>
            </a:r>
            <a:br/>
            <a:r>
              <a:t>  journal   = {{SN} Comput. Sci.},</a:t>
            </a:r>
            <a:br/>
            <a:r>
              <a:t>  volume    = {2},</a:t>
            </a:r>
            <a:br/>
            <a:r>
              <a:t>  number    = {1},</a:t>
            </a:r>
            <a:br/>
            <a:r>
              <a:t>  pages     = {25},</a:t>
            </a:r>
            <a:br/>
            <a:r>
              <a:t>  year      = {2021},</a:t>
            </a:r>
            <a:br/>
            <a:r>
              <a:t>  url       = {https://doi.org/10.1007/s42979-020-00421-7},</a:t>
            </a:r>
            <a:br/>
            <a:r>
              <a:t>  doi       = {10.1007/s42979-020-00421-7},</a:t>
            </a:r>
            <a:br/>
            <a:r>
              <a:t>  timestamp = {Fri, 29 Jan 2021 16:46:54 +0100},</a:t>
            </a:r>
            <a:br/>
            <a:r>
              <a:t>  biburl    = {https://dblp.org/rec/journals/sncs/BuzaabaA21.bib},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KG4ASTRA: question answering over Indian Missiles Knowledge Graph.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https://doi.org/10.1007/s00500-021-06233-y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@article{DBLP:journals/soco/GuptaTOP21,</a:t>
            </a:r>
            <a:br/>
            <a:r>
              <a:t>  author    = {Shivansh Gupta and</a:t>
            </a:r>
            <a:br/>
            <a:r>
              <a:t>               Sanju Tiwari and</a:t>
            </a:r>
            <a:br/>
            <a:r>
              <a:t>               Fernando Ortiz{-}Rodr{\'{\i}}guez and</a:t>
            </a:r>
            <a:br/>
            <a:r>
              <a:t>               Ronak Panchal},</a:t>
            </a:r>
            <a:br/>
            <a:r>
              <a:t>  title     = {{KG4ASTRA:} question answering over Indian Missiles Knowledge Graph},</a:t>
            </a:r>
            <a:br/>
            <a:r>
              <a:t>  journal   = {Soft Comput.},</a:t>
            </a:r>
            <a:br/>
            <a:r>
              <a:t>  volume    = {25},</a:t>
            </a:r>
            <a:br/>
            <a:r>
              <a:t>  number    = {22},</a:t>
            </a:r>
            <a:br/>
            <a:r>
              <a:t>  pages     = {13841--13855},</a:t>
            </a:r>
            <a:br/>
            <a:r>
              <a:t>  year      = {2021},</a:t>
            </a:r>
            <a:br/>
            <a:r>
              <a:t>  url       = {https://doi.org/10.1007/s00500-021-06233-y},</a:t>
            </a:r>
            <a:br/>
            <a:r>
              <a:t>  doi       = {10.1007/s00500-021-06233-y},</a:t>
            </a:r>
            <a:br/>
            <a:r>
              <a:t>  timestamp = {Mon, 03 Jan 2022 22:08:21 +0100},</a:t>
            </a:r>
            <a:br/>
            <a:r>
              <a:t>  biburl    = {https://dblp.org/rec/journals/soco/GuptaTOP21.bib},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Cross-modality co-attention networks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https://doi.org/10.1007/s00500-020-05539-7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@article{DBLP:journals/soco/HanZLM21,</a:t>
            </a:r>
            <a:br/>
            <a:r>
              <a:t>  author    = {Dezhi Han and</a:t>
            </a:r>
            <a:br/>
            <a:r>
              <a:t>               Shuli Zhou and</a:t>
            </a:r>
            <a:br/>
            <a:r>
              <a:t>               Kuan{-}Ching Li and</a:t>
            </a:r>
            <a:br/>
            <a:r>
              <a:t>               Rodrigo Fernandes de Mello},</a:t>
            </a:r>
            <a:br/>
            <a:r>
              <a:t>  title     = {Cross-modality co-attention networks for visual question answering},</a:t>
            </a:r>
            <a:br/>
            <a:r>
              <a:t>  journal   = {Soft Comput.},</a:t>
            </a:r>
            <a:br/>
            <a:r>
              <a:t>  volume    = {25},</a:t>
            </a:r>
            <a:br/>
            <a:r>
              <a:t>  number    = {7},</a:t>
            </a:r>
            <a:br/>
            <a:r>
              <a:t>  pages     = {5411--5421},</a:t>
            </a:r>
            <a:br/>
            <a:r>
              <a:t>  year      = {2021},</a:t>
            </a:r>
            <a:br/>
            <a:r>
              <a:t>  url       = {https://doi.org/10.1007/s00500-020-05539-7},</a:t>
            </a:r>
            <a:br/>
            <a:r>
              <a:t>  doi       = {10.1007/s00500-020-05539-7},</a:t>
            </a:r>
            <a:br/>
            <a:r>
              <a:t>  timestamp = {Tue, 23 Mar 2021 14:13:40 +0100},</a:t>
            </a:r>
            <a:br/>
            <a:r>
              <a:t>  biburl    = {https://dblp.org/rec/journals/soco/HanZLM21.bib},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Multi-scale relation reasoning for multi-modal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https://doi.org/10.1016/j.image.2021.116319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@article{DBLP:journals/spic/WuMW21,</a:t>
            </a:r>
            <a:br/>
            <a:r>
              <a:t>  author    = {Yirui Wu and</a:t>
            </a:r>
            <a:br/>
            <a:r>
              <a:t>               Yuntao Ma and</a:t>
            </a:r>
            <a:br/>
            <a:r>
              <a:t>               Shaohua Wan},</a:t>
            </a:r>
            <a:br/>
            <a:r>
              <a:t>  title     = {Multi-scale relation reasoning for multi-modal Visual Question Answering},</a:t>
            </a:r>
            <a:br/>
            <a:r>
              <a:t>  journal   = {Signal Process. Image Commun.},</a:t>
            </a:r>
            <a:br/>
            <a:r>
              <a:t>  volume    = {96},</a:t>
            </a:r>
            <a:br/>
            <a:r>
              <a:t>  pages     = {116319},</a:t>
            </a:r>
            <a:br/>
            <a:r>
              <a:t>  year      = {2021},</a:t>
            </a:r>
            <a:br/>
            <a:r>
              <a:t>  url       = {https://doi.org/10.1016/j.image.2021.116319},</a:t>
            </a:r>
            <a:br/>
            <a:r>
              <a:t>  doi       = {10.1016/j.image.2021.116319},</a:t>
            </a:r>
            <a:br/>
            <a:r>
              <a:t>  timestamp = {Mon, 03 Jan 2022 22:08:38 +0100},</a:t>
            </a:r>
            <a:br/>
            <a:r>
              <a:t>  biburl    = {https://dblp.org/rec/journals/spic/WuMW21.bib},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Latent Compositional Representations Improve Systematic Generalization in Grounded Question </a:t>
            </a:r>
            <a:br/>
            <a:r>
              <a:t>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https://transacl.org/ojs/index.php/tacl/article/view/2489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@article{DBLP:journals/tacl/BoginSGB21,</a:t>
            </a:r>
            <a:br/>
            <a:r>
              <a:t>  author    = {Ben Bogin and</a:t>
            </a:r>
            <a:br/>
            <a:r>
              <a:t>               Sanjay Subramanian and</a:t>
            </a:r>
            <a:br/>
            <a:r>
              <a:t>               Matt Gardner and</a:t>
            </a:r>
            <a:br/>
            <a:r>
              <a:t>               Jonathan Berant},</a:t>
            </a:r>
            <a:br/>
            <a:r>
              <a:t>  title     = {Latent Compositional Representations Improve Systematic Generalization</a:t>
            </a:r>
            <a:br/>
            <a:r>
              <a:t>               in Grounded Question Answering},</a:t>
            </a:r>
            <a:br/>
            <a:r>
              <a:t>  journal   = {Trans. Assoc. Comput. Linguistics},</a:t>
            </a:r>
            <a:br/>
            <a:r>
              <a:t>  volume    = {9},</a:t>
            </a:r>
            <a:br/>
            <a:r>
              <a:t>  pages     = {195--210},</a:t>
            </a:r>
            <a:br/>
            <a:r>
              <a:t>  year      = {2021},</a:t>
            </a:r>
            <a:br/>
            <a:r>
              <a:t>  url       = {https://transacl.org/ojs/index.php/tacl/article/view/2489},</a:t>
            </a:r>
            <a:br/>
            <a:r>
              <a:t>  timestamp = {Tue, 11 May 2021 18:13:29 +0200},</a:t>
            </a:r>
            <a:br/>
            <a:r>
              <a:t>  biburl    = {https://dblp.org/rec/journals/tacl/BoginSGB21.bib},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Question-Answering as an Automatic Metric for Evaluating the Content Quality of a Summary.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https://transacl.org/ojs/index.php/tacl/article/view/2713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@article{DBLP:journals/tacl/DeutschBR21,</a:t>
            </a:r>
            <a:br/>
            <a:r>
              <a:t>  author    = {Daniel Deutsch and</a:t>
            </a:r>
            <a:br/>
            <a:r>
              <a:t>               Tania Bedrax{-}Weiss and</a:t>
            </a:r>
            <a:br/>
            <a:r>
              <a:t>               Dan Roth},</a:t>
            </a:r>
            <a:br/>
            <a:r>
              <a:t>  title     = {Towards Question-Answering as an Automatic Metric for Evaluating the</a:t>
            </a:r>
            <a:br/>
            <a:r>
              <a:t>               Content Quality of a Summary},</a:t>
            </a:r>
            <a:br/>
            <a:r>
              <a:t>  journal   = {Trans. Assoc. Comput. Linguistics},</a:t>
            </a:r>
            <a:br/>
            <a:r>
              <a:t>  volume    = {9},</a:t>
            </a:r>
            <a:br/>
            <a:r>
              <a:t>  pages     = {774--789},</a:t>
            </a:r>
            <a:br/>
            <a:r>
              <a:t>  year      = {2021},</a:t>
            </a:r>
            <a:br/>
            <a:r>
              <a:t>  url       = {https://transacl.org/ojs/index.php/tacl/article/view/2713},</a:t>
            </a:r>
            <a:br/>
            <a:r>
              <a:t>  timestamp = {Wed, 11 Aug 2021 18:57:50 +0200},</a:t>
            </a:r>
            <a:br/>
            <a:r>
              <a:t>  biburl    = {https://dblp.org/rec/journals/tacl/DeutschBR21.bib},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Did Aristotle Use a Laptop? A Question Answering Benchmark with Implicit Reasoning Strategies.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https://transacl.org/ojs/index.php/tacl/article/view/2641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@article{DBLP:journals/tacl/GevaKSKRB21,</a:t>
            </a:r>
            <a:br/>
            <a:r>
              <a:t>  author    = {Mor Geva and</a:t>
            </a:r>
            <a:br/>
            <a:r>
              <a:t>               Daniel Khashabi and</a:t>
            </a:r>
            <a:br/>
            <a:r>
              <a:t>               Elad Segal and</a:t>
            </a:r>
            <a:br/>
            <a:r>
              <a:t>               Tushar Khot and</a:t>
            </a:r>
            <a:br/>
            <a:r>
              <a:t>               Dan Roth and</a:t>
            </a:r>
            <a:br/>
            <a:r>
              <a:t>               Jonathan Berant},</a:t>
            </a:r>
            <a:br/>
            <a:r>
              <a:t>  title     = {Did Aristotle Use a Laptop? {A} Question Answering Benchmark with</a:t>
            </a:r>
            <a:br/>
            <a:r>
              <a:t>               Implicit Reasoning Strategies},</a:t>
            </a:r>
            <a:br/>
            <a:r>
              <a:t>  journal   = {Trans. Assoc. Comput. Linguistics},</a:t>
            </a:r>
            <a:br/>
            <a:r>
              <a:t>  volume    = {9},</a:t>
            </a:r>
            <a:br/>
            <a:r>
              <a:t>  pages     = {346--361},</a:t>
            </a:r>
            <a:br/>
            <a:r>
              <a:t>  year      = {2021},</a:t>
            </a:r>
            <a:br/>
            <a:r>
              <a:t>  url       = {https://transacl.org/ojs/index.php/tacl/article/view/2641},</a:t>
            </a:r>
            <a:br/>
            <a:r>
              <a:t>  timestamp = {Tue, 11 May 2021 18:13:29 +0200},</a:t>
            </a:r>
            <a:br/>
            <a:r>
              <a:t>  biburl    = {https://dblp.org/rec/journals/tacl/GevaKSKRB21.bib},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Time-aware hybrid expertise retrieval system in community question answering services.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https://doi.org/10.1007/s10489-020-02177-2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@article{DBLP:journals/apin/KunduPM21,</a:t>
            </a:r>
            <a:br/>
            <a:r>
              <a:t>  author    = {Dipankar Kundu and</a:t>
            </a:r>
            <a:br/>
            <a:r>
              <a:t>               Rajat Kumar Pal and</a:t>
            </a:r>
            <a:br/>
            <a:r>
              <a:t>               Deba Prasad Mandal},</a:t>
            </a:r>
            <a:br/>
            <a:r>
              <a:t>  title     = {Time-aware hybrid expertise retrieval system in community question</a:t>
            </a:r>
            <a:br/>
            <a:r>
              <a:t>               answering services},</a:t>
            </a:r>
            <a:br/>
            <a:r>
              <a:t>  journal   = {Appl. Intell.},</a:t>
            </a:r>
            <a:br/>
            <a:r>
              <a:t>  volume    = {51},</a:t>
            </a:r>
            <a:br/>
            <a:r>
              <a:t>  number    = {10},</a:t>
            </a:r>
            <a:br/>
            <a:r>
              <a:t>  pages     = {6914--6931},</a:t>
            </a:r>
            <a:br/>
            <a:r>
              <a:t>  year      = {2021},</a:t>
            </a:r>
            <a:br/>
            <a:r>
              <a:t>  url       = {https://doi.org/10.1007/s10489-020-02177-2},</a:t>
            </a:r>
            <a:br/>
            <a:r>
              <a:t>  doi       = {10.1007/s10489-020-02177-2},</a:t>
            </a:r>
            <a:br/>
            <a:r>
              <a:t>  timestamp = {Thu, 16 Sep 2021 18:01:23 +0200},</a:t>
            </a:r>
            <a:br/>
            <a:r>
              <a:t>  biburl    = {https://dblp.org/rec/journals/apin/KunduPM21.bib},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QED: A Framework and Dataset for Explanations in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https://transacl.org/ojs/index.php/tacl/article/view/2797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@article{DBLP:journals/tacl/LammPAACSC21,</a:t>
            </a:r>
            <a:br/>
            <a:r>
              <a:t>  author    = {Matthew Lamm and</a:t>
            </a:r>
            <a:br/>
            <a:r>
              <a:t>               Jennimaria Palomaki and</a:t>
            </a:r>
            <a:br/>
            <a:r>
              <a:t>               Chris Alberti and</a:t>
            </a:r>
            <a:br/>
            <a:r>
              <a:t>               Daniel Andor and</a:t>
            </a:r>
            <a:br/>
            <a:r>
              <a:t>               Eunsol Choi and</a:t>
            </a:r>
            <a:br/>
            <a:r>
              <a:t>               Livio Baldini Soares and</a:t>
            </a:r>
            <a:br/>
            <a:r>
              <a:t>               Michael Collins},</a:t>
            </a:r>
            <a:br/>
            <a:r>
              <a:t>  title     = {{QED:} {A} Framework and Dataset for Explanations in Question Answering},</a:t>
            </a:r>
            <a:br/>
            <a:r>
              <a:t>  journal   = {Trans. Assoc. Comput. Linguistics},</a:t>
            </a:r>
            <a:br/>
            <a:r>
              <a:t>  volume    = {9},</a:t>
            </a:r>
            <a:br/>
            <a:r>
              <a:t>  pages     = {790--806},</a:t>
            </a:r>
            <a:br/>
            <a:r>
              <a:t>  year      = {2021},</a:t>
            </a:r>
            <a:br/>
            <a:r>
              <a:t>  url       = {https://transacl.org/ojs/index.php/tacl/article/view/2797},</a:t>
            </a:r>
            <a:br/>
            <a:r>
              <a:t>  timestamp = {Wed, 11 Aug 2021 18:57:50 +0200},</a:t>
            </a:r>
            <a:br/>
            <a:r>
              <a:t>  biburl    = {https://dblp.org/rec/journals/tacl/LammPAACSC21.bib},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Global-Local Attentive Relation Detection Model for Knowledge-Based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https://doi.org/10.1109/TAI.2021.3068697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@article{DBLP:journals/tai/QiuZCS21,</a:t>
            </a:r>
            <a:br/>
            <a:r>
              <a:t>  author    = {Chen Qiu and</a:t>
            </a:r>
            <a:br/>
            <a:r>
              <a:t>               Guangyou Zhou and</a:t>
            </a:r>
            <a:br/>
            <a:r>
              <a:t>               Zhihua Cai and</a:t>
            </a:r>
            <a:br/>
            <a:r>
              <a:t>               Anders S{\o}gaard},</a:t>
            </a:r>
            <a:br/>
            <a:r>
              <a:t>  title     = {A Global-Local Attentive Relation Detection Model for Knowledge-Based</a:t>
            </a:r>
            <a:br/>
            <a:r>
              <a:t>               Question Answering},</a:t>
            </a:r>
            <a:br/>
            <a:r>
              <a:t>  journal   = {{IEEE} Trans. Artif. Intell.},</a:t>
            </a:r>
            <a:br/>
            <a:r>
              <a:t>  volume    = {2},</a:t>
            </a:r>
            <a:br/>
            <a:r>
              <a:t>  number    = {2},</a:t>
            </a:r>
            <a:br/>
            <a:r>
              <a:t>  pages     = {200--212},</a:t>
            </a:r>
            <a:br/>
            <a:r>
              <a:t>  year      = {2021},</a:t>
            </a:r>
            <a:br/>
            <a:r>
              <a:t>  url       = {https://doi.org/10.1109/TAI.2021.3068697},</a:t>
            </a:r>
            <a:br/>
            <a:r>
              <a:t>  doi       = {10.1109/TAI.2021.3068697},</a:t>
            </a:r>
            <a:br/>
            <a:r>
              <a:t>  timestamp = {Thu, 16 Sep 2021 18:03:16 +0200},</a:t>
            </a:r>
            <a:br/>
            <a:r>
              <a:t>  biburl    = {https://dblp.org/rec/journals/tai/QiuZCS21.bib},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Bi-directional Long Short-Term Memory Model with Semantic Positional Attention for the Question </a:t>
            </a:r>
            <a:br/>
            <a:r>
              <a:t> Answering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https://doi.org/10.1145/3439800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@article{DBLP:journals/talip/BiZZXJ21,</a:t>
            </a:r>
            <a:br/>
            <a:r>
              <a:t>  author    = {Mingwen Bi and</a:t>
            </a:r>
            <a:br/>
            <a:r>
              <a:t>               Qingchuan Zhang and</a:t>
            </a:r>
            <a:br/>
            <a:r>
              <a:t>               Min Zuo and</a:t>
            </a:r>
            <a:br/>
            <a:r>
              <a:t>               Zelong Xu and</a:t>
            </a:r>
            <a:br/>
            <a:r>
              <a:t>               Qingyu Jin},</a:t>
            </a:r>
            <a:br/>
            <a:r>
              <a:t>  title     = {Bi-directional Long Short-Term Memory Model with Semantic Positional</a:t>
            </a:r>
            <a:br/>
            <a:r>
              <a:t>               Attention for the Question Answering System},</a:t>
            </a:r>
            <a:br/>
            <a:r>
              <a:t>  journal   = {{ACM} Trans. Asian Low Resour. Lang. Inf. Process.},</a:t>
            </a:r>
            <a:br/>
            <a:r>
              <a:t>  volume    = {20},</a:t>
            </a:r>
            <a:br/>
            <a:r>
              <a:t>  number    = {5},</a:t>
            </a:r>
            <a:br/>
            <a:r>
              <a:t>  pages     = {77:1--77:13},</a:t>
            </a:r>
            <a:br/>
            <a:r>
              <a:t>  year      = {2021},</a:t>
            </a:r>
            <a:br/>
            <a:r>
              <a:t>  url       = {https://doi.org/10.1145/3439800},</a:t>
            </a:r>
            <a:br/>
            <a:r>
              <a:t>  doi       = {10.1145/3439800},</a:t>
            </a:r>
            <a:br/>
            <a:r>
              <a:t>  timestamp = {Mon, 15 Nov 2021 17:41:55 +0100},</a:t>
            </a:r>
            <a:br/>
            <a:r>
              <a:t>  biburl    = {https://dblp.org/rec/journals/talip/BiZZXJ21.bib},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Developing a Vietnamese Tourism Question Answering System Using Knowledge Graph and Deep Learning.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https://doi.org/10.1145/3453651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@article{DBLP:journals/talip/DoPG21,</a:t>
            </a:r>
            <a:br/>
            <a:r>
              <a:t>  author    = {Phuc Do and</a:t>
            </a:r>
            <a:br/>
            <a:r>
              <a:t>               Truong H. V. Phan and</a:t>
            </a:r>
            <a:br/>
            <a:r>
              <a:t>               Brij B. Gupta},</a:t>
            </a:r>
            <a:br/>
            <a:r>
              <a:t>  title     = {Developing a Vietnamese Tourism Question Answering System Using Knowledge</a:t>
            </a:r>
            <a:br/>
            <a:r>
              <a:t>               Graph and Deep Learning},</a:t>
            </a:r>
            <a:br/>
            <a:r>
              <a:t>  journal   = {{ACM} Trans. Asian Low Resour. Lang. Inf. Process.},</a:t>
            </a:r>
            <a:br/>
            <a:r>
              <a:t>  volume    = {20},</a:t>
            </a:r>
            <a:br/>
            <a:r>
              <a:t>  number    = {5},</a:t>
            </a:r>
            <a:br/>
            <a:r>
              <a:t>  pages     = {81:1--81:18},</a:t>
            </a:r>
            <a:br/>
            <a:r>
              <a:t>  year      = {2021},</a:t>
            </a:r>
            <a:br/>
            <a:r>
              <a:t>  url       = {https://doi.org/10.1145/3453651},</a:t>
            </a:r>
            <a:br/>
            <a:r>
              <a:t>  doi       = {10.1145/3453651},</a:t>
            </a:r>
            <a:br/>
            <a:r>
              <a:t>  timestamp = {Mon, 15 Nov 2021 17:41:55 +0100},</a:t>
            </a:r>
            <a:br/>
            <a:r>
              <a:t>  biburl    = {https://dblp.org/rec/journals/talip/DoPG21.bib},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Flexibly Focusing on Supporting Facts, Using Bridge Links, and Jointly Training Specialized Modules </a:t>
            </a:r>
            <a:br/>
            <a:r>
              <a:t> for Multi-Hop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https://doi.org/10.1109/TASLP.2021.3120643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@article{DBLP:journals/taslp/AlkhaldiCK21,</a:t>
            </a:r>
            <a:br/>
            <a:r>
              <a:t>  author    = {Tareq Alkhaldi and</a:t>
            </a:r>
            <a:br/>
            <a:r>
              <a:t>               Chenhui Chu and</a:t>
            </a:r>
            <a:br/>
            <a:r>
              <a:t>               Sadao Kurohashi},</a:t>
            </a:r>
            <a:br/>
            <a:r>
              <a:t>  title     = {Flexibly Focusing on Supporting Facts, Using Bridge Links, and Jointly</a:t>
            </a:r>
            <a:br/>
            <a:r>
              <a:t>               Training Specialized Modules for Multi-Hop Question Answering},</a:t>
            </a:r>
            <a:br/>
            <a:r>
              <a:t>  journal   = {{IEEE} {ACM} Trans. Audio Speech Lang. Process.},</a:t>
            </a:r>
            <a:br/>
            <a:r>
              <a:t>  volume    = {29},</a:t>
            </a:r>
            <a:br/>
            <a:r>
              <a:t>  pages     = {3216--3225},</a:t>
            </a:r>
            <a:br/>
            <a:r>
              <a:t>  year      = {2021},</a:t>
            </a:r>
            <a:br/>
            <a:r>
              <a:t>  url       = {https://doi.org/10.1109/TASLP.2021.3120643},</a:t>
            </a:r>
            <a:br/>
            <a:r>
              <a:t>  doi       = {10.1109/TASLP.2021.3120643},</a:t>
            </a:r>
            <a:br/>
            <a:r>
              <a:t>  timestamp = {Wed, 15 Dec 2021 10:32:25 +0100},</a:t>
            </a:r>
            <a:br/>
            <a:r>
              <a:t>  biburl    = {https://dblp.org/rec/journals/taslp/AlkhaldiCK21.bib},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Audio-Aware Spoken Multiple-Choice Question Answering With Pre-Trained Language Models.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https://doi.org/10.1109/TASLP.2021.3120638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@article{DBLP:journals/taslp/KuoCL21,</a:t>
            </a:r>
            <a:br/>
            <a:r>
              <a:t>  author    = {Chia{-}Chih Kuo and</a:t>
            </a:r>
            <a:br/>
            <a:r>
              <a:t>               Kuan{-}Yu Chen and</a:t>
            </a:r>
            <a:br/>
            <a:r>
              <a:t>               Shang{-}Bao Luo},</a:t>
            </a:r>
            <a:br/>
            <a:r>
              <a:t>  title     = {Audio-Aware Spoken Multiple-Choice Question Answering With Pre-Trained</a:t>
            </a:r>
            <a:br/>
            <a:r>
              <a:t>               Language Models},</a:t>
            </a:r>
            <a:br/>
            <a:r>
              <a:t>  journal   = {{IEEE} {ACM} Trans. Audio Speech Lang. Process.},</a:t>
            </a:r>
            <a:br/>
            <a:r>
              <a:t>  volume    = {29},</a:t>
            </a:r>
            <a:br/>
            <a:r>
              <a:t>  pages     = {3170--3179},</a:t>
            </a:r>
            <a:br/>
            <a:r>
              <a:t>  year      = {2021},</a:t>
            </a:r>
            <a:br/>
            <a:r>
              <a:t>  url       = {https://doi.org/10.1109/TASLP.2021.3120638},</a:t>
            </a:r>
            <a:br/>
            <a:r>
              <a:t>  doi       = {10.1109/TASLP.2021.3120638},</a:t>
            </a:r>
            <a:br/>
            <a:r>
              <a:t>  timestamp = {Wed, 15 Dec 2021 10:32:25 +0100},</a:t>
            </a:r>
            <a:br/>
            <a:r>
              <a:t>  biburl    = {https://dblp.org/rec/journals/taslp/KuoCL21.bib},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Long-Term Video Question Answering via Multimodal Hierarchical Memory Attentive Networks.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https://doi.org/10.1109/TCSVT.2020.2995959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@article{DBLP:journals/tcsv/Yu0YH021,</a:t>
            </a:r>
            <a:br/>
            <a:r>
              <a:t>  author    = {Ting Yu and</a:t>
            </a:r>
            <a:br/>
            <a:r>
              <a:t>               Jun Yu and</a:t>
            </a:r>
            <a:br/>
            <a:r>
              <a:t>               Zhou Yu and</a:t>
            </a:r>
            <a:br/>
            <a:r>
              <a:t>               Qingming Huang and</a:t>
            </a:r>
            <a:br/>
            <a:r>
              <a:t>               Qi Tian},</a:t>
            </a:r>
            <a:br/>
            <a:r>
              <a:t>  title     = {Long-Term Video Question Answering via Multimodal Hierarchical Memory</a:t>
            </a:r>
            <a:br/>
            <a:r>
              <a:t>               Attentive Networks},</a:t>
            </a:r>
            <a:br/>
            <a:r>
              <a:t>  journal   = {{IEEE} Trans. Circuits Syst. Video Technol.},</a:t>
            </a:r>
            <a:br/>
            <a:r>
              <a:t>  volume    = {31},</a:t>
            </a:r>
            <a:br/>
            <a:r>
              <a:t>  number    = {3},</a:t>
            </a:r>
            <a:br/>
            <a:r>
              <a:t>  pages     = {931--944},</a:t>
            </a:r>
            <a:br/>
            <a:r>
              <a:t>  year      = {2021},</a:t>
            </a:r>
            <a:br/>
            <a:r>
              <a:t>  url       = {https://doi.org/10.1109/TCSVT.2020.2995959},</a:t>
            </a:r>
            <a:br/>
            <a:r>
              <a:t>  doi       = {10.1109/TCSVT.2020.2995959},</a:t>
            </a:r>
            <a:br/>
            <a:r>
              <a:t>  timestamp = {Tue, 23 Mar 2021 14:13:31 +0100},</a:t>
            </a:r>
            <a:br/>
            <a:r>
              <a:t>  biburl    = {https://dblp.org/rec/journals/tcsv/Yu0YH021.bib},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Graph-Based Multi-Interaction Network for Video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https://doi.org/10.1109/TIP.2021.3051756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@article{DBLP:journals/tip/GuZJHW21,</a:t>
            </a:r>
            <a:br/>
            <a:r>
              <a:t>  author    = {Mao Gu and</a:t>
            </a:r>
            <a:br/>
            <a:r>
              <a:t>               Zhou Zhao and</a:t>
            </a:r>
            <a:br/>
            <a:r>
              <a:t>               Weike Jin and</a:t>
            </a:r>
            <a:br/>
            <a:r>
              <a:t>               Richang Hong and</a:t>
            </a:r>
            <a:br/>
            <a:r>
              <a:t>               Fei Wu},</a:t>
            </a:r>
            <a:br/>
            <a:r>
              <a:t>  title     = {Graph-Based Multi-Interaction Network for Video Question Answering},</a:t>
            </a:r>
            <a:br/>
            <a:r>
              <a:t>  journal   = {{IEEE} Trans. Image Process.},</a:t>
            </a:r>
            <a:br/>
            <a:r>
              <a:t>  volume    = {30},</a:t>
            </a:r>
            <a:br/>
            <a:r>
              <a:t>  pages     = {2758--2770},</a:t>
            </a:r>
            <a:br/>
            <a:r>
              <a:t>  year      = {2021},</a:t>
            </a:r>
            <a:br/>
            <a:r>
              <a:t>  url       = {https://doi.org/10.1109/TIP.2021.3051756},</a:t>
            </a:r>
            <a:br/>
            <a:r>
              <a:t>  doi       = {10.1109/TIP.2021.3051756},</a:t>
            </a:r>
            <a:br/>
            <a:r>
              <a:t>  timestamp = {Tue, 02 Mar 2021 11:25:36 +0100},</a:t>
            </a:r>
            <a:br/>
            <a:r>
              <a:t>  biburl    = {https://dblp.org/rec/journals/tip/GuZJHW21.bib},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Re-Attention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https://doi.org/10.1109/TIP.2021.3097180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@article{DBLP:journals/tip/GuoZYY21,</a:t>
            </a:r>
            <a:br/>
            <a:r>
              <a:t>  author    = {Wenya Guo and</a:t>
            </a:r>
            <a:br/>
            <a:r>
              <a:t>               Ying Zhang and</a:t>
            </a:r>
            <a:br/>
            <a:r>
              <a:t>               Jufeng Yang and</a:t>
            </a:r>
            <a:br/>
            <a:r>
              <a:t>               Xiaojie Yuan},</a:t>
            </a:r>
            <a:br/>
            <a:r>
              <a:t>  title     = {Re-Attention for Visual Question Answering},</a:t>
            </a:r>
            <a:br/>
            <a:r>
              <a:t>  journal   = {{IEEE} Trans. Image Process.},</a:t>
            </a:r>
            <a:br/>
            <a:r>
              <a:t>  volume    = {30},</a:t>
            </a:r>
            <a:br/>
            <a:r>
              <a:t>  pages     = {6730--6743},</a:t>
            </a:r>
            <a:br/>
            <a:r>
              <a:t>  year      = {2021},</a:t>
            </a:r>
            <a:br/>
            <a:r>
              <a:t>  url       = {https://doi.org/10.1109/TIP.2021.3097180},</a:t>
            </a:r>
            <a:br/>
            <a:r>
              <a:t>  doi       = {10.1109/TIP.2021.3097180},</a:t>
            </a:r>
            <a:br/>
            <a:r>
              <a:t>  timestamp = {Thu, 16 Sep 2021 18:03:43 +0200},</a:t>
            </a:r>
            <a:br/>
            <a:r>
              <a:t>  biburl    = {https://dblp.org/rec/journals/tip/GuoZYY21.bib},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Anti-negation method for handling negation words in question answering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https://doi.org/10.1007/s11227-020-03437-1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@article{DBLP:journals/tjs/LilianSS21,</a:t>
            </a:r>
            <a:br/>
            <a:r>
              <a:t>  author    = {J. Felicia Lilian and</a:t>
            </a:r>
            <a:br/>
            <a:r>
              <a:t>               K. Sundarakantham and</a:t>
            </a:r>
            <a:br/>
            <a:r>
              <a:t>               S. Mercy Shalinie},</a:t>
            </a:r>
            <a:br/>
            <a:r>
              <a:t>  title     = {Anti-negation method for handling negation words in question answering</a:t>
            </a:r>
            <a:br/>
            <a:r>
              <a:t>               system},</a:t>
            </a:r>
            <a:br/>
            <a:r>
              <a:t>  journal   = {J. Supercomput.},</a:t>
            </a:r>
            <a:br/>
            <a:r>
              <a:t>  volume    = {77},</a:t>
            </a:r>
            <a:br/>
            <a:r>
              <a:t>  number    = {5},</a:t>
            </a:r>
            <a:br/>
            <a:r>
              <a:t>  pages     = {4244--4266},</a:t>
            </a:r>
            <a:br/>
            <a:r>
              <a:t>  year      = {2021},</a:t>
            </a:r>
            <a:br/>
            <a:r>
              <a:t>  url       = {https://doi.org/10.1007/s11227-020-03437-1},</a:t>
            </a:r>
            <a:br/>
            <a:r>
              <a:t>  doi       = {10.1007/s11227-020-03437-1},</a:t>
            </a:r>
            <a:br/>
            <a:r>
              <a:t>  timestamp = {Thu, 14 Oct 2021 08:50:57 +0200},</a:t>
            </a:r>
            <a:br/>
            <a:r>
              <a:t>  biburl    = {https://dblp.org/rec/journals/tjs/LilianSS21.bib},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two-domain coordinated sentence similarity scheme for question-answering robots regarding </a:t>
            </a:r>
            <a:br/>
            <a:r>
              <a:t> unpredictable outliers and non-orthogonal categories.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https://doi.org/10.1007/s10489-021-02269-7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@article{DBLP:journals/apin/LiXXLP21,</a:t>
            </a:r>
            <a:br/>
            <a:r>
              <a:t>  author    = {Boyang Li and</a:t>
            </a:r>
            <a:br/>
            <a:r>
              <a:t>               Weisheng Xu and</a:t>
            </a:r>
            <a:br/>
            <a:r>
              <a:t>               Zhiyu Xu and</a:t>
            </a:r>
            <a:br/>
            <a:r>
              <a:t>               Jiaxin Li and</a:t>
            </a:r>
            <a:br/>
            <a:r>
              <a:t>               Peng Peng},</a:t>
            </a:r>
            <a:br/>
            <a:r>
              <a:t>  title     = {A two-domain coordinated sentence similarity scheme for question-answering</a:t>
            </a:r>
            <a:br/>
            <a:r>
              <a:t>               robots regarding unpredictable outliers and non-orthogonal categories},</a:t>
            </a:r>
            <a:br/>
            <a:r>
              <a:t>  journal   = {Appl. Intell.},</a:t>
            </a:r>
            <a:br/>
            <a:r>
              <a:t>  volume    = {51},</a:t>
            </a:r>
            <a:br/>
            <a:r>
              <a:t>  number    = {12},</a:t>
            </a:r>
            <a:br/>
            <a:r>
              <a:t>  pages     = {8928--8944},</a:t>
            </a:r>
            <a:br/>
            <a:r>
              <a:t>  year      = {2021},</a:t>
            </a:r>
            <a:br/>
            <a:r>
              <a:t>  url       = {https://doi.org/10.1007/s10489-021-02269-7},</a:t>
            </a:r>
            <a:br/>
            <a:r>
              <a:t>  doi       = {10.1007/s10489-021-02269-7},</a:t>
            </a:r>
            <a:br/>
            <a:r>
              <a:t>  timestamp = {Wed, 17 Nov 2021 17:36:45 +0100},</a:t>
            </a:r>
            <a:br/>
            <a:r>
              <a:t>  biburl    = {https://dblp.org/rec/journals/apin/LiXXLP21.bib},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User Embedding for Expert Finding in Community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https://doi.org/10.1145/3441302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@article{DBLP:journals/tkdd/GhasemiFM21,</a:t>
            </a:r>
            <a:br/>
            <a:r>
              <a:t>  author    = {Negin Ghasemi and</a:t>
            </a:r>
            <a:br/>
            <a:r>
              <a:t>               Ramin Fatourechi and</a:t>
            </a:r>
            <a:br/>
            <a:r>
              <a:t>               Saeedeh Momtazi},</a:t>
            </a:r>
            <a:br/>
            <a:r>
              <a:t>  title     = {User Embedding for Expert Finding in Community Question Answering},</a:t>
            </a:r>
            <a:br/>
            <a:r>
              <a:t>  journal   = {{ACM} Trans. Knowl. Discov. Data},</a:t>
            </a:r>
            <a:br/>
            <a:r>
              <a:t>  volume    = {15},</a:t>
            </a:r>
            <a:br/>
            <a:r>
              <a:t>  number    = {4},</a:t>
            </a:r>
            <a:br/>
            <a:r>
              <a:t>  pages     = {70:1--70:16},</a:t>
            </a:r>
            <a:br/>
            <a:r>
              <a:t>  year      = {2021},</a:t>
            </a:r>
            <a:br/>
            <a:r>
              <a:t>  url       = {https://doi.org/10.1145/3441302},</a:t>
            </a:r>
            <a:br/>
            <a:r>
              <a:t>  doi       = {10.1145/3441302},</a:t>
            </a:r>
            <a:br/>
            <a:r>
              <a:t>  timestamp = {Sat, 08 Jan 2022 02:24:20 +0100},</a:t>
            </a:r>
            <a:br/>
            <a:r>
              <a:t>  biburl    = {https://dblp.org/rec/journals/tkdd/GhasemiFM21.bib},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Heterogeneous Community Question Answering via Social-Aware Multi-Modal Co-Attention </a:t>
            </a:r>
            <a:br/>
            <a:r>
              <a:t> Convolutional Matching.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https://doi.org/10.1109/TMM.2020.3009491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@article{DBLP:journals/tmm/HuQFX21,</a:t>
            </a:r>
            <a:br/>
            <a:r>
              <a:t>  author    = {Jun Hu and</a:t>
            </a:r>
            <a:br/>
            <a:r>
              <a:t>               Shengsheng Qian and</a:t>
            </a:r>
            <a:br/>
            <a:r>
              <a:t>               Quan Fang and</a:t>
            </a:r>
            <a:br/>
            <a:r>
              <a:t>               Changsheng Xu},</a:t>
            </a:r>
            <a:br/>
            <a:r>
              <a:t>  title     = {Heterogeneous Community Question Answering via Social-Aware Multi-Modal</a:t>
            </a:r>
            <a:br/>
            <a:r>
              <a:t>               Co-Attention Convolutional Matching},</a:t>
            </a:r>
            <a:br/>
            <a:r>
              <a:t>  journal   = {{IEEE} Trans. Multim.},</a:t>
            </a:r>
            <a:br/>
            <a:r>
              <a:t>  volume    = {23},</a:t>
            </a:r>
            <a:br/>
            <a:r>
              <a:t>  pages     = {2321--2334},</a:t>
            </a:r>
            <a:br/>
            <a:r>
              <a:t>  year      = {2021},</a:t>
            </a:r>
            <a:br/>
            <a:r>
              <a:t>  url       = {https://doi.org/10.1109/TMM.2020.3009491},</a:t>
            </a:r>
            <a:br/>
            <a:r>
              <a:t>  doi       = {10.1109/TMM.2020.3009491},</a:t>
            </a:r>
            <a:br/>
            <a:r>
              <a:t>  timestamp = {Thu, 16 Sep 2021 18:02:46 +0200},</a:t>
            </a:r>
            <a:br/>
            <a:r>
              <a:t>  biburl    = {https://dblp.org/rec/journals/tmm/HuQFX21.bib},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With Dense Inter- and Intra-Modality Interactions.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https://doi.org/10.1109/TMM.2020.3026892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@article{DBLP:journals/tmm/LiuLFHL21,</a:t>
            </a:r>
            <a:br/>
            <a:r>
              <a:t>  author    = {Fei Liu and</a:t>
            </a:r>
            <a:br/>
            <a:r>
              <a:t>               Jing Liu and</a:t>
            </a:r>
            <a:br/>
            <a:r>
              <a:t>               Zhiwei Fang and</a:t>
            </a:r>
            <a:br/>
            <a:r>
              <a:t>               Richang Hong and</a:t>
            </a:r>
            <a:br/>
            <a:r>
              <a:t>               Hanqing Lu},</a:t>
            </a:r>
            <a:br/>
            <a:r>
              <a:t>  title     = {Visual Question Answering With Dense Inter- and Intra-Modality Interactions},</a:t>
            </a:r>
            <a:br/>
            <a:r>
              <a:t>  journal   = {{IEEE} Trans. Multim.},</a:t>
            </a:r>
            <a:br/>
            <a:r>
              <a:t>  volume    = {23},</a:t>
            </a:r>
            <a:br/>
            <a:r>
              <a:t>  pages     = {3518--3529},</a:t>
            </a:r>
            <a:br/>
            <a:r>
              <a:t>  year      = {2021},</a:t>
            </a:r>
            <a:br/>
            <a:r>
              <a:t>  url       = {https://doi.org/10.1109/TMM.2020.3026892},</a:t>
            </a:r>
            <a:br/>
            <a:r>
              <a:t>  doi       = {10.1109/TMM.2020.3026892},</a:t>
            </a:r>
            <a:br/>
            <a:r>
              <a:t>  timestamp = {Wed, 03 Nov 2021 08:26:57 +0100},</a:t>
            </a:r>
            <a:br/>
            <a:r>
              <a:t>  biburl    = {https://dblp.org/rec/journals/tmm/LiuLFHL21.bib},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Adversarial Multimodal Network for Movie Story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https://doi.org/10.1109/TMM.2020.3002667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@article{DBLP:journals/tmm/YuanSDLWX21,</a:t>
            </a:r>
            <a:br/>
            <a:r>
              <a:t>  author    = {Zhaoquan Yuan and</a:t>
            </a:r>
            <a:br/>
            <a:r>
              <a:t>               Siyuan Sun and</a:t>
            </a:r>
            <a:br/>
            <a:r>
              <a:t>               Lixin Duan and</a:t>
            </a:r>
            <a:br/>
            <a:r>
              <a:t>               Changsheng Li and</a:t>
            </a:r>
            <a:br/>
            <a:r>
              <a:t>               Xiao Wu and</a:t>
            </a:r>
            <a:br/>
            <a:r>
              <a:t>               Changsheng Xu},</a:t>
            </a:r>
            <a:br/>
            <a:r>
              <a:t>  title     = {Adversarial Multimodal Network for Movie Story Question Answering},</a:t>
            </a:r>
            <a:br/>
            <a:r>
              <a:t>  journal   = {{IEEE} Trans. Multim.},</a:t>
            </a:r>
            <a:br/>
            <a:r>
              <a:t>  volume    = {23},</a:t>
            </a:r>
            <a:br/>
            <a:r>
              <a:t>  pages     = {1744--1756},</a:t>
            </a:r>
            <a:br/>
            <a:r>
              <a:t>  year      = {2021},</a:t>
            </a:r>
            <a:br/>
            <a:r>
              <a:t>  url       = {https://doi.org/10.1109/TMM.2020.3002667},</a:t>
            </a:r>
            <a:br/>
            <a:r>
              <a:t>  doi       = {10.1109/TMM.2020.3002667},</a:t>
            </a:r>
            <a:br/>
            <a:r>
              <a:t>  timestamp = {Sun, 25 Jul 2021 11:39:52 +0200},</a:t>
            </a:r>
            <a:br/>
            <a:r>
              <a:t>  biburl    = {https://dblp.org/rec/journals/tmm/YuanSDLWX21.bib},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Self-Adaptive Neural Module Transformer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https://doi.org/10.1109/TMM.2020.2995278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@article{DBLP:journals/tmm/ZhongCSZHH21,</a:t>
            </a:r>
            <a:br/>
            <a:r>
              <a:t>  author    = {Huasong Zhong and</a:t>
            </a:r>
            <a:br/>
            <a:r>
              <a:t>               Jingyuan Chen and</a:t>
            </a:r>
            <a:br/>
            <a:r>
              <a:t>               Chen Shen and</a:t>
            </a:r>
            <a:br/>
            <a:r>
              <a:t>               Hanwang Zhang and</a:t>
            </a:r>
            <a:br/>
            <a:r>
              <a:t>               Jianqiang Huang and</a:t>
            </a:r>
            <a:br/>
            <a:r>
              <a:t>               Xian{-}Sheng Hua},</a:t>
            </a:r>
            <a:br/>
            <a:r>
              <a:t>  title     = {Self-Adaptive Neural Module Transformer for Visual Question Answering},</a:t>
            </a:r>
            <a:br/>
            <a:r>
              <a:t>  journal   = {{IEEE} Trans. Multim.},</a:t>
            </a:r>
            <a:br/>
            <a:r>
              <a:t>  volume    = {23},</a:t>
            </a:r>
            <a:br/>
            <a:r>
              <a:t>  pages     = {1264--1273},</a:t>
            </a:r>
            <a:br/>
            <a:r>
              <a:t>  year      = {2021},</a:t>
            </a:r>
            <a:br/>
            <a:r>
              <a:t>  url       = {https://doi.org/10.1109/TMM.2020.2995278},</a:t>
            </a:r>
            <a:br/>
            <a:r>
              <a:t>  doi       = {10.1109/TMM.2020.2995278},</a:t>
            </a:r>
            <a:br/>
            <a:r>
              <a:t>  timestamp = {Thu, 16 Sep 2021 18:02:48 +0200},</a:t>
            </a:r>
            <a:br/>
            <a:r>
              <a:t>  biburl    = {https://dblp.org/rec/journals/tmm/ZhongCSZHH21.bib},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Adversarial Learning With Multi-Modal Attention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https://doi.org/10.1109/TNNLS.2020.3016083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@article{DBLP:journals/tnn/Liu0HC021,</a:t>
            </a:r>
            <a:br/>
            <a:r>
              <a:t>  author    = {Yun Liu and</a:t>
            </a:r>
            <a:br/>
            <a:r>
              <a:t>               Xiaoming Zhang and</a:t>
            </a:r>
            <a:br/>
            <a:r>
              <a:t>               Feiran Huang and</a:t>
            </a:r>
            <a:br/>
            <a:r>
              <a:t>               Lei Cheng and</a:t>
            </a:r>
            <a:br/>
            <a:r>
              <a:t>               Zhoujun Li},</a:t>
            </a:r>
            <a:br/>
            <a:r>
              <a:t>  title     = {Adversarial Learning With Multi-Modal Attention for Visual Question</a:t>
            </a:r>
            <a:br/>
            <a:r>
              <a:t>               Answering},</a:t>
            </a:r>
            <a:br/>
            <a:r>
              <a:t>  journal   = {{IEEE} Trans. Neural Networks Learn. Syst.},</a:t>
            </a:r>
            <a:br/>
            <a:r>
              <a:t>  volume    = {32},</a:t>
            </a:r>
            <a:br/>
            <a:r>
              <a:t>  number    = {9},</a:t>
            </a:r>
            <a:br/>
            <a:r>
              <a:t>  pages     = {3894--3908},</a:t>
            </a:r>
            <a:br/>
            <a:r>
              <a:t>  year      = {2021},</a:t>
            </a:r>
            <a:br/>
            <a:r>
              <a:t>  url       = {https://doi.org/10.1109/TNNLS.2020.3016083},</a:t>
            </a:r>
            <a:br/>
            <a:r>
              <a:t>  doi       = {10.1109/TNNLS.2020.3016083},</a:t>
            </a:r>
            <a:br/>
            <a:r>
              <a:t>  timestamp = {Thu, 16 Sep 2021 18:02:20 +0200},</a:t>
            </a:r>
            <a:br/>
            <a:r>
              <a:t>  biburl    = {https://dblp.org/rec/journals/tnn/Liu0HC021.bib},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Rich Visual Knowledge-Based Augmentation Network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https://doi.org/10.1109/TNNLS.2020.3017530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@article{DBLP:journals/tnn/ZhangLLZLSG21,</a:t>
            </a:r>
            <a:br/>
            <a:r>
              <a:t>  author    = {Liyang Zhang and</a:t>
            </a:r>
            <a:br/>
            <a:r>
              <a:t>               Shuaicheng Liu and</a:t>
            </a:r>
            <a:br/>
            <a:r>
              <a:t>               Donghao Liu and</a:t>
            </a:r>
            <a:br/>
            <a:r>
              <a:t>               Pengpeng Zeng and</a:t>
            </a:r>
            <a:br/>
            <a:r>
              <a:t>               Xiangpeng Li and</a:t>
            </a:r>
            <a:br/>
            <a:r>
              <a:t>               Jingkuan Song and</a:t>
            </a:r>
            <a:br/>
            <a:r>
              <a:t>               Lianli Gao},</a:t>
            </a:r>
            <a:br/>
            <a:r>
              <a:t>  title     = {Rich Visual Knowledge-Based Augmentation Network for Visual Question</a:t>
            </a:r>
            <a:br/>
            <a:r>
              <a:t>               Answering},</a:t>
            </a:r>
            <a:br/>
            <a:r>
              <a:t>  journal   = {{IEEE} Trans. Neural Networks Learn. Syst.},</a:t>
            </a:r>
            <a:br/>
            <a:r>
              <a:t>  volume    = {32},</a:t>
            </a:r>
            <a:br/>
            <a:r>
              <a:t>  number    = {10},</a:t>
            </a:r>
            <a:br/>
            <a:r>
              <a:t>  pages     = {4362--4373},</a:t>
            </a:r>
            <a:br/>
            <a:r>
              <a:t>  year      = {2021},</a:t>
            </a:r>
            <a:br/>
            <a:r>
              <a:t>  url       = {https://doi.org/10.1109/TNNLS.2020.3017530},</a:t>
            </a:r>
            <a:br/>
            <a:r>
              <a:t>  doi       = {10.1109/TNNLS.2020.3017530},</a:t>
            </a:r>
            <a:br/>
            <a:r>
              <a:t>  timestamp = {Wed, 03 Nov 2021 08:26:40 +0100},</a:t>
            </a:r>
            <a:br/>
            <a:r>
              <a:t>  biburl    = {https://dblp.org/rec/journals/tnn/ZhangLLZLSG21.bib},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Meaningful Answer Generation of E-Commerce Question-Answering.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https://doi.org/10.1145/3432689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@article{DBLP:journals/tois/GaoCRZY21,</a:t>
            </a:r>
            <a:br/>
            <a:r>
              <a:t>  author    = {Shen Gao and</a:t>
            </a:r>
            <a:br/>
            <a:r>
              <a:t>               Xiuying Chen and</a:t>
            </a:r>
            <a:br/>
            <a:r>
              <a:t>               Zhaochun Ren and</a:t>
            </a:r>
            <a:br/>
            <a:r>
              <a:t>               Dongyan Zhao and</a:t>
            </a:r>
            <a:br/>
            <a:r>
              <a:t>               Rui Yan},</a:t>
            </a:r>
            <a:br/>
            <a:r>
              <a:t>  title     = {Meaningful Answer Generation of E-Commerce Question-Answering},</a:t>
            </a:r>
            <a:br/>
            <a:r>
              <a:t>  journal   = {{ACM} Trans. Inf. Syst.},</a:t>
            </a:r>
            <a:br/>
            <a:r>
              <a:t>  volume    = {39},</a:t>
            </a:r>
            <a:br/>
            <a:r>
              <a:t>  number    = {2},</a:t>
            </a:r>
            <a:br/>
            <a:r>
              <a:t>  pages     = {18:1--18:26},</a:t>
            </a:r>
            <a:br/>
            <a:r>
              <a:t>  year      = {2021},</a:t>
            </a:r>
            <a:br/>
            <a:r>
              <a:t>  url       = {https://doi.org/10.1145/3432689},</a:t>
            </a:r>
            <a:br/>
            <a:r>
              <a:t>  doi       = {10.1145/3432689},</a:t>
            </a:r>
            <a:br/>
            <a:r>
              <a:t>  timestamp = {Mon, 26 Apr 2021 16:14:38 +0200},</a:t>
            </a:r>
            <a:br/>
            <a:r>
              <a:t>  biburl    = {https://dblp.org/rec/journals/tois/GaoCRZY21.bib},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Promotion of Answer Value Measurement With Domain Effects in Community Question Answering Systems.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https://doi.org/10.1109/TSMC.2019.2917673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@article{DBLP:journals/tsmc/JinCZHLZY21,</a:t>
            </a:r>
            <a:br/>
            <a:r>
              <a:t>  author    = {Binbin Jin and</a:t>
            </a:r>
            <a:br/>
            <a:r>
              <a:t>               Enhong Chen and</a:t>
            </a:r>
            <a:br/>
            <a:r>
              <a:t>               Hongke Zhao and</a:t>
            </a:r>
            <a:br/>
            <a:r>
              <a:t>               Zhenya Huang and</a:t>
            </a:r>
            <a:br/>
            <a:r>
              <a:t>               Qi Liu and</a:t>
            </a:r>
            <a:br/>
            <a:r>
              <a:t>               Hengshu Zhu and</a:t>
            </a:r>
            <a:br/>
            <a:r>
              <a:t>               Shui Yu},</a:t>
            </a:r>
            <a:br/>
            <a:r>
              <a:t>  title     = {Promotion of Answer Value Measurement With Domain Effects in Community</a:t>
            </a:r>
            <a:br/>
            <a:r>
              <a:t>               Question Answering Systems},</a:t>
            </a:r>
            <a:br/>
            <a:r>
              <a:t>  journal   = {{IEEE} Trans. Syst. Man Cybern. Syst.},</a:t>
            </a:r>
            <a:br/>
            <a:r>
              <a:t>  volume    = {51},</a:t>
            </a:r>
            <a:br/>
            <a:r>
              <a:t>  number    = {5},</a:t>
            </a:r>
            <a:br/>
            <a:r>
              <a:t>  pages     = {3068--3079},</a:t>
            </a:r>
            <a:br/>
            <a:r>
              <a:t>  year      = {2021},</a:t>
            </a:r>
            <a:br/>
            <a:r>
              <a:t>  url       = {https://doi.org/10.1109/TSMC.2019.2917673},</a:t>
            </a:r>
            <a:br/>
            <a:r>
              <a:t>  doi       = {10.1109/TSMC.2019.2917673},</a:t>
            </a:r>
            <a:br/>
            <a:r>
              <a:t>  timestamp = {Thu, 29 Apr 2021 15:13:04 +0200},</a:t>
            </a:r>
            <a:br/>
            <a:r>
              <a:t>  biburl    = {https://dblp.org/rec/journals/tsmc/JinCZHLZY21.bib},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Memory-Augmented Neural Networks on FPGA for Real-Time and Energy-Efficient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https://doi.org/10.1109/TVLSI.2020.3037166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@article{DBLP:journals/tvlsi/ParkJKNY21,</a:t>
            </a:r>
            <a:br/>
            <a:r>
              <a:t>  author    = {Seongsik Park and</a:t>
            </a:r>
            <a:br/>
            <a:r>
              <a:t>               Jaehee Jang and</a:t>
            </a:r>
            <a:br/>
            <a:r>
              <a:t>               Sei Joon Kim and</a:t>
            </a:r>
            <a:br/>
            <a:r>
              <a:t>               Byunggook Na and</a:t>
            </a:r>
            <a:br/>
            <a:r>
              <a:t>               Sungroh Yoon},</a:t>
            </a:r>
            <a:br/>
            <a:r>
              <a:t>  title     = {Memory-Augmented Neural Networks on {FPGA} for Real-Time and Energy-Efficient</a:t>
            </a:r>
            <a:br/>
            <a:r>
              <a:t>               Question Answering},</a:t>
            </a:r>
            <a:br/>
            <a:r>
              <a:t>  journal   = {{IEEE} Trans. Very Large Scale Integr. Syst.},</a:t>
            </a:r>
            <a:br/>
            <a:r>
              <a:t>  volume    = {29},</a:t>
            </a:r>
            <a:br/>
            <a:r>
              <a:t>  number    = {1},</a:t>
            </a:r>
            <a:br/>
            <a:r>
              <a:t>  pages     = {162--175},</a:t>
            </a:r>
            <a:br/>
            <a:r>
              <a:t>  year      = {2021},</a:t>
            </a:r>
            <a:br/>
            <a:r>
              <a:t>  url       = {https://doi.org/10.1109/TVLSI.2020.3037166},</a:t>
            </a:r>
            <a:br/>
            <a:r>
              <a:t>  doi       = {10.1109/TVLSI.2020.3037166},</a:t>
            </a:r>
            <a:br/>
            <a:r>
              <a:t>  timestamp = {Thu, 11 Feb 2021 11:53:52 +0100},</a:t>
            </a:r>
            <a:br/>
            <a:r>
              <a:t>  biburl    = {https://dblp.org/rec/journals/tvlsi/ParkJKNY21.bib},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reasoning enhance network for muti-relation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https://doi.org/10.1007/s10489-020-02111-6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@article{DBLP:journals/apin/WuZZKL21,</a:t>
            </a:r>
            <a:br/>
            <a:r>
              <a:t>  author    = {Wenqing Wu and</a:t>
            </a:r>
            <a:br/>
            <a:r>
              <a:t>               Zhenfang Zhu and</a:t>
            </a:r>
            <a:br/>
            <a:r>
              <a:t>               Guangyuan Zhang and</a:t>
            </a:r>
            <a:br/>
            <a:r>
              <a:t>               Shiyong Kang and</a:t>
            </a:r>
            <a:br/>
            <a:r>
              <a:t>               Peiyu Liu},</a:t>
            </a:r>
            <a:br/>
            <a:r>
              <a:t>  title     = {A reasoning enhance network for muti-relation question answering},</a:t>
            </a:r>
            <a:br/>
            <a:r>
              <a:t>  journal   = {Appl. Intell.},</a:t>
            </a:r>
            <a:br/>
            <a:r>
              <a:t>  volume    = {51},</a:t>
            </a:r>
            <a:br/>
            <a:r>
              <a:t>  number    = {7},</a:t>
            </a:r>
            <a:br/>
            <a:r>
              <a:t>  pages     = {4515--4524},</a:t>
            </a:r>
            <a:br/>
            <a:r>
              <a:t>  year      = {2021},</a:t>
            </a:r>
            <a:br/>
            <a:r>
              <a:t>  url       = {https://doi.org/10.1007/s10489-020-02111-6},</a:t>
            </a:r>
            <a:br/>
            <a:r>
              <a:t>  doi       = {10.1007/s10489-020-02111-6},</a:t>
            </a:r>
            <a:br/>
            <a:r>
              <a:t>  timestamp = {Tue, 03 Aug 2021 12:44:28 +0200},</a:t>
            </a:r>
            <a:br/>
            <a:r>
              <a:t>  biburl    = {https://dblp.org/rec/journals/apin/WuZZKL21.bib},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Multiple answers to a question: a new approach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https://doi.org/10.1007/s00371-019-01786-4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@article{DBLP:journals/vc/HosseinabadSM21,</a:t>
            </a:r>
            <a:br/>
            <a:r>
              <a:t>  author    = {Sayedshayan Hashemi Hosseinabad and</a:t>
            </a:r>
            <a:br/>
            <a:r>
              <a:t>               Mehran Safayani and</a:t>
            </a:r>
            <a:br/>
            <a:r>
              <a:t>               Abdolreza Mirzaei},</a:t>
            </a:r>
            <a:br/>
            <a:r>
              <a:t>  title     = {Multiple answers to a question: a new approach for visual question</a:t>
            </a:r>
            <a:br/>
            <a:r>
              <a:t>               answering},</a:t>
            </a:r>
            <a:br/>
            <a:r>
              <a:t>  journal   = {Vis. Comput.},</a:t>
            </a:r>
            <a:br/>
            <a:r>
              <a:t>  volume    = {37},</a:t>
            </a:r>
            <a:br/>
            <a:r>
              <a:t>  number    = {1},</a:t>
            </a:r>
            <a:br/>
            <a:r>
              <a:t>  pages     = {119--131},</a:t>
            </a:r>
            <a:br/>
            <a:r>
              <a:t>  year      = {2021},</a:t>
            </a:r>
            <a:br/>
            <a:r>
              <a:t>  url       = {https://doi.org/10.1007/s00371-019-01786-4},</a:t>
            </a:r>
            <a:br/>
            <a:r>
              <a:t>  doi       = {10.1007/s00371-019-01786-4},</a:t>
            </a:r>
            <a:br/>
            <a:r>
              <a:t>  timestamp = {Tue, 02 Mar 2021 11:25:04 +0100},</a:t>
            </a:r>
            <a:br/>
            <a:r>
              <a:t>  biburl    = {https://dblp.org/rec/journals/vc/HosseinabadSM21.bib},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Text-based question answering from information retrieval and deep neural network perspectives: A </a:t>
            </a:r>
            <a:br/>
            <a:r>
              <a:t> survey.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https://doi.org/10.1002/widm.1412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@article{DBLP:journals/widm/AbbasiantaebM21,</a:t>
            </a:r>
            <a:br/>
            <a:r>
              <a:t>  author    = {Zahra Abbasiantaeb and</a:t>
            </a:r>
            <a:br/>
            <a:r>
              <a:t>               Saeedeh Momtazi},</a:t>
            </a:r>
            <a:br/>
            <a:r>
              <a:t>  title     = {Text-based question answering from information retrieval and deep</a:t>
            </a:r>
            <a:br/>
            <a:r>
              <a:t>               neural network perspectives: {A} survey},</a:t>
            </a:r>
            <a:br/>
            <a:r>
              <a:t>  journal   = {WIREs Data Mining Knowl. Discov.},</a:t>
            </a:r>
            <a:br/>
            <a:r>
              <a:t>  volume    = {11},</a:t>
            </a:r>
            <a:br/>
            <a:r>
              <a:t>  number    = {6},</a:t>
            </a:r>
            <a:br/>
            <a:r>
              <a:t>  year      = {2021},</a:t>
            </a:r>
            <a:br/>
            <a:r>
              <a:t>  url       = {https://doi.org/10.1002/widm.1412},</a:t>
            </a:r>
            <a:br/>
            <a:r>
              <a:t>  doi       = {10.1002/widm.1412},</a:t>
            </a:r>
            <a:br/>
            <a:r>
              <a:t>  timestamp = {Fri, 21 Jan 2022 14:37:56 +0100},</a:t>
            </a:r>
            <a:br/>
            <a:r>
              <a:t>  biburl    = {https://dblp.org/rec/journals/widm/AbbasiantaebM21.bib},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Introduction to neural network-based question answering over knowledge graphs.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https://doi.org/10.1002/widm.1389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@article{DBLP:journals/widm/ChakrabortyLMTL21,</a:t>
            </a:r>
            <a:br/>
            <a:r>
              <a:t>  author    = {Nilesh Chakraborty and</a:t>
            </a:r>
            <a:br/>
            <a:r>
              <a:t>               Denis Lukovnikov and</a:t>
            </a:r>
            <a:br/>
            <a:r>
              <a:t>               Gaurav Maheshwari and</a:t>
            </a:r>
            <a:br/>
            <a:r>
              <a:t>               Priyansh Trivedi and</a:t>
            </a:r>
            <a:br/>
            <a:r>
              <a:t>               Jens Lehmann and</a:t>
            </a:r>
            <a:br/>
            <a:r>
              <a:t>               Asja Fischer},</a:t>
            </a:r>
            <a:br/>
            <a:r>
              <a:t>  title     = {Introduction to neural network-based question answering over knowledge</a:t>
            </a:r>
            <a:br/>
            <a:r>
              <a:t>               graphs},</a:t>
            </a:r>
            <a:br/>
            <a:r>
              <a:t>  journal   = {WIREs Data Mining Knowl. Discov.},</a:t>
            </a:r>
            <a:br/>
            <a:r>
              <a:t>  volume    = {11},</a:t>
            </a:r>
            <a:br/>
            <a:r>
              <a:t>  number    = {3},</a:t>
            </a:r>
            <a:br/>
            <a:r>
              <a:t>  year      = {2021},</a:t>
            </a:r>
            <a:br/>
            <a:r>
              <a:t>  url       = {https://doi.org/10.1002/widm.1389},</a:t>
            </a:r>
            <a:br/>
            <a:r>
              <a:t>  doi       = {10.1002/widm.1389},</a:t>
            </a:r>
            <a:br/>
            <a:r>
              <a:t>  timestamp = {Fri, 21 Jan 2022 14:37:51 +0100},</a:t>
            </a:r>
            <a:br/>
            <a:r>
              <a:t>  biburl    = {https://dblp.org/rec/journals/widm/ChakrabortyLMTL21.bib},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multi-granularity semantic space learning approach for cross-lingual open domain question </a:t>
            </a:r>
            <a:br/>
            <a:r>
              <a:t>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https://doi.org/10.1007/s11280-021-00879-2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@article{DBLP:journals/www/LiKLZ21,</a:t>
            </a:r>
            <a:br/>
            <a:r>
              <a:t>  author    = {Lin Li and</a:t>
            </a:r>
            <a:br/>
            <a:r>
              <a:t>               Miao Kong and</a:t>
            </a:r>
            <a:br/>
            <a:r>
              <a:t>               Dong Li and</a:t>
            </a:r>
            <a:br/>
            <a:r>
              <a:t>               Dong Zhou},</a:t>
            </a:r>
            <a:br/>
            <a:r>
              <a:t>  title     = {A multi-granularity semantic space learning approach for cross-lingual</a:t>
            </a:r>
            <a:br/>
            <a:r>
              <a:t>               open domain question answering},</a:t>
            </a:r>
            <a:br/>
            <a:r>
              <a:t>  journal   = {World Wide Web},</a:t>
            </a:r>
            <a:br/>
            <a:r>
              <a:t>  volume    = {24},</a:t>
            </a:r>
            <a:br/>
            <a:r>
              <a:t>  number    = {4},</a:t>
            </a:r>
            <a:br/>
            <a:r>
              <a:t>  pages     = {1065--1088},</a:t>
            </a:r>
            <a:br/>
            <a:r>
              <a:t>  year      = {2021},</a:t>
            </a:r>
            <a:br/>
            <a:r>
              <a:t>  url       = {https://doi.org/10.1007/s11280-021-00879-2},</a:t>
            </a:r>
            <a:br/>
            <a:r>
              <a:t>  doi       = {10.1007/s11280-021-00879-2},</a:t>
            </a:r>
            <a:br/>
            <a:r>
              <a:t>  timestamp = {Thu, 29 Jul 2021 13:40:04 +0200},</a:t>
            </a:r>
            <a:br/>
            <a:r>
              <a:t>  biburl    = {https://dblp.org/rec/journals/www/LiKLZ21.bib},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Using context information to enhance simple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https://doi.org/10.1007/s11280-020-00842-7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@article{DBLP:journals/www/LiZCX21,</a:t>
            </a:r>
            <a:br/>
            <a:r>
              <a:t>  author    = {Lin Li and</a:t>
            </a:r>
            <a:br/>
            <a:r>
              <a:t>               Mengjing Zhang and</a:t>
            </a:r>
            <a:br/>
            <a:r>
              <a:t>               Zhaohui Chao and</a:t>
            </a:r>
            <a:br/>
            <a:r>
              <a:t>               Jianwen Xiang},</a:t>
            </a:r>
            <a:br/>
            <a:r>
              <a:t>  title     = {Using context information to enhance simple question answering},</a:t>
            </a:r>
            <a:br/>
            <a:r>
              <a:t>  journal   = {World Wide Web},</a:t>
            </a:r>
            <a:br/>
            <a:r>
              <a:t>  volume    = {24},</a:t>
            </a:r>
            <a:br/>
            <a:r>
              <a:t>  number    = {1},</a:t>
            </a:r>
            <a:br/>
            <a:r>
              <a:t>  pages     = {249--277},</a:t>
            </a:r>
            <a:br/>
            <a:r>
              <a:t>  year      = {2021},</a:t>
            </a:r>
            <a:br/>
            <a:r>
              <a:t>  url       = {https://doi.org/10.1007/s11280-020-00842-7},</a:t>
            </a:r>
            <a:br/>
            <a:r>
              <a:t>  doi       = {10.1007/s11280-020-00842-7},</a:t>
            </a:r>
            <a:br/>
            <a:r>
              <a:t>  timestamp = {Mon, 03 May 2021 09:07:14 +0200},</a:t>
            </a:r>
            <a:br/>
            <a:r>
              <a:t>  biburl    = {https://dblp.org/rec/journals/www/LiZCX21.bib},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Multi-Hop Reasoning for Question Answering with Knowledge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https://doi.org/10.1109/ICIS51600.2021.9516865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@inproceedings{DBLP:conf/ACISicis/ZhangCZCCLM21,</a:t>
            </a:r>
            <a:br/>
            <a:r>
              <a:t>  author    = {Jiayuan Zhang and</a:t>
            </a:r>
            <a:br/>
            <a:r>
              <a:t>               Yifei Cai and</a:t>
            </a:r>
            <a:br/>
            <a:r>
              <a:t>               Qian Zhang and</a:t>
            </a:r>
            <a:br/>
            <a:r>
              <a:t>               Zehao Cao and</a:t>
            </a:r>
            <a:br/>
            <a:r>
              <a:t>               Zhenrong Cheng and</a:t>
            </a:r>
            <a:br/>
            <a:r>
              <a:t>               Dongmei Li and</a:t>
            </a:r>
            <a:br/>
            <a:r>
              <a:t>               Xianghao Meng},</a:t>
            </a:r>
            <a:br/>
            <a:r>
              <a:t>  title     = {Multi-Hop Reasoning for Question Answering with Knowledge Graph},</a:t>
            </a:r>
            <a:br/>
            <a:r>
              <a:t>  booktitle = {19th {IEEE/ACIS} International Conference on Computer and Information</a:t>
            </a:r>
            <a:br/>
            <a:r>
              <a:t>               Science, {ICIS} 2021, Shanghai, China, June 23-25, 2021},</a:t>
            </a:r>
            <a:br/>
            <a:r>
              <a:t>  pages     = {121--125},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{https://doi.org/10.1109/ICIS51600.2021.9516865},</a:t>
            </a:r>
            <a:br/>
            <a:r>
              <a:t>  doi       = {10.1109/ICIS51600.2021.9516865},</a:t>
            </a:r>
            <a:br/>
            <a:r>
              <a:t>  timestamp = {Mon, 30 Aug 2021 16:36:59 +0200},</a:t>
            </a:r>
            <a:br/>
            <a:r>
              <a:t>  biburl    = {https://dblp.org/rec/conf/ACISicis/ZhangCZCCLM21.bib},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Asking the Right Questions: Learning Interpretable Action Models Through Query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https://ojs.aaai.org/index.php/AAAI/article/view/17428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@inproceedings{DBLP:conf/aaai/0001MS21,</a:t>
            </a:r>
            <a:br/>
            <a:r>
              <a:t>  author    = {Pulkit Verma and</a:t>
            </a:r>
            <a:br/>
            <a:r>
              <a:t>               Shashank Rao Marpally and</a:t>
            </a:r>
            <a:br/>
            <a:r>
              <a:t>               Siddharth Srivastava},</a:t>
            </a:r>
            <a:br/>
            <a:r>
              <a:t>  title     = {Asking the Right Questions: Learning Interpretable Action Models Through</a:t>
            </a:r>
            <a:br/>
            <a:r>
              <a:t>               Query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{12024--12033},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{https://ojs.aaai.org/index.php/AAAI/article/view/17428},</a:t>
            </a:r>
            <a:br/>
            <a:r>
              <a:t>  timestamp = {Thu, 14 Oct 2021 09:56:55 +0200},</a:t>
            </a:r>
            <a:br/>
            <a:r>
              <a:t>  biburl    = {https://dblp.org/rec/conf/aaai/0001MS21.bib},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Semantic Parsing and Reasoning-Based Approach to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https://ojs.aaai.org/index.php/AAAI/article/view/17988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@inproceedings{DBLP:conf/aaai/AbdelazizRKRG21,</a:t>
            </a:r>
            <a:br/>
            <a:r>
              <a:t>  author    = {Ibrahim Abdelaziz and</a:t>
            </a:r>
            <a:br/>
            <a:r>
              <a:t>               Srinivas Ravishankar and</a:t>
            </a:r>
            <a:br/>
            <a:r>
              <a:t>               Pavan Kapanipathi and</a:t>
            </a:r>
            <a:br/>
            <a:r>
              <a:t>               Salim Roukos and</a:t>
            </a:r>
            <a:br/>
            <a:r>
              <a:t>               Alexander G. Gray},</a:t>
            </a:r>
            <a:br/>
            <a:r>
              <a:t>  title     = {A Semantic Parsing and Reasoning-Based Approach to Knowledge Base</a:t>
            </a:r>
            <a:br/>
            <a:r>
              <a:t>              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{15985--15987},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{https://ojs.aaai.org/index.php/AAAI/article/view/17988},</a:t>
            </a:r>
            <a:br/>
            <a:r>
              <a:t>  timestamp = {Mon, 07 Jun 2021 11:46:04 +0200},</a:t>
            </a:r>
            <a:br/>
            <a:r>
              <a:t>  biburl    = {https://dblp.org/rec/conf/aaai/AbdelazizRKRG21.bib},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Benchmarking Knowledge-Enhanced Commonsense Question Answering via Knowledge-to-Text </a:t>
            </a:r>
            <a:br/>
            <a:r>
              <a:t> Transformation.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https://ojs.aaai.org/index.php/AAAI/article/view/17490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@inproceedings{DBLP:conf/aaai/BianH0021,</a:t>
            </a:r>
            <a:br/>
            <a:r>
              <a:t>  author    = {Ning Bian and</a:t>
            </a:r>
            <a:br/>
            <a:r>
              <a:t>               Xianpei Han and</a:t>
            </a:r>
            <a:br/>
            <a:r>
              <a:t>               Bo Chen and</a:t>
            </a:r>
            <a:br/>
            <a:r>
              <a:t>               Le Sun},</a:t>
            </a:r>
            <a:br/>
            <a:r>
              <a:t>  title     = {Benchmarking Knowledge-Enhanced Commonsense Question Answering via</a:t>
            </a:r>
            <a:br/>
            <a:r>
              <a:t>               Knowledge-to-Text Transformation},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{12574--12582},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{https://ojs.aaai.org/index.php/AAAI/article/view/17490},</a:t>
            </a:r>
            <a:br/>
            <a:r>
              <a:t>  timestamp = {Sat, 05 Jun 2021 18:11:55 +0200},</a:t>
            </a:r>
            <a:br/>
            <a:r>
              <a:t>  biburl    = {https://dblp.org/rec/conf/aaai/BianH0021.bib},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Dynamic Neuro-Symbolic Knowledge Graph Construction for Zero-shot Commonsense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https://ojs.aaai.org/index.php/AAAI/article/view/16625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@inproceedings{DBLP:conf/aaai/BosselutBC21,</a:t>
            </a:r>
            <a:br/>
            <a:r>
              <a:t>  author    = {Antoine Bosselut and</a:t>
            </a:r>
            <a:br/>
            <a:r>
              <a:t>               Ronan Le Bras and</a:t>
            </a:r>
            <a:br/>
            <a:r>
              <a:t>               Yejin Choi},</a:t>
            </a:r>
            <a:br/>
            <a:r>
              <a:t>  title     = {Dynamic Neuro-Symbolic Knowledge Graph Construction for Zero-shot</a:t>
            </a:r>
            <a:br/>
            <a:r>
              <a:t>               Commonsense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{4923--4931},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{https://ojs.aaai.org/index.php/AAAI/article/view/16625},</a:t>
            </a:r>
            <a:br/>
            <a:r>
              <a:t>  timestamp = {Wed, 02 Jun 2021 18:09:11 +0200},</a:t>
            </a:r>
            <a:br/>
            <a:r>
              <a:t>  biburl    = {https://dblp.org/rec/conf/aaai/BosselutBC21.bib},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Multi-level retrieval with semantic Axiomatic Fuzzy Set clustering for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https://doi.org/10.1016/j.asoc.2021.107858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@article{DBLP:journals/asc/LangLD21,</a:t>
            </a:r>
            <a:br/>
            <a:r>
              <a:t>  author    = {Qi Lang and</a:t>
            </a:r>
            <a:br/>
            <a:r>
              <a:t>               Xiaodong Liu and</a:t>
            </a:r>
            <a:br/>
            <a:r>
              <a:t>               Yingjie Deng},</a:t>
            </a:r>
            <a:br/>
            <a:r>
              <a:t>  title     = {Multi-level retrieval with semantic Axiomatic Fuzzy Set clustering</a:t>
            </a:r>
            <a:br/>
            <a:r>
              <a:t>               for question answering},</a:t>
            </a:r>
            <a:br/>
            <a:r>
              <a:t>  journal   = {Appl. Soft Comput.},</a:t>
            </a:r>
            <a:br/>
            <a:r>
              <a:t>  volume    = {111},</a:t>
            </a:r>
            <a:br/>
            <a:r>
              <a:t>  pages     = {107858},</a:t>
            </a:r>
            <a:br/>
            <a:r>
              <a:t>  year      = {2021},</a:t>
            </a:r>
            <a:br/>
            <a:r>
              <a:t>  url       = {https://doi.org/10.1016/j.asoc.2021.107858},</a:t>
            </a:r>
            <a:br/>
            <a:r>
              <a:t>  doi       = {10.1016/j.asoc.2021.107858},</a:t>
            </a:r>
            <a:br/>
            <a:r>
              <a:t>  timestamp = {Tue, 26 Oct 2021 08:45:48 +0200},</a:t>
            </a:r>
            <a:br/>
            <a:r>
              <a:t>  biburl    = {https://dblp.org/rec/journals/asc/LangLD21.bib},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Regularizing Attention Networks for Anomaly Detection in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https://ojs.aaai.org/index.php/AAAI/article/view/16279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@inproceedings{DBLP:conf/aaai/LeeCH21,</a:t>
            </a:r>
            <a:br/>
            <a:r>
              <a:t>  author    = {Doyup Lee and</a:t>
            </a:r>
            <a:br/>
            <a:r>
              <a:t>               Yeongjae Cheon and</a:t>
            </a:r>
            <a:br/>
            <a:r>
              <a:t>               Wook{-}Shin Han},</a:t>
            </a:r>
            <a:br/>
            <a:r>
              <a:t>  title     = {Regularizing Attention Networks for Anomaly Detection in Visual Question</a:t>
            </a:r>
            <a:br/>
            <a:r>
              <a:t>              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{1845--1853},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{https://ojs.aaai.org/index.php/AAAI/article/view/16279},</a:t>
            </a:r>
            <a:br/>
            <a:r>
              <a:t>  timestamp = {Wed, 02 Jun 2021 18:09:11 +0200},</a:t>
            </a:r>
            <a:br/>
            <a:r>
              <a:t>  biburl    = {https://dblp.org/rec/conf/aaai/LeeCH21.bib},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TSQA: Tabular Scenario Based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https://ojs.aaai.org/index.php/AAAI/article/view/17570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@inproceedings{DBLP:conf/aaai/LiS021,</a:t>
            </a:r>
            <a:br/>
            <a:r>
              <a:t>  author    = {Xiao Li and</a:t>
            </a:r>
            <a:br/>
            <a:r>
              <a:t>               Yawei Sun and</a:t>
            </a:r>
            <a:br/>
            <a:r>
              <a:t>               Gong Cheng},</a:t>
            </a:r>
            <a:br/>
            <a:r>
              <a:t>  title     = {{TSQA:} Tabular Scenario Based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{13297--13305},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{https://ojs.aaai.org/index.php/AAAI/article/view/17570},</a:t>
            </a:r>
            <a:br/>
            <a:r>
              <a:t>  timestamp = {Mon, 07 Jun 2021 11:46:04 +0200},</a:t>
            </a:r>
            <a:br/>
            <a:r>
              <a:t>  biburl    = {https://dblp.org/rec/conf/aaai/LiS021.bib},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Knowledge-driven Data Construction for Zero-shot Evaluation in Commonsense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https://ojs.aaai.org/index.php/AAAI/article/view/17593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@inproceedings{DBLP:conf/aaai/MaIFBNO21,</a:t>
            </a:r>
            <a:br/>
            <a:r>
              <a:t>  author    = {Kaixin Ma and</a:t>
            </a:r>
            <a:br/>
            <a:r>
              <a:t>               Filip Ilievski and</a:t>
            </a:r>
            <a:br/>
            <a:r>
              <a:t>               Jonathan Francis and</a:t>
            </a:r>
            <a:br/>
            <a:r>
              <a:t>               Yonatan Bisk and</a:t>
            </a:r>
            <a:br/>
            <a:r>
              <a:t>               Eric Nyberg and</a:t>
            </a:r>
            <a:br/>
            <a:r>
              <a:t>               Alessandro Oltramari},</a:t>
            </a:r>
            <a:br/>
            <a:r>
              <a:t>  title     = {Knowledge-driven Data Construction for Zero-shot Evaluation in Commonsense</a:t>
            </a:r>
            <a:br/>
            <a:r>
              <a:t>              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{13507--13515},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{https://ojs.aaai.org/index.php/AAAI/article/view/17593},</a:t>
            </a:r>
            <a:br/>
            <a:r>
              <a:t>  timestamp = {Mon, 07 Jun 2021 11:46:04 +0200},</a:t>
            </a:r>
            <a:br/>
            <a:r>
              <a:t>  biburl    = {https://dblp.org/rec/conf/aaai/MaIFBNO21.bib},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Reinforced History Backtracking for Conversational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https://ojs.aaai.org/index.php/AAAI/article/view/17617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@inproceedings{DBLP:conf/aaai/QiuHCJQ0HZ21,</a:t>
            </a:r>
            <a:br/>
            <a:r>
              <a:t>  author    = {Minghui Qiu and</a:t>
            </a:r>
            <a:br/>
            <a:r>
              <a:t>               Xinjing Huang and</a:t>
            </a:r>
            <a:br/>
            <a:r>
              <a:t>               Cen Chen and</a:t>
            </a:r>
            <a:br/>
            <a:r>
              <a:t>               Feng Ji and</a:t>
            </a:r>
            <a:br/>
            <a:r>
              <a:t>               Chen Qu and</a:t>
            </a:r>
            <a:br/>
            <a:r>
              <a:t>               Wei Wei and</a:t>
            </a:r>
            <a:br/>
            <a:r>
              <a:t>               Jun Huang and</a:t>
            </a:r>
            <a:br/>
            <a:r>
              <a:t>               Yin Zhang},</a:t>
            </a:r>
            <a:br/>
            <a:r>
              <a:t>  title     = {Reinforced History Backtracking for Conversational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{13718--13726},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{https://ojs.aaai.org/index.php/AAAI/article/view/17617},</a:t>
            </a:r>
            <a:br/>
            <a:r>
              <a:t>  timestamp = {Tue, 25 Jan 2022 08:04:05 +0100},</a:t>
            </a:r>
            <a:br/>
            <a:r>
              <a:t>  biburl    = {https://dblp.org/rec/conf/aaai/QiuHCJQ0HZ21.bib},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Unanswerable Question Correction in Question Answering over Personal Knowledge Base.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https://ojs.aaai.org/index.php/AAAI/article/view/17678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@inproceedings{DBLP:conf/aaai/YenHC21,</a:t>
            </a:r>
            <a:br/>
            <a:r>
              <a:t>  author    = {An{-}Zi Yen and</a:t>
            </a:r>
            <a:br/>
            <a:r>
              <a:t>               Hen{-}Hsen Huang and</a:t>
            </a:r>
            <a:br/>
            <a:r>
              <a:t>               Hsin{-}Hsi Chen},</a:t>
            </a:r>
            <a:br/>
            <a:r>
              <a:t>  title     = {Unanswerable Question Correction in Question Answering over Personal</a:t>
            </a:r>
            <a:br/>
            <a:r>
              <a:t>               Knowledge Base},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{14266--14275},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{https://ojs.aaai.org/index.php/AAAI/article/view/17678},</a:t>
            </a:r>
            <a:br/>
            <a:r>
              <a:t>  timestamp = {Mon, 07 Jun 2021 11:46:04 +0200},</a:t>
            </a:r>
            <a:br/>
            <a:r>
              <a:t>  biburl    = {https://dblp.org/rec/conf/aaai/YenHC21.bib},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What the Role is vs. What Plays the Role: Semi-Supervised Event Argument Extraction via Dual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https://ojs.aaai.org/index.php/AAAI/article/view/17720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@inproceedings{DBLP:conf/aaai/Zhou0ZWXL21,</a:t>
            </a:r>
            <a:br/>
            <a:r>
              <a:t>  author    = {Yang Zhou and</a:t>
            </a:r>
            <a:br/>
            <a:r>
              <a:t>               Yubo Chen and</a:t>
            </a:r>
            <a:br/>
            <a:r>
              <a:t>               Jun Zhao and</a:t>
            </a:r>
            <a:br/>
            <a:r>
              <a:t>               Yin Wu and</a:t>
            </a:r>
            <a:br/>
            <a:r>
              <a:t>               Jiexin Xu and</a:t>
            </a:r>
            <a:br/>
            <a:r>
              <a:t>               JinLong Li},</a:t>
            </a:r>
            <a:br/>
            <a:r>
              <a:t>  title     = {What the Role is vs. What Plays the Role: Semi-Supervised Event Argument</a:t>
            </a:r>
            <a:br/>
            <a:r>
              <a:t>               Extraction via Dual Question Answering},</a:t>
            </a:r>
            <a:br/>
            <a:r>
              <a:t>  booktitle = {Thirty-Fifth {AAAI} Conference on Artificial Intelligence, {AAAI}</a:t>
            </a:r>
            <a:br/>
            <a:r>
              <a:t>               2021, Thirty-Third Conference on Innovative Applications of Artificial</a:t>
            </a:r>
            <a:br/>
            <a:r>
              <a:t>               Intelligence, {IAAI} 2021, The Eleventh Symposium on Educational Advances</a:t>
            </a:r>
            <a:br/>
            <a:r>
              <a:t>               in Artificial Intelligence, {EAAI} 2021, Virtual Event, February 2-9,</a:t>
            </a:r>
            <a:br/>
            <a:r>
              <a:t>               2021},</a:t>
            </a:r>
            <a:br/>
            <a:r>
              <a:t>  pages     = {14638--14646},</a:t>
            </a:r>
            <a:br/>
            <a:r>
              <a:t>  publisher = {{AAAI} Press},</a:t>
            </a:r>
            <a:br/>
            <a:r>
              <a:t>  year      = {2021},</a:t>
            </a:r>
            <a:br/>
            <a:r>
              <a:t>  url       = {https://ojs.aaai.org/index.php/AAAI/article/view/17720},</a:t>
            </a:r>
            <a:br/>
            <a:r>
              <a:t>  timestamp = {Tue, 27 Jul 2021 10:22:41 +0200},</a:t>
            </a:r>
            <a:br/>
            <a:r>
              <a:t>  biburl    = {https://dblp.org/rec/conf/aaai/Zhou0ZWXL21.bib},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Significance of Computational Performance for Enterprise AI in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http://ceur-ws.org/Vol-2846/paper33.pdf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@inproceedings{DBLP:conf/aaaiss/MeiswinkelLH21,</a:t>
            </a:r>
            <a:br/>
            <a:r>
              <a:t>  author    = {Jan Meiswinkel and</a:t>
            </a:r>
            <a:br/>
            <a:r>
              <a:t>               Patrick Levi and</a:t>
            </a:r>
            <a:br/>
            <a:r>
              <a:t>               Rainer Hoch},</a:t>
            </a:r>
            <a:br/>
            <a:r>
              <a:t>  editor    = {Andreas Martin and</a:t>
            </a:r>
            <a:br/>
            <a:r>
              <a:t>               Knut Hinkelmann and</a:t>
            </a:r>
            <a:br/>
            <a:r>
              <a:t>               Hans{-}Georg Fill and</a:t>
            </a:r>
            <a:br/>
            <a:r>
              <a:t>               Aurona Gerber and</a:t>
            </a:r>
            <a:br/>
            <a:r>
              <a:t>               Doug Lenat and</a:t>
            </a:r>
            <a:br/>
            <a:r>
              <a:t>               Reinhard Stolle and</a:t>
            </a:r>
            <a:br/>
            <a:r>
              <a:t>               Frank van Harmelen},</a:t>
            </a:r>
            <a:br/>
            <a:r>
              <a:t>  title     = {The Significance of Computational Performance for Enterprise {AI}</a:t>
            </a:r>
            <a:br/>
            <a:r>
              <a:t>               in Question-Answering},</a:t>
            </a:r>
            <a:br/>
            <a:r>
              <a:t>  booktitle = {Proceedings of the {AAAI} 2021 Spring Symposium on Combining Machine</a:t>
            </a:r>
            <a:br/>
            <a:r>
              <a:t>               Learning and Knowledge Engineering {(AAAI-MAKE} 2021), Stanford University,</a:t>
            </a:r>
            <a:br/>
            <a:r>
              <a:t>               Palo Alto, California, USA, March 22-24, 2021},</a:t>
            </a:r>
            <a:br/>
            <a:r>
              <a:t>  series    = {{CEUR} Workshop Proceedings},</a:t>
            </a:r>
            <a:br/>
            <a:r>
              <a:t>  volume    = {2846},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{http://ceur-ws.org/Vol-2846/paper33.pdf},</a:t>
            </a:r>
            <a:br/>
            <a:r>
              <a:t>  timestamp = {Thu, 14 Oct 2021 10:05:18 +0200},</a:t>
            </a:r>
            <a:br/>
            <a:r>
              <a:t>  biburl    = {https://dblp.org/rec/conf/aaaiss/MeiswinkelLH21.bib},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Enhancing Multiple-Choice Question Answering with Causal Knowledge.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https://doi.org/10.18653/v1/2021.deelio-1.8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@inproceedings{DBLP:conf/acl-deelio/DalalAB21,</a:t>
            </a:r>
            <a:br/>
            <a:r>
              <a:t>  author    = {Dhairya Dalal and</a:t>
            </a:r>
            <a:br/>
            <a:r>
              <a:t>               Mihael Arcan and</a:t>
            </a:r>
            <a:br/>
            <a:r>
              <a:t>               Paul Buitelaar},</a:t>
            </a:r>
            <a:br/>
            <a:r>
              <a:t>  editor    = {Eneko Agirre and</a:t>
            </a:r>
            <a:br/>
            <a:r>
              <a:t>               Marianna Apidianaki and</a:t>
            </a:r>
            <a:br/>
            <a:r>
              <a:t>               Ivan Vulic},</a:t>
            </a:r>
            <a:br/>
            <a:r>
              <a:t>  title     = {Enhancing Multiple-Choice Question Answering with Causal Knowledge},</a:t>
            </a:r>
            <a:br/>
            <a:r>
              <a:t>  booktitle = {Proceedings of Deep Learning Inside Out: The 2nd Workshop on Knowledge</a:t>
            </a:r>
            <a:br/>
            <a:r>
              <a:t>               Extraction and Integration for Deep Learning Architectures, DeeLIO@NAACL-HLT</a:t>
            </a:r>
            <a:br/>
            <a:r>
              <a:t>               2021, Online, June 10 2021},</a:t>
            </a:r>
            <a:br/>
            <a:r>
              <a:t>  pages     = {70--80},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{https://doi.org/10.18653/v1/2021.deelio-1.8},</a:t>
            </a:r>
            <a:br/>
            <a:r>
              <a:t>  doi       = {10.18653/v1/2021.deelio-1.8},</a:t>
            </a:r>
            <a:br/>
            <a:r>
              <a:t>  timestamp = {Mon, 25 Oct 2021 15:03:55 +0200},</a:t>
            </a:r>
            <a:br/>
            <a:r>
              <a:t>  biburl    = {https://dblp.org/rec/conf/acl-deelio/DalalAB21.bib},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UnitedQA: A Hybrid Approach for Open 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@inproceedings{DBLP:conf/acl/0002SLHCG20,</a:t>
            </a:r>
            <a:br/>
            <a:r>
              <a:t>  author    = {Hao Cheng and</a:t>
            </a:r>
            <a:br/>
            <a:r>
              <a:t>               Yelong Shen and</a:t>
            </a:r>
            <a:br/>
            <a:r>
              <a:t>               Xiaodong Liu and</a:t>
            </a:r>
            <a:br/>
            <a:r>
              <a:t>               Pengcheng He and</a:t>
            </a:r>
            <a:br/>
            <a:r>
              <a:t>               Weizhu Chen and</a:t>
            </a:r>
            <a:br/>
            <a:r>
              <a:t>               Jianfeng Gao},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{UnitedQA: {A} Hybrid Approach for Open Domain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{3080--3090},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{https://doi.org/10.18653/v1/2021.acl-long.240},</a:t>
            </a:r>
            <a:br/>
            <a:r>
              <a:t>  doi       = {10.18653/v1/2021.acl-long.240},</a:t>
            </a:r>
            <a:br/>
            <a:r>
              <a:t>  timestamp = {Mon, 09 Aug 2021 16:25:37 +0200},</a:t>
            </a:r>
            <a:br/>
            <a:r>
              <a:t>  biburl    = {https://dblp.org/rec/conf/acl/0002SLHCG20.bib},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WeaQA: Weak Supervision via Captions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https://doi.org/10.18653/v1/2021.findings-acl.302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@inproceedings{DBLP:conf/acl/BanerjeeGYB21,</a:t>
            </a:r>
            <a:br/>
            <a:r>
              <a:t>  author    = {Pratyay Banerjee and</a:t>
            </a:r>
            <a:br/>
            <a:r>
              <a:t>               Tejas Gokhale and</a:t>
            </a:r>
            <a:br/>
            <a:r>
              <a:t>               Yezhou Yang and</a:t>
            </a:r>
            <a:br/>
            <a:r>
              <a:t>               Chitta Baral},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{WeaQA: Weak Supervision via Captions for Visual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{3420--3435},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{https://doi.org/10.18653/v1/2021.findings-acl.302},</a:t>
            </a:r>
            <a:br/>
            <a:r>
              <a:t>  doi       = {10.18653/v1/2021.findings-acl.302},</a:t>
            </a:r>
            <a:br/>
            <a:r>
              <a:t>  timestamp = {Fri, 27 Aug 2021 08:39:19 +0200},</a:t>
            </a:r>
            <a:br/>
            <a:r>
              <a:t>  biburl    = {https://dblp.org/rec/conf/acl/BanerjeeGYB21.bib},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Evaluating community question-answering websites using interval-valued intuitionistic fuzzy DANP </a:t>
            </a:r>
            <a:br/>
            <a:r>
              <a:t> and TODIM methods.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https://doi.org/10.1016/j.asoc.2020.106918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@article{DBLP:journals/asc/LiLPWY21,</a:t>
            </a:r>
            <a:br/>
            <a:r>
              <a:t>  author    = {Ming Li and</a:t>
            </a:r>
            <a:br/>
            <a:r>
              <a:t>               Ying Li and</a:t>
            </a:r>
            <a:br/>
            <a:r>
              <a:t>               Qijin Peng and</a:t>
            </a:r>
            <a:br/>
            <a:r>
              <a:t>               Jie Wang and</a:t>
            </a:r>
            <a:br/>
            <a:r>
              <a:t>               Chunxia Yu},</a:t>
            </a:r>
            <a:br/>
            <a:r>
              <a:t>  title     = {Evaluating community question-answering websites using interval-valued</a:t>
            </a:r>
            <a:br/>
            <a:r>
              <a:t>               intuitionistic fuzzy {DANP} and {TODIM} methods},</a:t>
            </a:r>
            <a:br/>
            <a:r>
              <a:t>  journal   = {Appl. Soft Comput.},</a:t>
            </a:r>
            <a:br/>
            <a:r>
              <a:t>  volume    = {99},</a:t>
            </a:r>
            <a:br/>
            <a:r>
              <a:t>  pages     = {106918},</a:t>
            </a:r>
            <a:br/>
            <a:r>
              <a:t>  year      = {2021},</a:t>
            </a:r>
            <a:br/>
            <a:r>
              <a:t>  url       = {https://doi.org/10.1016/j.asoc.2020.106918},</a:t>
            </a:r>
            <a:br/>
            <a:r>
              <a:t>  doi       = {10.1016/j.asoc.2020.106918},</a:t>
            </a:r>
            <a:br/>
            <a:r>
              <a:t>  timestamp = {Wed, 17 Feb 2021 08:57:30 +0100},</a:t>
            </a:r>
            <a:br/>
            <a:r>
              <a:t>  biburl    = {https://dblp.org/rec/journals/asc/LiLPWY21.bib},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Cognitive Reasoning Network for Multi-hop Question Answering over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@inproceedings{DBLP:conf/acl/CaiZWW21,</a:t>
            </a:r>
            <a:br/>
            <a:r>
              <a:t>  author    = {Jianyu Cai and</a:t>
            </a:r>
            <a:br/>
            <a:r>
              <a:t>               Zhanqiu Zhang and</a:t>
            </a:r>
            <a:br/>
            <a:r>
              <a:t>               Feng Wu and</a:t>
            </a:r>
            <a:br/>
            <a:r>
              <a:t>               Jie Wang},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{Deep Cognitive Reasoning Network for Multi-hop Question Answering</a:t>
            </a:r>
            <a:br/>
            <a:r>
              <a:t>               over Knowledge Graphs},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{219--229},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{https://doi.org/10.18653/v1/2021.findings-acl.19},</a:t>
            </a:r>
            <a:br/>
            <a:r>
              <a:t>  doi       = {10.18653/v1/2021.findings-acl.19},</a:t>
            </a:r>
            <a:br/>
            <a:r>
              <a:t>  timestamp = {Fri, 27 Aug 2021 08:39:19 +0200},</a:t>
            </a:r>
            <a:br/>
            <a:r>
              <a:t>  biburl    = {https://dblp.org/rec/conf/acl/CaiZWW21.bib},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GeoQA: A Geometric Question Answering Benchmark Towards Multimodal Numerical Reasoning.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@inproceedings{DBLP:conf/acl/ChenTQLLXL21,</a:t>
            </a:r>
            <a:br/>
            <a:r>
              <a:t>  author    = {Jiaqi Chen and</a:t>
            </a:r>
            <a:br/>
            <a:r>
              <a:t>               Jianheng Tang and</a:t>
            </a:r>
            <a:br/>
            <a:r>
              <a:t>               Jinghui Qin and</a:t>
            </a:r>
            <a:br/>
            <a:r>
              <a:t>               Xiaodan Liang and</a:t>
            </a:r>
            <a:br/>
            <a:r>
              <a:t>               Lingbo Liu and</a:t>
            </a:r>
            <a:br/>
            <a:r>
              <a:t>               Eric P. Xing and</a:t>
            </a:r>
            <a:br/>
            <a:r>
              <a:t>               Liang Lin},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{GeoQA: {A} Geometric Question Answering Benchmark Towards Multimodal</a:t>
            </a:r>
            <a:br/>
            <a:r>
              <a:t>               Numerical Reasoning},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{513--523},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{https://doi.org/10.18653/v1/2021.findings-acl.46},</a:t>
            </a:r>
            <a:br/>
            <a:r>
              <a:t>  doi       = {10.18653/v1/2021.findings-acl.46},</a:t>
            </a:r>
            <a:br/>
            <a:r>
              <a:t>  timestamp = {Fri, 27 Aug 2021 08:39:19 +0200},</a:t>
            </a:r>
            <a:br/>
            <a:r>
              <a:t>  biburl    = {https://dblp.org/rec/conf/acl/ChenTQLLXL21.bib},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more equitable question answering systems: How much more data do you need?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@inproceedings{DBLP:conf/acl/DebnathRAA20,</a:t>
            </a:r>
            <a:br/>
            <a:r>
              <a:t>  author    = {Arnab Debnath and</a:t>
            </a:r>
            <a:br/>
            <a:r>
              <a:t>               Navid Rajabi and</a:t>
            </a:r>
            <a:br/>
            <a:r>
              <a:t>               Fardina Fathmiul Alam and</a:t>
            </a:r>
            <a:br/>
            <a:r>
              <a:t>               Antonios Anastasopoulos},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{Towards more equitable question answering systems: How much more data</a:t>
            </a:r>
            <a:br/>
            <a:r>
              <a:t>               do you need?},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{621--629},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{https://doi.org/10.18653/v1/2021.acl-short.79},</a:t>
            </a:r>
            <a:br/>
            <a:r>
              <a:t>  doi       = {10.18653/v1/2021.acl-short.79},</a:t>
            </a:r>
            <a:br/>
            <a:r>
              <a:t>  timestamp = {Mon, 09 Aug 2021 16:25:38 +0200},</a:t>
            </a:r>
            <a:br/>
            <a:r>
              <a:t>  biburl    = {https://dblp.org/rec/conf/acl/DebnathRAA20.bib},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Ambiguous Questions through Generative Evidence Fusion and Round-Trip Prediction.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@inproceedings{DBLP:conf/acl/GaoZNSWNZNAX20,</a:t>
            </a:r>
            <a:br/>
            <a:r>
              <a:t>  author    = {Yifan Gao and</a:t>
            </a:r>
            <a:br/>
            <a:r>
              <a:t>               Henghui Zhu and</a:t>
            </a:r>
            <a:br/>
            <a:r>
              <a:t>               Patrick Ng and</a:t>
            </a:r>
            <a:br/>
            <a:r>
              <a:t>               C{\'{\i}}cero Nogueira dos Santos and</a:t>
            </a:r>
            <a:br/>
            <a:r>
              <a:t>               Zhiguo Wang and</a:t>
            </a:r>
            <a:br/>
            <a:r>
              <a:t>               Feng Nan and</a:t>
            </a:r>
            <a:br/>
            <a:r>
              <a:t>               Dejiao Zhang and</a:t>
            </a:r>
            <a:br/>
            <a:r>
              <a:t>               Ramesh Nallapati and</a:t>
            </a:r>
            <a:br/>
            <a:r>
              <a:t>               Andrew O. Arnold and</a:t>
            </a:r>
            <a:br/>
            <a:r>
              <a:t>               Bing Xiang},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{Answering Ambiguous Questions through Generative Evidence Fusion and</a:t>
            </a:r>
            <a:br/>
            <a:r>
              <a:t>               Round-Trip Prediction},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{3263--3276},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{https://doi.org/10.18653/v1/2021.acl-long.253},</a:t>
            </a:r>
            <a:br/>
            <a:r>
              <a:t>  doi       = {10.18653/v1/2021.acl-long.253},</a:t>
            </a:r>
            <a:br/>
            <a:r>
              <a:t>  timestamp = {Mon, 09 Aug 2021 16:25:37 +0200},</a:t>
            </a:r>
            <a:br/>
            <a:r>
              <a:t>  biburl    = {https://dblp.org/rec/conf/acl/GaoZNSWNZNAX20.bib},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Multi-Scale Progressive Attention Network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https://doi.org/10.18653/v1/2021.acl-short.122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@inproceedings{DBLP:conf/acl/GuoZJ0L20,</a:t>
            </a:r>
            <a:br/>
            <a:r>
              <a:t>  author    = {Zhicheng Guo and</a:t>
            </a:r>
            <a:br/>
            <a:r>
              <a:t>               Jiaxuan Zhao and</a:t>
            </a:r>
            <a:br/>
            <a:r>
              <a:t>               Licheng Jiao and</a:t>
            </a:r>
            <a:br/>
            <a:r>
              <a:t>               Xu Liu and</a:t>
            </a:r>
            <a:br/>
            <a:r>
              <a:t>               Lingling Li},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{Multi-Scale Progressive Attention Network for Video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{973--978},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{https://doi.org/10.18653/v1/2021.acl-short.122},</a:t>
            </a:r>
            <a:br/>
            <a:r>
              <a:t>  doi       = {10.18653/v1/2021.acl-short.122},</a:t>
            </a:r>
            <a:br/>
            <a:r>
              <a:t>  timestamp = {Mon, 09 Aug 2021 16:25:38 +0200},</a:t>
            </a:r>
            <a:br/>
            <a:r>
              <a:t>  biburl    = {https://dblp.org/rec/conf/acl/GuoZJ0L20.bib},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Disfl-QA: A Benchmark Dataset for Understanding Disfluencies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https://doi.org/10.18653/v1/2021.findings-acl.293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@inproceedings{DBLP:conf/acl/GuptaXUYF21,</a:t>
            </a:r>
            <a:br/>
            <a:r>
              <a:t>  author    = {Aditya Gupta and</a:t>
            </a:r>
            <a:br/>
            <a:r>
              <a:t>               Jiacheng Xu and</a:t>
            </a:r>
            <a:br/>
            <a:r>
              <a:t>               Shyam Upadhyay and</a:t>
            </a:r>
            <a:br/>
            <a:r>
              <a:t>               Diyi Yang and</a:t>
            </a:r>
            <a:br/>
            <a:r>
              <a:t>               Manaal Faruqui},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{Disfl-QA: {A} Benchmark Dataset for Understanding Disfluencies in</a:t>
            </a:r>
            <a:br/>
            <a:r>
              <a:t>              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{3309--3319},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{https://doi.org/10.18653/v1/2021.findings-acl.293},</a:t>
            </a:r>
            <a:br/>
            <a:r>
              <a:t>  doi       = {10.18653/v1/2021.findings-acl.293},</a:t>
            </a:r>
            <a:br/>
            <a:r>
              <a:t>  timestamp = {Fri, 27 Aug 2021 08:39:19 +0200},</a:t>
            </a:r>
            <a:br/>
            <a:r>
              <a:t>  biburl    = {https://dblp.org/rec/conf/acl/GuptaXUYF21.bib},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Visual Question Answering on Pathology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@inproceedings{DBLP:conf/acl/HeCWZMXX20,</a:t>
            </a:r>
            <a:br/>
            <a:r>
              <a:t>  author    = {Xuehai He and</a:t>
            </a:r>
            <a:br/>
            <a:r>
              <a:t>               Zhuo Cai and</a:t>
            </a:r>
            <a:br/>
            <a:r>
              <a:t>               Wenlan Wei and</a:t>
            </a:r>
            <a:br/>
            <a:r>
              <a:t>               Yichen Zhang and</a:t>
            </a:r>
            <a:br/>
            <a:r>
              <a:t>               Luntian Mou and</a:t>
            </a:r>
            <a:br/>
            <a:r>
              <a:t>               Eric P. Xing and</a:t>
            </a:r>
            <a:br/>
            <a:r>
              <a:t>               Pengtao Xie},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{Towards Visual Question Answering on Pathology Images},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{708--718},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{https://doi.org/10.18653/v1/2021.acl-short.90},</a:t>
            </a:r>
            <a:br/>
            <a:r>
              <a:t>  doi       = {10.18653/v1/2021.acl-short.90},</a:t>
            </a:r>
            <a:br/>
            <a:r>
              <a:t>  timestamp = {Mon, 09 Aug 2021 16:25:38 +0200},</a:t>
            </a:r>
            <a:br/>
            <a:r>
              <a:t>  biburl    = {https://dblp.org/rec/conf/acl/HeCWZMXX20.bib},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 Generation for Retrieval-based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https://doi.org/10.18653/v1/2021.findings-acl.374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@inproceedings{DBLP:conf/acl/HsuLSM21,</a:t>
            </a:r>
            <a:br/>
            <a:r>
              <a:t>  author    = {Chao{-}Chun Hsu and</a:t>
            </a:r>
            <a:br/>
            <a:r>
              <a:t>               Eric Lind and</a:t>
            </a:r>
            <a:br/>
            <a:r>
              <a:t>               Luca Soldaini and</a:t>
            </a:r>
            <a:br/>
            <a:r>
              <a:t>               Alessandro Moschitti},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{Answer Generation for Retrieval-based Question Answering Systems},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{4276--4282},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{https://doi.org/10.18653/v1/2021.findings-acl.374},</a:t>
            </a:r>
            <a:br/>
            <a:r>
              <a:t>  doi       = {10.18653/v1/2021.findings-acl.374},</a:t>
            </a:r>
            <a:br/>
            <a:r>
              <a:t>  timestamp = {Fri, 27 Aug 2021 08:39:19 +0200},</a:t>
            </a:r>
            <a:br/>
            <a:r>
              <a:t>  biburl    = {https://dblp.org/rec/conf/acl/HsuLSM21.bib},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CoSQA: 20, 000+ Web Queries for Code Search and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https://doi.org/10.18653/v1/2021.acl-long.442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@inproceedings{DBLP:conf/acl/HuangTSG0J0D20,</a:t>
            </a:r>
            <a:br/>
            <a:r>
              <a:t>  author    = {Junjie Huang and</a:t>
            </a:r>
            <a:br/>
            <a:r>
              <a:t>               Duyu Tang and</a:t>
            </a:r>
            <a:br/>
            <a:r>
              <a:t>               Linjun Shou and</a:t>
            </a:r>
            <a:br/>
            <a:r>
              <a:t>               Ming Gong and</a:t>
            </a:r>
            <a:br/>
            <a:r>
              <a:t>               Ke Xu and</a:t>
            </a:r>
            <a:br/>
            <a:r>
              <a:t>               Daxin Jiang and</a:t>
            </a:r>
            <a:br/>
            <a:r>
              <a:t>               Ming Zhou and</a:t>
            </a:r>
            <a:br/>
            <a:r>
              <a:t>               Nan Duan},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{CoSQA: 20, 000+ Web Queries for Code Search and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{5690--5700},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{https://doi.org/10.18653/v1/2021.acl-long.442},</a:t>
            </a:r>
            <a:br/>
            <a:r>
              <a:t>  doi       = {10.18653/v1/2021.acl-long.442},</a:t>
            </a:r>
            <a:br/>
            <a:r>
              <a:t>  timestamp = {Mon, 09 Aug 2021 16:25:37 +0200},</a:t>
            </a:r>
            <a:br/>
            <a:r>
              <a:t>  biburl    = {https://dblp.org/rec/conf/acl/HuangTSG0J0D20.bib},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ForecastQA: A Question Answering Challenge for Event Forecasting with Temporal Text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@inproceedings{DBLP:conf/acl/JinKKLMGR20,</a:t>
            </a:r>
            <a:br/>
            <a:r>
              <a:t>  author    = {Woojeong Jin and</a:t>
            </a:r>
            <a:br/>
            <a:r>
              <a:t>               Rahul Khanna and</a:t>
            </a:r>
            <a:br/>
            <a:r>
              <a:t>               Suji Kim and</a:t>
            </a:r>
            <a:br/>
            <a:r>
              <a:t>               Dong{-}Ho Lee and</a:t>
            </a:r>
            <a:br/>
            <a:r>
              <a:t>               Fred Morstatter and</a:t>
            </a:r>
            <a:br/>
            <a:r>
              <a:t>               Aram Galstyan and</a:t>
            </a:r>
            <a:br/>
            <a:r>
              <a:t>               Xiang Ren},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{ForecastQA: {A} Question Answering Challenge for Event Forecasting</a:t>
            </a:r>
            <a:br/>
            <a:r>
              <a:t>               with Temporal Text Data},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{4636--4650},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{https://doi.org/10.18653/v1/2021.acl-long.357},</a:t>
            </a:r>
            <a:br/>
            <a:r>
              <a:t>  doi       = {10.18653/v1/2021.acl-long.357},</a:t>
            </a:r>
            <a:br/>
            <a:r>
              <a:t>  timestamp = {Tue, 21 Sep 2021 11:19:46 +0200},</a:t>
            </a:r>
            <a:br/>
            <a:r>
              <a:t>  biburl    = {https://dblp.org/rec/conf/acl/JinKKLMGR20.bib},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External features enriched model for biomedical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https://doi.org/10.1186/s12859-021-04176-7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@article{DBLP:journals/bmcbi/XuRWOX21,</a:t>
            </a:r>
            <a:br/>
            <a:r>
              <a:t>  author    = {Gezheng Xu and</a:t>
            </a:r>
            <a:br/>
            <a:r>
              <a:t>               Wenge Rong and</a:t>
            </a:r>
            <a:br/>
            <a:r>
              <a:t>               Yanmeng Wang and</a:t>
            </a:r>
            <a:br/>
            <a:r>
              <a:t>               Yuanxin Ouyang and</a:t>
            </a:r>
            <a:br/>
            <a:r>
              <a:t>               Zhang Xiong},</a:t>
            </a:r>
            <a:br/>
            <a:r>
              <a:t>  title     = {External features enriched model for biomedical question answering},</a:t>
            </a:r>
            <a:br/>
            <a:r>
              <a:t>  journal   = {{BMC} Bioinform.},</a:t>
            </a:r>
            <a:br/>
            <a:r>
              <a:t>  volume    = {22},</a:t>
            </a:r>
            <a:br/>
            <a:r>
              <a:t>  number    = {1},</a:t>
            </a:r>
            <a:br/>
            <a:r>
              <a:t>  pages     = {272},</a:t>
            </a:r>
            <a:br/>
            <a:r>
              <a:t>  year      = {2021},</a:t>
            </a:r>
            <a:br/>
            <a:r>
              <a:t>  url       = {https://doi.org/10.1186/s12859-021-04176-7},</a:t>
            </a:r>
            <a:br/>
            <a:r>
              <a:t>  doi       = {10.1186/s12859-021-04176-7},</a:t>
            </a:r>
            <a:br/>
            <a:r>
              <a:t>  timestamp = {Thu, 03 Feb 2022 13:12:45 +0100},</a:t>
            </a:r>
            <a:br/>
            <a:r>
              <a:t>  biburl    = {https://dblp.org/rec/journals/bmcbi/XuRWOX21.bib},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Leveraging Abstract Meaning Representation for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https://doi.org/10.18653/v1/2021.findings-acl.339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@inproceedings{DBLP:conf/acl/KapanipathiARRG21,</a:t>
            </a:r>
            <a:br/>
            <a:r>
              <a:t>  author    = {Pavan Kapanipathi and</a:t>
            </a:r>
            <a:br/>
            <a:r>
              <a:t>               Ibrahim Abdelaziz and</a:t>
            </a:r>
            <a:br/>
            <a:r>
              <a:t>               Srinivas Ravishankar and</a:t>
            </a:r>
            <a:br/>
            <a:r>
              <a:t>               Salim Roukos and</a:t>
            </a:r>
            <a:br/>
            <a:r>
              <a:t>               Alexander G. Gray and</a:t>
            </a:r>
            <a:br/>
            <a:r>
              <a:t>               Ram{\'{o}}n Fernandez Astudillo and</a:t>
            </a:r>
            <a:br/>
            <a:r>
              <a:t>               Maria Chang and</a:t>
            </a:r>
            <a:br/>
            <a:r>
              <a:t>               Cristina Cornelio and</a:t>
            </a:r>
            <a:br/>
            <a:r>
              <a:t>               Saswati Dana and</a:t>
            </a:r>
            <a:br/>
            <a:r>
              <a:t>               Achille Fokoue and</a:t>
            </a:r>
            <a:br/>
            <a:r>
              <a:t>               Dinesh Garg and</a:t>
            </a:r>
            <a:br/>
            <a:r>
              <a:t>               Alfio Gliozzo and</a:t>
            </a:r>
            <a:br/>
            <a:r>
              <a:t>               Sairam Gurajada and</a:t>
            </a:r>
            <a:br/>
            <a:r>
              <a:t>               Hima Karanam and</a:t>
            </a:r>
            <a:br/>
            <a:r>
              <a:t>               Naweed Khan and</a:t>
            </a:r>
            <a:br/>
            <a:r>
              <a:t>               Dinesh Khandelwal and</a:t>
            </a:r>
            <a:br/>
            <a:r>
              <a:t>               Young{-}Suk Lee and</a:t>
            </a:r>
            <a:br/>
            <a:r>
              <a:t>               Yunyao Li and</a:t>
            </a:r>
            <a:br/>
            <a:r>
              <a:t>               Francois P. S. Luus and</a:t>
            </a:r>
            <a:br/>
            <a:r>
              <a:t>               Ndivhuwo Makondo and</a:t>
            </a:r>
            <a:br/>
            <a:r>
              <a:t>               Nandana Mihindukulasooriya and</a:t>
            </a:r>
            <a:br/>
            <a:r>
              <a:t>               Tahira Naseem and</a:t>
            </a:r>
            <a:br/>
            <a:r>
              <a:t>               Sumit Neelam and</a:t>
            </a:r>
            <a:br/>
            <a:r>
              <a:t>               Lucian Popa and</a:t>
            </a:r>
            <a:br/>
            <a:r>
              <a:t>               Revanth Gangi Reddy and</a:t>
            </a:r>
            <a:br/>
            <a:r>
              <a:t>               Ryan Riegel and</a:t>
            </a:r>
            <a:br/>
            <a:r>
              <a:t>               Gaetano Rossiello and</a:t>
            </a:r>
            <a:br/>
            <a:r>
              <a:t>               Udit Sharma and</a:t>
            </a:r>
            <a:br/>
            <a:r>
              <a:t>               G. P. Shrivatsa Bhargav and</a:t>
            </a:r>
            <a:br/>
            <a:r>
              <a:t>               Mo Yu},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{Leveraging Abstract Meaning Representation for Knowledge Base Question</a:t>
            </a:r>
            <a:br/>
            <a:r>
              <a:t>              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{3884--3894},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{https://doi.org/10.18653/v1/2021.findings-acl.339},</a:t>
            </a:r>
            <a:br/>
            <a:r>
              <a:t>  doi       = {10.18653/v1/2021.findings-acl.339},</a:t>
            </a:r>
            <a:br/>
            <a:r>
              <a:t>  timestamp = {Fri, 27 Aug 2021 08:39:19 +0200},</a:t>
            </a:r>
            <a:br/>
            <a:r>
              <a:t>  biburl    = {https://dblp.org/rec/conf/acl/KapanipathiARRG21.bib},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Mind Your Outliers! Investigating the Negative Impact of Outliers on Active Learning for Visual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https://doi.org/10.18653/v1/2021.acl-long.564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@inproceedings{DBLP:conf/acl/KaramchetiK0M20,</a:t>
            </a:r>
            <a:br/>
            <a:r>
              <a:t>  author    = {Siddharth Karamcheti and</a:t>
            </a:r>
            <a:br/>
            <a:r>
              <a:t>               Ranjay Krishna and</a:t>
            </a:r>
            <a:br/>
            <a:r>
              <a:t>               Li Fei{-}Fei and</a:t>
            </a:r>
            <a:br/>
            <a:r>
              <a:t>               Christopher D. Manning},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{Mind Your Outliers! Investigating the Negative Impact of Outliers</a:t>
            </a:r>
            <a:br/>
            <a:r>
              <a:t>               on Active Learning for Visual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{7265--7281},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{https://doi.org/10.18653/v1/2021.acl-long.564},</a:t>
            </a:r>
            <a:br/>
            <a:r>
              <a:t>  doi       = {10.18653/v1/2021.acl-long.564},</a:t>
            </a:r>
            <a:br/>
            <a:r>
              <a:t>  timestamp = {Mon, 09 Aug 2021 16:25:37 +0200},</a:t>
            </a:r>
            <a:br/>
            <a:r>
              <a:t>  biburl    = {https://dblp.org/rec/conf/acl/KaramchetiK0M20.bib},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Efficacy of Adversarial Data Collection for Question Answering: Results from a Large-Scale </a:t>
            </a:r>
            <a:br/>
            <a:r>
              <a:t> Randomized Study.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https://doi.org/10.18653/v1/2021.acl-long.517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@inproceedings{DBLP:conf/acl/KaushikKLY20,</a:t>
            </a:r>
            <a:br/>
            <a:r>
              <a:t>  author    = {Divyansh Kaushik and</a:t>
            </a:r>
            <a:br/>
            <a:r>
              <a:t>               Douwe Kiela and</a:t>
            </a:r>
            <a:br/>
            <a:r>
              <a:t>               Zachary C. Lipton and</a:t>
            </a:r>
            <a:br/>
            <a:r>
              <a:t>               Wen{-}tau Yih},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{On the Efficacy of Adversarial Data Collection for Question Answering:</a:t>
            </a:r>
            <a:br/>
            <a:r>
              <a:t>               Results from a Large-Scale Randomized Study},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{6618--6633},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{https://doi.org/10.18653/v1/2021.acl-long.517},</a:t>
            </a:r>
            <a:br/>
            <a:r>
              <a:t>  doi       = {10.18653/v1/2021.acl-long.517},</a:t>
            </a:r>
            <a:br/>
            <a:r>
              <a:t>  timestamp = {Mon, 09 Aug 2021 16:25:37 +0200},</a:t>
            </a:r>
            <a:br/>
            <a:r>
              <a:t>  biburl    = {https://dblp.org/rec/conf/acl/KaushikKLY20.bib},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 to Resolve Conversational Dependency: A Consistency Training Framework for Conversational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https://doi.org/10.18653/v1/2021.acl-long.478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@inproceedings{DBLP:conf/acl/KimKPK20,</a:t>
            </a:r>
            <a:br/>
            <a:r>
              <a:t>  author    = {Gangwoo Kim and</a:t>
            </a:r>
            <a:br/>
            <a:r>
              <a:t>               Hyunjae Kim and</a:t>
            </a:r>
            <a:br/>
            <a:r>
              <a:t>               Jungsoo Park and</a:t>
            </a:r>
            <a:br/>
            <a:r>
              <a:t>               Jaewoo Kang},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{Learn to Resolve Conversational Dependency: {A} Consistency Training</a:t>
            </a:r>
            <a:br/>
            <a:r>
              <a:t>               Framework for Conversational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{6130--6141},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{https://doi.org/10.18653/v1/2021.acl-long.478},</a:t>
            </a:r>
            <a:br/>
            <a:r>
              <a:t>  doi       = {10.18653/v1/2021.acl-long.478},</a:t>
            </a:r>
            <a:br/>
            <a:r>
              <a:t>  timestamp = {Mon, 09 Aug 2021 16:25:37 +0200},</a:t>
            </a:r>
            <a:br/>
            <a:r>
              <a:t>  biburl    = {https://dblp.org/rec/conf/acl/KimKPK20.bib},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Which Linguist Invented the Lightbulb? Presupposition Verification for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@inproceedings{DBLP:conf/acl/KimPAR20,</a:t>
            </a:r>
            <a:br/>
            <a:r>
              <a:t>  author    = {Najoung Kim and</a:t>
            </a:r>
            <a:br/>
            <a:r>
              <a:t>               Ellie Pavlick and</a:t>
            </a:r>
            <a:br/>
            <a:r>
              <a:t>               Burcu Karagol Ayan and</a:t>
            </a:r>
            <a:br/>
            <a:r>
              <a:t>               Deepak Ramachandran},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{Which Linguist Invented the Lightbulb? Presupposition Verification</a:t>
            </a:r>
            <a:br/>
            <a:r>
              <a:t>               for Question-Answering},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{3932--3945},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{https://doi.org/10.18653/v1/2021.acl-long.304},</a:t>
            </a:r>
            <a:br/>
            <a:r>
              <a:t>  doi       = {10.18653/v1/2021.acl-long.304},</a:t>
            </a:r>
            <a:br/>
            <a:r>
              <a:t>  timestamp = {Mon, 09 Aug 2021 16:25:37 +0200},</a:t>
            </a:r>
            <a:br/>
            <a:r>
              <a:t>  biburl    = {https://dblp.org/rec/conf/acl/KimPAR20.bib},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TellMeWhy: A Dataset for Answering Why-Questions in Narratives.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@inproceedings{DBLP:conf/acl/LalCMB21,</a:t>
            </a:r>
            <a:br/>
            <a:r>
              <a:t>  author    = {Yash Kumar Lal and</a:t>
            </a:r>
            <a:br/>
            <a:r>
              <a:t>               Nathanael Chambers and</a:t>
            </a:r>
            <a:br/>
            <a:r>
              <a:t>               Raymond Mooney and</a:t>
            </a:r>
            <a:br/>
            <a:r>
              <a:t>               Niranjan Balasubramanian},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{TellMeWhy: {A} Dataset for Answering Why-Questions in Narratives},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{596--610},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{https://doi.org/10.18653/v1/2021.findings-acl.53},</a:t>
            </a:r>
            <a:br/>
            <a:r>
              <a:t>  doi       = {10.18653/v1/2021.findings-acl.53},</a:t>
            </a:r>
            <a:br/>
            <a:r>
              <a:t>  timestamp = {Fri, 27 Aug 2021 08:39:19 +0200},</a:t>
            </a:r>
            <a:br/>
            <a:r>
              <a:t>  biburl    = {https://dblp.org/rec/conf/acl/LalCMB21.bib},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Modeling Transitions of Focal Entities for Conversational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@inproceedings{DBLP:conf/acl/Lan020,</a:t>
            </a:r>
            <a:br/>
            <a:r>
              <a:t>  author    = {Yunshi Lan and</a:t>
            </a:r>
            <a:br/>
            <a:r>
              <a:t>               Jing Jiang},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{Modeling Transitions of Focal Entities for Conversational Knowledge</a:t>
            </a:r>
            <a:br/>
            <a:r>
              <a:t>               Base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{3288--3297},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{https://doi.org/10.18653/v1/2021.acl-long.255},</a:t>
            </a:r>
            <a:br/>
            <a:r>
              <a:t>  doi       = {10.18653/v1/2021.acl-long.255},</a:t>
            </a:r>
            <a:br/>
            <a:r>
              <a:t>  timestamp = {Mon, 09 Aug 2021 16:25:37 +0200},</a:t>
            </a:r>
            <a:br/>
            <a:r>
              <a:t>  biburl    = {https://dblp.org/rec/conf/acl/Lan020.bib},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Addressing Semantic Drift in Generative Question Answering with Auxiliary Extraction.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https://doi.org/10.18653/v1/2021.acl-short.118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@inproceedings{DBLP:conf/acl/LiBYWH20,</a:t>
            </a:r>
            <a:br/>
            <a:r>
              <a:t>  author    = {Chenliang Li and</a:t>
            </a:r>
            <a:br/>
            <a:r>
              <a:t>               Bin Bi and</a:t>
            </a:r>
            <a:br/>
            <a:r>
              <a:t>               Ming Yan and</a:t>
            </a:r>
            <a:br/>
            <a:r>
              <a:t>               Wei Wang and</a:t>
            </a:r>
            <a:br/>
            <a:r>
              <a:t>               Songfang Huang},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{Addressing Semantic Drift in Generative Question Answering with Auxiliary</a:t>
            </a:r>
            <a:br/>
            <a:r>
              <a:t>               Extraction},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{942--947},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{https://doi.org/10.18653/v1/2021.acl-short.118},</a:t>
            </a:r>
            <a:br/>
            <a:r>
              <a:t>  doi       = {10.18653/v1/2021.acl-short.118},</a:t>
            </a:r>
            <a:br/>
            <a:r>
              <a:t>  timestamp = {Mon, 09 Aug 2021 16:25:38 +0200},</a:t>
            </a:r>
            <a:br/>
            <a:r>
              <a:t>  biburl    = {https://dblp.org/rec/conf/acl/LiBYWH20.bib},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 Reader-Parser on Hybrid Textual and Tabular Evidence for Open 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@inproceedings{DBLP:conf/acl/LiNXZWX20,</a:t>
            </a:r>
            <a:br/>
            <a:r>
              <a:t>  author    = {Alexander Hanbo Li and</a:t>
            </a:r>
            <a:br/>
            <a:r>
              <a:t>               Patrick Ng and</a:t>
            </a:r>
            <a:br/>
            <a:r>
              <a:t>               Peng Xu and</a:t>
            </a:r>
            <a:br/>
            <a:r>
              <a:t>               Henghui Zhu and</a:t>
            </a:r>
            <a:br/>
            <a:r>
              <a:t>               Zhiguo Wang and</a:t>
            </a:r>
            <a:br/>
            <a:r>
              <a:t>               Bing Xiang},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{Dual Reader-Parser on Hybrid Textual and Tabular Evidence for Open</a:t>
            </a:r>
            <a:br/>
            <a:r>
              <a:t>               Domain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{4078--4088},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{https://doi.org/10.18653/v1/2021.acl-long.315},</a:t>
            </a:r>
            <a:br/>
            <a:r>
              <a:t>  doi       = {10.18653/v1/2021.acl-long.315},</a:t>
            </a:r>
            <a:br/>
            <a:r>
              <a:t>  timestamp = {Mon, 09 Aug 2021 16:25:37 +0200},</a:t>
            </a:r>
            <a:br/>
            <a:r>
              <a:t>  biburl    = {https://dblp.org/rec/conf/acl/LiNXZWX20.bib},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Generation-Augmented Retrieval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@inproceedings{DBLP:conf/acl/MaoHLSG0C20,</a:t>
            </a:r>
            <a:br/>
            <a:r>
              <a:t>  author    = {Yuning Mao and</a:t>
            </a:r>
            <a:br/>
            <a:r>
              <a:t>               Pengcheng He and</a:t>
            </a:r>
            <a:br/>
            <a:r>
              <a:t>               Xiaodong Liu and</a:t>
            </a:r>
            <a:br/>
            <a:r>
              <a:t>               Yelong Shen and</a:t>
            </a:r>
            <a:br/>
            <a:r>
              <a:t>               Jianfeng Gao and</a:t>
            </a:r>
            <a:br/>
            <a:r>
              <a:t>               Jiawei Han and</a:t>
            </a:r>
            <a:br/>
            <a:r>
              <a:t>               Weizhu Chen},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{Generation-Augmented Retrieval for Open-Domain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{4089--4100},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{https://doi.org/10.18653/v1/2021.acl-long.316},</a:t>
            </a:r>
            <a:br/>
            <a:r>
              <a:t>  doi       = {10.18653/v1/2021.acl-long.316},</a:t>
            </a:r>
            <a:br/>
            <a:r>
              <a:t>  timestamp = {Mon, 09 Aug 2021 16:25:37 +0200},</a:t>
            </a:r>
            <a:br/>
            <a:r>
              <a:t>  biburl    = {https://dblp.org/rec/conf/acl/MaoHLSG0C20.bib},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Building a Discourse-Argument Hybrid System for Vietnamese Why-Question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https://doi.org/10.1155/2021/6550871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@article{DBLP:journals/cin/NguyenN21,</a:t>
            </a:r>
            <a:br/>
            <a:r>
              <a:t>  author    = {Chinh Trong Nguyen and</a:t>
            </a:r>
            <a:br/>
            <a:r>
              <a:t>               Dang Tuan Nguyen},</a:t>
            </a:r>
            <a:br/>
            <a:r>
              <a:t>  title     = {Building a Discourse-Argument Hybrid System for Vietnamese Why-Question</a:t>
            </a:r>
            <a:br/>
            <a:r>
              <a:t>               Answering},</a:t>
            </a:r>
            <a:br/>
            <a:r>
              <a:t>  journal   = {Comput. Intell. Neurosci.},</a:t>
            </a:r>
            <a:br/>
            <a:r>
              <a:t>  volume    = {2021},</a:t>
            </a:r>
            <a:br/>
            <a:r>
              <a:t>  pages     = {6550871:1--6550871:16},</a:t>
            </a:r>
            <a:br/>
            <a:r>
              <a:t>  year      = {2021},</a:t>
            </a:r>
            <a:br/>
            <a:r>
              <a:t>  url       = {https://doi.org/10.1155/2021/6550871},</a:t>
            </a:r>
            <a:br/>
            <a:r>
              <a:t>  doi       = {10.1155/2021/6550871},</a:t>
            </a:r>
            <a:br/>
            <a:r>
              <a:t>  timestamp = {Wed, 16 Feb 2022 17:29:53 +0100},</a:t>
            </a:r>
            <a:br/>
            <a:r>
              <a:t>  biburl    = {https://dblp.org/rec/journals/cin/NguyenN21.bib},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Reader-Guided Passage Reranking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@inproceedings{DBLP:conf/acl/MaoHLSGHC21,</a:t>
            </a:r>
            <a:br/>
            <a:r>
              <a:t>  author    = {Yuning Mao and</a:t>
            </a:r>
            <a:br/>
            <a:r>
              <a:t>               Pengcheng He and</a:t>
            </a:r>
            <a:br/>
            <a:r>
              <a:t>               Xiaodong Liu and</a:t>
            </a:r>
            <a:br/>
            <a:r>
              <a:t>               Yelong Shen and</a:t>
            </a:r>
            <a:br/>
            <a:r>
              <a:t>               Jianfeng Gao and</a:t>
            </a:r>
            <a:br/>
            <a:r>
              <a:t>               Jiawei Han and</a:t>
            </a:r>
            <a:br/>
            <a:r>
              <a:t>               Weizhu Chen},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{Reader-Guided Passage Reranking for Open-Domain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{344--350},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{https://doi.org/10.18653/v1/2021.findings-acl.29},</a:t>
            </a:r>
            <a:br/>
            <a:r>
              <a:t>  doi       = {10.18653/v1/2021.findings-acl.29},</a:t>
            </a:r>
            <a:br/>
            <a:r>
              <a:t>  timestamp = {Fri, 27 Aug 2021 08:39:19 +0200},</a:t>
            </a:r>
            <a:br/>
            <a:r>
              <a:t>  biburl    = {https://dblp.org/rec/conf/acl/MaoHLSGHC21.bib},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Factual Consistency of Abstractive Summarization via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https://doi.org/10.18653/v1/2021.acl-long.536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@inproceedings{DBLP:conf/acl/NanSZNMNZWAX20,</a:t>
            </a:r>
            <a:br/>
            <a:r>
              <a:t>  author    = {Feng Nan and</a:t>
            </a:r>
            <a:br/>
            <a:r>
              <a:t>               C{\'{\i}}cero Nogueira dos Santos and</a:t>
            </a:r>
            <a:br/>
            <a:r>
              <a:t>               Henghui Zhu and</a:t>
            </a:r>
            <a:br/>
            <a:r>
              <a:t>               Patrick Ng and</a:t>
            </a:r>
            <a:br/>
            <a:r>
              <a:t>               Kathleen R. McKeown and</a:t>
            </a:r>
            <a:br/>
            <a:r>
              <a:t>               Ramesh Nallapati and</a:t>
            </a:r>
            <a:br/>
            <a:r>
              <a:t>               Dejiao Zhang and</a:t>
            </a:r>
            <a:br/>
            <a:r>
              <a:t>               Zhiguo Wang and</a:t>
            </a:r>
            <a:br/>
            <a:r>
              <a:t>               Andrew O. Arnold and</a:t>
            </a:r>
            <a:br/>
            <a:r>
              <a:t>               Bing Xiang},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{Improving Factual Consistency of Abstractive Summarization via Question</a:t>
            </a:r>
            <a:br/>
            <a:r>
              <a:t>              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{6881--6894},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{https://doi.org/10.18653/v1/2021.acl-long.536},</a:t>
            </a:r>
            <a:br/>
            <a:r>
              <a:t>  doi       = {10.18653/v1/2021.acl-long.536},</a:t>
            </a:r>
            <a:br/>
            <a:r>
              <a:t>  timestamp = {Mon, 09 Aug 2021 16:25:37 +0200},</a:t>
            </a:r>
            <a:br/>
            <a:r>
              <a:t>  biburl    = {https://dblp.org/rec/conf/acl/NanSZNMNZWAX20.bib},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Semantics-aware Transformer Model of Relation Linking for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@inproceedings{DBLP:conf/acl/NaseemRMALKRGG20,</a:t>
            </a:r>
            <a:br/>
            <a:r>
              <a:t>  author    = {Tahira Naseem and</a:t>
            </a:r>
            <a:br/>
            <a:r>
              <a:t>               Srinivas Ravishankar and</a:t>
            </a:r>
            <a:br/>
            <a:r>
              <a:t>               Nandana Mihindukulasooriya and</a:t>
            </a:r>
            <a:br/>
            <a:r>
              <a:t>               Ibrahim Abdelaziz and</a:t>
            </a:r>
            <a:br/>
            <a:r>
              <a:t>               Young{-}Suk Lee and</a:t>
            </a:r>
            <a:br/>
            <a:r>
              <a:t>               Pavan Kapanipathi and</a:t>
            </a:r>
            <a:br/>
            <a:r>
              <a:t>               Salim Roukos and</a:t>
            </a:r>
            <a:br/>
            <a:r>
              <a:t>               Alfio Gliozzo and</a:t>
            </a:r>
            <a:br/>
            <a:r>
              <a:t>               Alexander G. Gray},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 Semantics-aware Transformer Model of Relation Linking for Knowledge</a:t>
            </a:r>
            <a:br/>
            <a:r>
              <a:t>               Base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{256--262},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{https://doi.org/10.18653/v1/2021.acl-short.34},</a:t>
            </a:r>
            <a:br/>
            <a:r>
              <a:t>  doi       = {10.18653/v1/2021.acl-short.34},</a:t>
            </a:r>
            <a:br/>
            <a:r>
              <a:t>  timestamp = {Mon, 09 Aug 2021 16:25:38 +0200},</a:t>
            </a:r>
            <a:br/>
            <a:r>
              <a:t>  biburl    = {https://dblp.org/rec/conf/acl/NaseemRMALKRGG20.bib},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Semantic-based Method for Unsupervised Commonsense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@inproceedings{DBLP:conf/acl/NiuHLC0H20,</a:t>
            </a:r>
            <a:br/>
            <a:r>
              <a:t>  author    = {Yilin Niu and</a:t>
            </a:r>
            <a:br/>
            <a:r>
              <a:t>               Fei Huang and</a:t>
            </a:r>
            <a:br/>
            <a:r>
              <a:t>               Jiaming Liang and</a:t>
            </a:r>
            <a:br/>
            <a:r>
              <a:t>               Wenkai Chen and</a:t>
            </a:r>
            <a:br/>
            <a:r>
              <a:t>               Xiaoyan Zhu and</a:t>
            </a:r>
            <a:br/>
            <a:r>
              <a:t>               Minlie Huang},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 Semantic-based Method for Unsupervised Commonsense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{3037--3049},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{https://doi.org/10.18653/v1/2021.acl-long.237},</a:t>
            </a:r>
            <a:br/>
            <a:r>
              <a:t>  doi       = {10.18653/v1/2021.acl-long.237},</a:t>
            </a:r>
            <a:br/>
            <a:r>
              <a:t>  timestamp = {Mon, 09 Aug 2021 16:25:37 +0200},</a:t>
            </a:r>
            <a:br/>
            <a:r>
              <a:t>  biburl    = {https://dblp.org/rec/conf/acl/NiuHLC0H20.bib},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Neural Model for Joint Document and Snippet Ranking in Question Answering for Large Document </a:t>
            </a:r>
            <a:br/>
            <a:r>
              <a:t> Collections.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@inproceedings{DBLP:conf/acl/PappasA20,</a:t>
            </a:r>
            <a:br/>
            <a:r>
              <a:t>  author    = {Dimitris Pappas and</a:t>
            </a:r>
            <a:br/>
            <a:r>
              <a:t>               Ion Androutsopoulos},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 Neural Model for Joint Document and Snippet Ranking in Question</a:t>
            </a:r>
            <a:br/>
            <a:r>
              <a:t>               Answering for Large Document Collections},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{3896--3907},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{https://doi.org/10.18653/v1/2021.acl-long.301},</a:t>
            </a:r>
            <a:br/>
            <a:r>
              <a:t>  doi       = {10.18653/v1/2021.acl-long.301},</a:t>
            </a:r>
            <a:br/>
            <a:r>
              <a:t>  timestamp = {Mon, 09 Aug 2021 16:25:37 +0200},</a:t>
            </a:r>
            <a:br/>
            <a:r>
              <a:t>  biburl    = {https://dblp.org/rec/conf/acl/PappasA20.bib},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Few-Shot Question Answering by Pretraining Span Selection.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@inproceedings{DBLP:conf/acl/RamKBGL20,</a:t>
            </a:r>
            <a:br/>
            <a:r>
              <a:t>  author    = {Ori Ram and</a:t>
            </a:r>
            <a:br/>
            <a:r>
              <a:t>               Yuval Kirstain and</a:t>
            </a:r>
            <a:br/>
            <a:r>
              <a:t>               Jonathan Berant and</a:t>
            </a:r>
            <a:br/>
            <a:r>
              <a:t>               Amir Globerson and</a:t>
            </a:r>
            <a:br/>
            <a:r>
              <a:t>               Omer Levy},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{Few-Shot Question Answering by Pretraining Span Selection},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{3066--3079},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{https://doi.org/10.18653/v1/2021.acl-long.239},</a:t>
            </a:r>
            <a:br/>
            <a:r>
              <a:t>  doi       = {10.18653/v1/2021.acl-long.239},</a:t>
            </a:r>
            <a:br/>
            <a:r>
              <a:t>  timestamp = {Mon, 09 Aug 2021 16:25:37 +0200},</a:t>
            </a:r>
            <a:br/>
            <a:r>
              <a:t>  biburl    = {https://dblp.org/rec/conf/acl/RamKBGL20.bib},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Training of Neural Retrievers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https://doi.org/10.18653/v1/2021.acl-long.519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@inproceedings{DBLP:conf/acl/SachanPSKPHC20,</a:t>
            </a:r>
            <a:br/>
            <a:r>
              <a:t>  author    = {Devendra Singh Sachan and</a:t>
            </a:r>
            <a:br/>
            <a:r>
              <a:t>               Mostofa Patwary and</a:t>
            </a:r>
            <a:br/>
            <a:r>
              <a:t>               Mohammad Shoeybi and</a:t>
            </a:r>
            <a:br/>
            <a:r>
              <a:t>               Neel Kant and</a:t>
            </a:r>
            <a:br/>
            <a:r>
              <a:t>               Wei Ping and</a:t>
            </a:r>
            <a:br/>
            <a:r>
              <a:t>               William L. Hamilton and</a:t>
            </a:r>
            <a:br/>
            <a:r>
              <a:t>               Bryan Catanzaro},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{End-to-End Training of Neural Retrievers for Open-Domain Question</a:t>
            </a:r>
            <a:br/>
            <a:r>
              <a:t>              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{6648--6662},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{https://doi.org/10.18653/v1/2021.acl-long.519},</a:t>
            </a:r>
            <a:br/>
            <a:r>
              <a:t>  doi       = {10.18653/v1/2021.acl-long.519},</a:t>
            </a:r>
            <a:br/>
            <a:r>
              <a:t>  timestamp = {Mon, 09 Aug 2021 16:25:37 +0200},</a:t>
            </a:r>
            <a:br/>
            <a:r>
              <a:t>  biburl    = {https://dblp.org/rec/conf/acl/SachanPSKPHC20.bib},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Over Temporal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https://doi.org/10.18653/v1/2021.acl-long.520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@inproceedings{DBLP:conf/acl/SaxenaCT20,</a:t>
            </a:r>
            <a:br/>
            <a:r>
              <a:t>  author    = {Apoorv Saxena and</a:t>
            </a:r>
            <a:br/>
            <a:r>
              <a:t>               Soumen Chakrabarti and</a:t>
            </a:r>
            <a:br/>
            <a:r>
              <a:t>               Partha P. Talukdar},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{Question Answering Over Temporal Knowledge Graphs},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{6663--6676},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{https://doi.org/10.18653/v1/2021.acl-long.520},</a:t>
            </a:r>
            <a:br/>
            <a:r>
              <a:t>  doi       = {10.18653/v1/2021.acl-long.520},</a:t>
            </a:r>
            <a:br/>
            <a:r>
              <a:t>  timestamp = {Tue, 10 Aug 2021 16:44:52 +0200},</a:t>
            </a:r>
            <a:br/>
            <a:r>
              <a:t>  biburl    = {https://dblp.org/rec/conf/acl/SaxenaCT20.bib},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Attend What You Need: Motion-Appearance Synergistic Networks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https://doi.org/10.18653/v1/2021.acl-long.481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@inproceedings{DBLP:conf/acl/SeoKPZ20,</a:t>
            </a:r>
            <a:br/>
            <a:r>
              <a:t>  author    = {Ahjeong Seo and</a:t>
            </a:r>
            <a:br/>
            <a:r>
              <a:t>               Gi{-}Cheon Kang and</a:t>
            </a:r>
            <a:br/>
            <a:r>
              <a:t>               Joonhan Park and</a:t>
            </a:r>
            <a:br/>
            <a:r>
              <a:t>               Byoung{-}Tak Zhang},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{Attend What You Need: Motion-Appearance Synergistic Networks for Video</a:t>
            </a:r>
            <a:br/>
            <a:r>
              <a:t>              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{6167--6177},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{https://doi.org/10.18653/v1/2021.acl-long.481},</a:t>
            </a:r>
            <a:br/>
            <a:r>
              <a:t>  doi       = {10.18653/v1/2021.acl-long.481},</a:t>
            </a:r>
            <a:br/>
            <a:r>
              <a:t>  timestamp = {Mon, 09 Aug 2021 16:25:37 +0200},</a:t>
            </a:r>
            <a:br/>
            <a:r>
              <a:t>  biburl    = {https://dblp.org/rec/conf/acl/SeoKPZ20.bib},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Mutual Information Maximization Approach for the Spurious Solution Problem in Weakly Supervised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@inproceedings{DBLP:conf/acl/ShaoSLH20,</a:t>
            </a:r>
            <a:br/>
            <a:r>
              <a:t>  author    = {Zhihong Shao and</a:t>
            </a:r>
            <a:br/>
            <a:r>
              <a:t>               Lifeng Shang and</a:t>
            </a:r>
            <a:br/>
            <a:r>
              <a:t>               Qun Liu and</a:t>
            </a:r>
            <a:br/>
            <a:r>
              <a:t>               Minlie Huang},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{A Mutual Information Maximization Approach for the Spurious Solution</a:t>
            </a:r>
            <a:br/>
            <a:r>
              <a:t>               Problem in Weakly Supervised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{4111--4124},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{https://doi.org/10.18653/v1/2021.acl-long.318},</a:t>
            </a:r>
            <a:br/>
            <a:r>
              <a:t>  doi       = {10.18653/v1/2021.acl-long.318},</a:t>
            </a:r>
            <a:br/>
            <a:r>
              <a:t>  timestamp = {Wed, 01 Sep 2021 15:40:21 +0200},</a:t>
            </a:r>
            <a:br/>
            <a:r>
              <a:t>  biburl    = {https://dblp.org/rec/conf/acl/ShaoSLH20.bib},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Taking a Closed-Book Examination: Decoupling KB-Based Inference by Virtual Hypothesis for Answering </a:t>
            </a:r>
            <a:br/>
            <a:r>
              <a:t> Real-World Questions.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https://doi.org/10.1155/2021/6689740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@article{DBLP:journals/cin/ZhangZ21,</a:t>
            </a:r>
            <a:br/>
            <a:r>
              <a:t>  author    = {Xiao Zhang and</a:t>
            </a:r>
            <a:br/>
            <a:r>
              <a:t>               Guorui Zhao},</a:t>
            </a:r>
            <a:br/>
            <a:r>
              <a:t>  title     = {Taking a Closed-Book Examination: Decoupling KB-Based Inference by</a:t>
            </a:r>
            <a:br/>
            <a:r>
              <a:t>               Virtual Hypothesis for Answering Real-World Questions},</a:t>
            </a:r>
            <a:br/>
            <a:r>
              <a:t>  journal   = {Comput. Intell. Neurosci.},</a:t>
            </a:r>
            <a:br/>
            <a:r>
              <a:t>  volume    = {2021},</a:t>
            </a:r>
            <a:br/>
            <a:r>
              <a:t>  pages     = {6689740:1--6689740:9},</a:t>
            </a:r>
            <a:br/>
            <a:r>
              <a:t>  year      = {2021},</a:t>
            </a:r>
            <a:br/>
            <a:r>
              <a:t>  url       = {https://doi.org/10.1155/2021/6689740},</a:t>
            </a:r>
            <a:br/>
            <a:r>
              <a:t>  doi       = {10.1155/2021/6689740},</a:t>
            </a:r>
            <a:br/>
            <a:r>
              <a:t>  timestamp = {Thu, 29 Apr 2021 15:13:54 +0200},</a:t>
            </a:r>
            <a:br/>
            <a:r>
              <a:t>  biburl    = {https://dblp.org/rec/journals/cin/ZhangZ21.bib},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Check It Again: Progressive Visual Question Answering via Visual Entailment.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https://doi.org/10.18653/v1/2021.acl-long.317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@inproceedings{DBLP:conf/acl/Si0Z0020,</a:t>
            </a:r>
            <a:br/>
            <a:r>
              <a:t>  author    = {Qingyi Si and</a:t>
            </a:r>
            <a:br/>
            <a:r>
              <a:t>               Zheng Lin and</a:t>
            </a:r>
            <a:br/>
            <a:r>
              <a:t>               Mingyu Zheng and</a:t>
            </a:r>
            <a:br/>
            <a:r>
              <a:t>               Peng Fu and</a:t>
            </a:r>
            <a:br/>
            <a:r>
              <a:t>               Weiping Wang},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{Check It Again: Progressive Visual Question Answering via Visual Entailment},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{4101--4110},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{https://doi.org/10.18653/v1/2021.acl-long.317},</a:t>
            </a:r>
            <a:br/>
            <a:r>
              <a:t>  doi       = {10.18653/v1/2021.acl-long.317},</a:t>
            </a:r>
            <a:br/>
            <a:r>
              <a:t>  timestamp = {Mon, 09 Aug 2021 16:25:37 +0200},</a:t>
            </a:r>
            <a:br/>
            <a:r>
              <a:t>  biburl    = {https://dblp.org/rec/conf/acl/Si0Z0020.bib},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a more Robust Evaluation for Conversational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https://doi.org/10.18653/v1/2021.acl-short.130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@inproceedings{DBLP:conf/acl/SibliniSK20,</a:t>
            </a:r>
            <a:br/>
            <a:r>
              <a:t>  author    = {Wissam Siblini and</a:t>
            </a:r>
            <a:br/>
            <a:r>
              <a:t>               Baris Sayil and</a:t>
            </a:r>
            <a:br/>
            <a:r>
              <a:t>               Yacine Kessaci},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{Towards a more Robust Evaluation for Conversational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{1028--1034},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{https://doi.org/10.18653/v1/2021.acl-short.130},</a:t>
            </a:r>
            <a:br/>
            <a:r>
              <a:t>  doi       = {10.18653/v1/2021.acl-short.130},</a:t>
            </a:r>
            <a:br/>
            <a:r>
              <a:t>  timestamp = {Mon, 09 Aug 2021 16:25:38 +0200},</a:t>
            </a:r>
            <a:br/>
            <a:r>
              <a:t>  biburl    = {https://dblp.org/rec/conf/acl/SibliniSK20.bib},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 Factuality: Efficient Integration of Relevant Facts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@inproceedings{DBLP:conf/acl/VickersAMB20,</a:t>
            </a:r>
            <a:br/>
            <a:r>
              <a:t>  author    = {Peter Vickers and</a:t>
            </a:r>
            <a:br/>
            <a:r>
              <a:t>               Nikolaos Aletras and</a:t>
            </a:r>
            <a:br/>
            <a:r>
              <a:t>               Emilio Monti and</a:t>
            </a:r>
            <a:br/>
            <a:r>
              <a:t>               Lo{\"{\i}}c Barrault},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{In Factuality: Efficient Integration of Relevant Facts for Visual</a:t>
            </a:r>
            <a:br/>
            <a:r>
              <a:t>               Question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{468--475},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{https://doi.org/10.18653/v1/2021.acl-short.60},</a:t>
            </a:r>
            <a:br/>
            <a:r>
              <a:t>  doi       = {10.18653/v1/2021.acl-short.60},</a:t>
            </a:r>
            <a:br/>
            <a:r>
              <a:t>  timestamp = {Mon, 09 Aug 2021 16:25:38 +0200},</a:t>
            </a:r>
            <a:br/>
            <a:r>
              <a:t>  biburl    = {https://dblp.org/rec/conf/acl/VickersAMB20.bib},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Cluster-Former: Clustering-based Sparse Transformer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https://doi.org/10.18653/v1/2021.findings-acl.346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@inproceedings{DBLP:conf/acl/WangZGCFSCL21,</a:t>
            </a:r>
            <a:br/>
            <a:r>
              <a:t>  author    = {Shuohang Wang and</a:t>
            </a:r>
            <a:br/>
            <a:r>
              <a:t>               Luowei Zhou and</a:t>
            </a:r>
            <a:br/>
            <a:r>
              <a:t>               Zhe Gan and</a:t>
            </a:r>
            <a:br/>
            <a:r>
              <a:t>               Yen{-}Chun Chen and</a:t>
            </a:r>
            <a:br/>
            <a:r>
              <a:t>               Yuwei Fang and</a:t>
            </a:r>
            <a:br/>
            <a:r>
              <a:t>               Siqi Sun and</a:t>
            </a:r>
            <a:br/>
            <a:r>
              <a:t>               Yu Cheng and</a:t>
            </a:r>
            <a:br/>
            <a:r>
              <a:t>               Jingjing Liu},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{Cluster-Former: Clustering-based Sparse Transformer for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{3958--3968},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{https://doi.org/10.18653/v1/2021.findings-acl.346},</a:t>
            </a:r>
            <a:br/>
            <a:r>
              <a:t>  doi       = {10.18653/v1/2021.findings-acl.346},</a:t>
            </a:r>
            <a:br/>
            <a:r>
              <a:t>  timestamp = {Fri, 27 Aug 2021 08:39:19 +0200},</a:t>
            </a:r>
            <a:br/>
            <a:r>
              <a:t>  biburl    = {https://dblp.org/rec/conf/acl/WangZGCFSCL21.bib},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Training Adaptive Computation for Open-Domain Question Answering with Computational Constraints.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@inproceedings{DBLP:conf/acl/WuMS020,</a:t>
            </a:r>
            <a:br/>
            <a:r>
              <a:t>  author    = {Yuxiang Wu and</a:t>
            </a:r>
            <a:br/>
            <a:r>
              <a:t>               Pasquale Minervini and</a:t>
            </a:r>
            <a:br/>
            <a:r>
              <a:t>               Pontus Stenetorp and</a:t>
            </a:r>
            <a:br/>
            <a:r>
              <a:t>               Sebastian Riedel},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{Training Adaptive Computation for Open-Domain Question Answering with</a:t>
            </a:r>
            <a:br/>
            <a:r>
              <a:t>               Computational Constraints},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{447--453},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{https://doi.org/10.18653/v1/2021.acl-short.57},</a:t>
            </a:r>
            <a:br/>
            <a:r>
              <a:t>  doi       = {10.18653/v1/2021.acl-short.57},</a:t>
            </a:r>
            <a:br/>
            <a:r>
              <a:t>  timestamp = {Mon, 09 Aug 2021 16:25:38 +0200},</a:t>
            </a:r>
            <a:br/>
            <a:r>
              <a:t>  biburl    = {https://dblp.org/rec/conf/acl/WuMS020.bib},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Dynamic Semantic Graph Construction and Reasoning for Explainable Multi-hop Science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@inproceedings{DBLP:conf/acl/XuZCL21,</a:t>
            </a:r>
            <a:br/>
            <a:r>
              <a:t>  author    = {Weiwen Xu and</a:t>
            </a:r>
            <a:br/>
            <a:r>
              <a:t>               Huihui Zhang and</a:t>
            </a:r>
            <a:br/>
            <a:r>
              <a:t>               Deng Cai and</a:t>
            </a:r>
            <a:br/>
            <a:r>
              <a:t>               Wai Lam},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{Dynamic Semantic Graph Construction and Reasoning for Explainable</a:t>
            </a:r>
            <a:br/>
            <a:r>
              <a:t>               Multi-hop Science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{1044--1056},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{https://doi.org/10.18653/v1/2021.findings-acl.90},</a:t>
            </a:r>
            <a:br/>
            <a:r>
              <a:t>  doi       = {10.18653/v1/2021.findings-acl.90},</a:t>
            </a:r>
            <a:br/>
            <a:r>
              <a:t>  timestamp = {Fri, 27 Aug 2021 08:39:19 +0200},</a:t>
            </a:r>
            <a:br/>
            <a:r>
              <a:t>  biburl    = {https://dblp.org/rec/conf/acl/XuZCL21.bib},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Fusing Context Into Knowledge Graph for Commonsense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https://doi.org/10.18653/v1/2021.findings-acl.102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@inproceedings{DBLP:conf/acl/XuZXLZH21,</a:t>
            </a:r>
            <a:br/>
            <a:r>
              <a:t>  author    = {Yichong Xu and</a:t>
            </a:r>
            <a:br/>
            <a:r>
              <a:t>               Chenguang Zhu and</a:t>
            </a:r>
            <a:br/>
            <a:r>
              <a:t>               Ruochen Xu and</a:t>
            </a:r>
            <a:br/>
            <a:r>
              <a:t>               Yang Liu and</a:t>
            </a:r>
            <a:br/>
            <a:r>
              <a:t>               Michael Zeng and</a:t>
            </a:r>
            <a:br/>
            <a:r>
              <a:t>               Xuedong Huang},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{Fusing Context Into Knowledge Graph for Commonsense Question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{1201--1207},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{https://doi.org/10.18653/v1/2021.findings-acl.102},</a:t>
            </a:r>
            <a:br/>
            <a:r>
              <a:t>  doi       = {10.18653/v1/2021.findings-acl.102},</a:t>
            </a:r>
            <a:br/>
            <a:r>
              <a:t>  timestamp = {Fri, 27 Aug 2021 08:39:19 +0200},</a:t>
            </a:r>
            <a:br/>
            <a:r>
              <a:t>  biburl    = {https://dblp.org/rec/conf/acl/XuZXLZH21.bib},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 Passage Retrieval with Hashing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https://doi.org/10.18653/v1/2021.acl-short.123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@inproceedings{DBLP:conf/acl/YamadaAH20,</a:t>
            </a:r>
            <a:br/>
            <a:r>
              <a:t>  author    = {Ikuya Yamada and</a:t>
            </a:r>
            <a:br/>
            <a:r>
              <a:t>               Akari Asai and</a:t>
            </a:r>
            <a:br/>
            <a:r>
              <a:t>               Hannaneh Hajishirzi},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{Efficient Passage Retrieval with Hashing for Open-domain Question</a:t>
            </a:r>
            <a:br/>
            <a:r>
              <a:t>              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{979--986},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{https://doi.org/10.18653/v1/2021.acl-short.123},</a:t>
            </a:r>
            <a:br/>
            <a:r>
              <a:t>  doi       = {10.18653/v1/2021.acl-short.123},</a:t>
            </a:r>
            <a:br/>
            <a:r>
              <a:t>  timestamp = {Mon, 09 Aug 2021 16:25:38 +0200},</a:t>
            </a:r>
            <a:br/>
            <a:r>
              <a:t>  biburl    = {https://dblp.org/rec/conf/acl/YamadaAH20.bib},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Neural Retrieval for Question Answering with Cross-Attention Supervised Data Augmentation.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https://doi.org/10.18653/v1/2021.acl-short.35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@inproceedings{DBLP:conf/acl/YangJLGC20,</a:t>
            </a:r>
            <a:br/>
            <a:r>
              <a:t>  author    = {Yinfei Yang and</a:t>
            </a:r>
            <a:br/>
            <a:r>
              <a:t>               Ning Jin and</a:t>
            </a:r>
            <a:br/>
            <a:r>
              <a:t>               Kuo Lin and</a:t>
            </a:r>
            <a:br/>
            <a:r>
              <a:t>               Mandy Guo and</a:t>
            </a:r>
            <a:br/>
            <a:r>
              <a:t>               Daniel Cer},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{Neural Retrieval for Question Answering with Cross-Attention Supervised</a:t>
            </a:r>
            <a:br/>
            <a:r>
              <a:t>               Data Augmentation},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2: Short Papers),</a:t>
            </a:r>
            <a:br/>
            <a:r>
              <a:t>               Virtual Event, August 1-6, 2021},</a:t>
            </a:r>
            <a:br/>
            <a:r>
              <a:t>  pages     = {263--268},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{https://doi.org/10.18653/v1/2021.acl-short.35},</a:t>
            </a:r>
            <a:br/>
            <a:r>
              <a:t>  doi       = {10.18653/v1/2021.acl-short.35},</a:t>
            </a:r>
            <a:br/>
            <a:r>
              <a:t>  timestamp = {Mon, 09 Aug 2021 16:25:38 +0200},</a:t>
            </a:r>
            <a:br/>
            <a:r>
              <a:t>  biburl    = {https://dblp.org/rec/conf/acl/YangJLGC20.bib},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xMoCo: Cross Momentum Contrastive Learning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https://doi.org/10.18653/v1/2021.acl-long.477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@inproceedings{DBLP:conf/acl/YangWJJY20,</a:t>
            </a:r>
            <a:br/>
            <a:r>
              <a:t>  author    = {Nan Yang and</a:t>
            </a:r>
            <a:br/>
            <a:r>
              <a:t>               Furu Wei and</a:t>
            </a:r>
            <a:br/>
            <a:r>
              <a:t>               Binxing Jiao and</a:t>
            </a:r>
            <a:br/>
            <a:r>
              <a:t>               Daxing Jiang and</a:t>
            </a:r>
            <a:br/>
            <a:r>
              <a:t>               Linjun Yang},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{xMoCo: Cross Momentum Contrastive Learning for Open-Domain Question</a:t>
            </a:r>
            <a:br/>
            <a:r>
              <a:t>               Answering},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{6120--6129},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{https://doi.org/10.18653/v1/2021.acl-long.477},</a:t>
            </a:r>
            <a:br/>
            <a:r>
              <a:t>  doi       = {10.18653/v1/2021.acl-long.477},</a:t>
            </a:r>
            <a:br/>
            <a:r>
              <a:t>  timestamp = {Thu, 28 Oct 2021 15:19:34 +0200},</a:t>
            </a:r>
            <a:br/>
            <a:r>
              <a:t>  biburl    = {https://dblp.org/rec/conf/acl/YangWJJY20.bib},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Dual-Channel Reasoning Model for Complex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https://doi.org/10.1155/2021/7367181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@article{DBLP:journals/complexity/CaoLHZ21,</a:t>
            </a:r>
            <a:br/>
            <a:r>
              <a:t>  author    = {Xing Cao and</a:t>
            </a:r>
            <a:br/>
            <a:r>
              <a:t>               Yun Liu and</a:t>
            </a:r>
            <a:br/>
            <a:r>
              <a:t>               Bo Hu and</a:t>
            </a:r>
            <a:br/>
            <a:r>
              <a:t>               Yu Zhang},</a:t>
            </a:r>
            <a:br/>
            <a:r>
              <a:t>  title     = {Dual-Channel Reasoning Model for Complex Question Answering},</a:t>
            </a:r>
            <a:br/>
            <a:r>
              <a:t>  journal   = {Complex.},</a:t>
            </a:r>
            <a:br/>
            <a:r>
              <a:t>  volume    = {2021},</a:t>
            </a:r>
            <a:br/>
            <a:r>
              <a:t>  pages     = {7367181:1--7367181:13},</a:t>
            </a:r>
            <a:br/>
            <a:r>
              <a:t>  year      = {2021},</a:t>
            </a:r>
            <a:br/>
            <a:r>
              <a:t>  url       = {https://doi.org/10.1155/2021/7367181},</a:t>
            </a:r>
            <a:br/>
            <a:r>
              <a:t>  doi       = {10.1155/2021/7367181},</a:t>
            </a:r>
            <a:br/>
            <a:r>
              <a:t>  timestamp = {Mon, 14 Feb 2022 17:12:42 +0100},</a:t>
            </a:r>
            <a:br/>
            <a:r>
              <a:t>  biburl    = {https://dblp.org/rec/journals/complexity/CaoLHZ21.bib},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Knowing More About Questions Can Help: Improving Calibration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https://doi.org/10.18653/v1/2021.findings-acl.172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@inproceedings{DBLP:conf/acl/ZhangGC21,</a:t>
            </a:r>
            <a:br/>
            <a:r>
              <a:t>  author    = {Shujian Zhang and</a:t>
            </a:r>
            <a:br/>
            <a:r>
              <a:t>               Chengyue Gong and</a:t>
            </a:r>
            <a:br/>
            <a:r>
              <a:t>               Eunsol Choi},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{Knowing More About Questions Can Help: Improving Calibration in Question</a:t>
            </a:r>
            <a:br/>
            <a:r>
              <a:t>               Answering},</a:t>
            </a:r>
            <a:br/>
            <a:r>
              <a:t>  booktitle = {Findings of the Association for Computational Linguistics: {ACL/IJCNLP}</a:t>
            </a:r>
            <a:br/>
            <a:r>
              <a:t>               2021, Online Event, August 1-6, 2021},</a:t>
            </a:r>
            <a:br/>
            <a:r>
              <a:t>  series    = {Findings of {ACL}},</a:t>
            </a:r>
            <a:br/>
            <a:r>
              <a:t>  volume    = {{ACL/IJCNLP} 2021},</a:t>
            </a:r>
            <a:br/>
            <a:r>
              <a:t>  pages     = {1958--1970},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{https://doi.org/10.18653/v1/2021.findings-acl.172},</a:t>
            </a:r>
            <a:br/>
            <a:r>
              <a:t>  doi       = {10.18653/v1/2021.findings-acl.172},</a:t>
            </a:r>
            <a:br/>
            <a:r>
              <a:t>  timestamp = {Fri, 27 Aug 2021 08:39:19 +0200},</a:t>
            </a:r>
            <a:br/>
            <a:r>
              <a:t>  biburl    = {https://dblp.org/rec/conf/acl/ZhangGC21.bib},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Joint Models for Answer Verification in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@inproceedings{DBLP:conf/acl/ZhangVM20,</a:t>
            </a:r>
            <a:br/>
            <a:r>
              <a:t>  author    = {Zeyu Zhang and</a:t>
            </a:r>
            <a:br/>
            <a:r>
              <a:t>               Thuy Vu and</a:t>
            </a:r>
            <a:br/>
            <a:r>
              <a:t>               Alessandro Moschitti},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{Joint Models for Answer Verification in Question Answering Systems},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{3252--3262},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{https://doi.org/10.18653/v1/2021.acl-long.252},</a:t>
            </a:r>
            <a:br/>
            <a:r>
              <a:t>  doi       = {10.18653/v1/2021.acl-long.252},</a:t>
            </a:r>
            <a:br/>
            <a:r>
              <a:t>  timestamp = {Tue, 11 Jan 2022 07:44:13 +0100},</a:t>
            </a:r>
            <a:br/>
            <a:r>
              <a:t>  biburl    = {https://dblp.org/rec/conf/acl/ZhangVM20.bib},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TAT-QA: A Question Answering Benchmark on a Hybrid of Tabular and Textual Content in Finance.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https://doi.org/10.18653/v1/2021.acl-long.254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@inproceedings{DBLP:conf/acl/ZhuLHWZLFC20,</a:t>
            </a:r>
            <a:br/>
            <a:r>
              <a:t>  author    = {Fengbin Zhu and</a:t>
            </a:r>
            <a:br/>
            <a:r>
              <a:t>               Wenqiang Lei and</a:t>
            </a:r>
            <a:br/>
            <a:r>
              <a:t>               Youcheng Huang and</a:t>
            </a:r>
            <a:br/>
            <a:r>
              <a:t>               Chao Wang and</a:t>
            </a:r>
            <a:br/>
            <a:r>
              <a:t>               Shuo Zhang and</a:t>
            </a:r>
            <a:br/>
            <a:r>
              <a:t>               Jiancheng Lv and</a:t>
            </a:r>
            <a:br/>
            <a:r>
              <a:t>               Fuli Feng and</a:t>
            </a:r>
            <a:br/>
            <a:r>
              <a:t>               Tat{-}Seng Chua},</a:t>
            </a:r>
            <a:br/>
            <a:r>
              <a:t>  editor    = {Chengqing Zong and</a:t>
            </a:r>
            <a:br/>
            <a:r>
              <a:t>               Fei Xia and</a:t>
            </a:r>
            <a:br/>
            <a:r>
              <a:t>               Wenjie Li and</a:t>
            </a:r>
            <a:br/>
            <a:r>
              <a:t>               Roberto Navigli},</a:t>
            </a:r>
            <a:br/>
            <a:r>
              <a:t>  title     = {{TAT-QA:} {A} Question Answering Benchmark on a Hybrid of Tabular</a:t>
            </a:r>
            <a:br/>
            <a:r>
              <a:t>               and Textual Content in Finance},</a:t>
            </a:r>
            <a:br/>
            <a:r>
              <a:t>  booktitle = {Proceedings of the 59th Annual Meeting of the Association for Computational</a:t>
            </a:r>
            <a:br/>
            <a:r>
              <a:t>               Linguistics and the 11th International Joint Conference on Natural</a:t>
            </a:r>
            <a:br/>
            <a:r>
              <a:t>               Language Processing, {ACL/IJCNLP} 2021, (Volume 1: Long Papers), Virtual</a:t>
            </a:r>
            <a:br/>
            <a:r>
              <a:t>               Event, August 1-6, 2021},</a:t>
            </a:r>
            <a:br/>
            <a:r>
              <a:t>  pages     = {3277--3287},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{https://doi.org/10.18653/v1/2021.acl-long.254},</a:t>
            </a:r>
            <a:br/>
            <a:r>
              <a:t>  doi       = {10.18653/v1/2021.acl-long.254},</a:t>
            </a:r>
            <a:br/>
            <a:r>
              <a:t>  timestamp = {Mon, 09 Aug 2021 16:25:37 +0200},</a:t>
            </a:r>
            <a:br/>
            <a:r>
              <a:t>  biburl    = {https://dblp.org/rec/conf/acl/ZhuLHWZLFC20.bib},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 Simplification for Comprehension-based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https://doi.org/10.18653/v1/2021.wnut-1.1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@inproceedings{DBLP:conf/aclnut/DaduPNBD21,</a:t>
            </a:r>
            <a:br/>
            <a:r>
              <a:t>  author    = {Tanvi Dadu and</a:t>
            </a:r>
            <a:br/>
            <a:r>
              <a:t>               Kartikey Pant and</a:t>
            </a:r>
            <a:br/>
            <a:r>
              <a:t>               Seema Nagar and</a:t>
            </a:r>
            <a:br/>
            <a:r>
              <a:t>               Ferdous A. Barbhuiya and</a:t>
            </a:r>
            <a:br/>
            <a:r>
              <a:t>               Kuntal Dey},</a:t>
            </a:r>
            <a:br/>
            <a:r>
              <a:t>  editor    = {Wei Xu and</a:t>
            </a:r>
            <a:br/>
            <a:r>
              <a:t>               Alan Ritter and</a:t>
            </a:r>
            <a:br/>
            <a:r>
              <a:t>               Tim Baldwin and</a:t>
            </a:r>
            <a:br/>
            <a:r>
              <a:t>               Afshin Rahimi},</a:t>
            </a:r>
            <a:br/>
            <a:r>
              <a:t>  title     = {Text Simplification for Comprehension-based Question-Answering},</a:t>
            </a:r>
            <a:br/>
            <a:r>
              <a:t>  booktitle = {Proceedings of the Seventh Workshop on Noisy User-generated Text,</a:t>
            </a:r>
            <a:br/>
            <a:r>
              <a:t>               {W-NUT} 2021, Online, November 11, 2021},</a:t>
            </a:r>
            <a:br/>
            <a:r>
              <a:t>  pages     = {1--10},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{https://doi.org/10.18653/v1/2021.wnut-1.1},</a:t>
            </a:r>
            <a:br/>
            <a:r>
              <a:t>  doi       = {10.18653/v1/2021.wnut-1.1},</a:t>
            </a:r>
            <a:br/>
            <a:r>
              <a:t>  timestamp = {Thu, 20 Jan 2022 10:02:59 +0100},</a:t>
            </a:r>
            <a:br/>
            <a:r>
              <a:t>  biburl    = {https://dblp.org/rec/conf/aclnut/DaduPNBD21.bib},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Context-Driven Question Answering Based on Link Grammar.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https://doi.org/10.1007/978-3-030-93758-4_22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@inproceedings{DBLP:conf/agi/RameshK21,</a:t>
            </a:r>
            <a:br/>
            <a:r>
              <a:t>  author    = {Vignav Ramesh and</a:t>
            </a:r>
            <a:br/>
            <a:r>
              <a:t>               Anton Kolonin},</a:t>
            </a:r>
            <a:br/>
            <a:r>
              <a:t>  editor    = {Ben Goertzel and</a:t>
            </a:r>
            <a:br/>
            <a:r>
              <a:t>               Matthew Ikl{\'{e}} and</a:t>
            </a:r>
            <a:br/>
            <a:r>
              <a:t>               Alexey Potapov},</a:t>
            </a:r>
            <a:br/>
            <a:r>
              <a:t>  title     = {Unsupervised Context-Driven Question Answering Based on Link Grammar},</a:t>
            </a:r>
            <a:br/>
            <a:r>
              <a:t>  booktitle = {Artificial General Intelligence - 14th International Conference, {AGI}</a:t>
            </a:r>
            <a:br/>
            <a:r>
              <a:t>               2021, Palo Alto, CA, USA, October 15-18, 2021, Proceedings},</a:t>
            </a:r>
            <a:br/>
            <a:r>
              <a:t>  series    = {Lecture Notes in Computer Science},</a:t>
            </a:r>
            <a:br/>
            <a:r>
              <a:t>  volume    = {13154},</a:t>
            </a:r>
            <a:br/>
            <a:r>
              <a:t>  pages     = {210--220},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{https://doi.org/10.1007/978-3-030-93758-4\_22},</a:t>
            </a:r>
            <a:br/>
            <a:r>
              <a:t>  doi       = {10.1007/978-3-030-93758-4\_22},</a:t>
            </a:r>
            <a:br/>
            <a:r>
              <a:t>  timestamp = {Fri, 14 Jan 2022 09:56:34 +0100},</a:t>
            </a:r>
            <a:br/>
            <a:r>
              <a:t>  biburl    = {https://dblp.org/rec/conf/agi/RameshK21.bib},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Modality-Invariant Features by Cross-Modality Adversarial Network for Visual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https://doi.org/10.1007/978-3-030-85896-4_25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@inproceedings{DBLP:conf/apweb/FuZCLW21,</a:t>
            </a:r>
            <a:br/>
            <a:r>
              <a:t>  author    = {Ze Fu and</a:t>
            </a:r>
            <a:br/>
            <a:r>
              <a:t>               Changmeng Zheng and</a:t>
            </a:r>
            <a:br/>
            <a:r>
              <a:t>               Yi Cai and</a:t>
            </a:r>
            <a:br/>
            <a:r>
              <a:t>               Qing Li and</a:t>
            </a:r>
            <a:br/>
            <a:r>
              <a:t>               Tao Wang},</a:t>
            </a:r>
            <a:br/>
            <a:r>
              <a:t>  editor    = {Leong Hou U and</a:t>
            </a:r>
            <a:br/>
            <a:r>
              <a:t>               Marc Spaniol and</a:t>
            </a:r>
            <a:br/>
            <a:r>
              <a:t>               Yasushi Sakurai and</a:t>
            </a:r>
            <a:br/>
            <a:r>
              <a:t>               Junying Chen},</a:t>
            </a:r>
            <a:br/>
            <a:r>
              <a:t>  title     = {Learning Modality-Invariant Features by Cross-Modality Adversarial</a:t>
            </a:r>
            <a:br/>
            <a:r>
              <a:t>               Network for Visual Question Answering},</a:t>
            </a:r>
            <a:br/>
            <a:r>
              <a:t>  booktitle = {Web and Big Data - 5th International Joint Conference, APWeb-WAIM</a:t>
            </a:r>
            <a:br/>
            <a:r>
              <a:t>               2021, Guangzhou, China, August 23-25, 2021, Proceedings, Part {I}},</a:t>
            </a:r>
            <a:br/>
            <a:r>
              <a:t>  series    = {Lecture Notes in Computer Science},</a:t>
            </a:r>
            <a:br/>
            <a:r>
              <a:t>  volume    = {12858},</a:t>
            </a:r>
            <a:br/>
            <a:r>
              <a:t>  pages     = {316--331},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{https://doi.org/10.1007/978-3-030-85896-4\_25},</a:t>
            </a:r>
            <a:br/>
            <a:r>
              <a:t>  doi       = {10.1007/978-3-030-85896-4\_25},</a:t>
            </a:r>
            <a:br/>
            <a:r>
              <a:t>  timestamp = {Thu, 14 Oct 2021 09:58:55 +0200},</a:t>
            </a:r>
            <a:br/>
            <a:r>
              <a:t>  biburl    = {https://dblp.org/rec/conf/apweb/FuZCLW21.bib},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Multi-space Knowledge Enhanced Question Answering over Knowledge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https://doi.org/10.1007/978-3-030-85899-5_10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@inproceedings{DBLP:conf/apweb/JiLLZC21,</a:t>
            </a:r>
            <a:br/>
            <a:r>
              <a:t>  author    = {Ye Ji and</a:t>
            </a:r>
            <a:br/>
            <a:r>
              <a:t>               Bohan Li and</a:t>
            </a:r>
            <a:br/>
            <a:r>
              <a:t>               Yi Liu and</a:t>
            </a:r>
            <a:br/>
            <a:r>
              <a:t>               Yuxin Zhang and</a:t>
            </a:r>
            <a:br/>
            <a:r>
              <a:t>               Ken Cai},</a:t>
            </a:r>
            <a:br/>
            <a:r>
              <a:t>  editor    = {Leong Hou U and</a:t>
            </a:r>
            <a:br/>
            <a:r>
              <a:t>               Marc Spaniol and</a:t>
            </a:r>
            <a:br/>
            <a:r>
              <a:t>               Yasushi Sakurai and</a:t>
            </a:r>
            <a:br/>
            <a:r>
              <a:t>               Junying Chen},</a:t>
            </a:r>
            <a:br/>
            <a:r>
              <a:t>  title     = {Multi-space Knowledge Enhanced Question Answering over Knowledge Graph},</a:t>
            </a:r>
            <a:br/>
            <a:r>
              <a:t>  booktitle = {Web and Big Data - 5th International Joint Conference, APWeb-WAIM</a:t>
            </a:r>
            <a:br/>
            <a:r>
              <a:t>               2021, Guangzhou, China, August 23-25, 2021, Proceedings, Part {II}},</a:t>
            </a:r>
            <a:br/>
            <a:r>
              <a:t>  series    = {Lecture Notes in Computer Science},</a:t>
            </a:r>
            <a:br/>
            <a:r>
              <a:t>  volume    = {12859},</a:t>
            </a:r>
            <a:br/>
            <a:r>
              <a:t>  pages     = {135--140},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{https://doi.org/10.1007/978-3-030-85899-5\_10},</a:t>
            </a:r>
            <a:br/>
            <a:r>
              <a:t>  doi       = {10.1007/978-3-030-85899-5\_10},</a:t>
            </a:r>
            <a:br/>
            <a:r>
              <a:t>  timestamp = {Fri, 20 Aug 2021 16:13:57 +0200},</a:t>
            </a:r>
            <a:br/>
            <a:r>
              <a:t>  biburl    = {https://dblp.org/rec/conf/apweb/JiLLZC21.bib},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Deep-gAnswer: A Knowledge Based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https://doi.org/10.1007/978-3-030-85899-5_33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@inproceedings{DBLP:conf/apweb/LinZZZ21,</a:t>
            </a:r>
            <a:br/>
            <a:r>
              <a:t>  author    = {Yinnian Lin and</a:t>
            </a:r>
            <a:br/>
            <a:r>
              <a:t>               Minhao Zhang and</a:t>
            </a:r>
            <a:br/>
            <a:r>
              <a:t>               Ruoyu Zhang and</a:t>
            </a:r>
            <a:br/>
            <a:r>
              <a:t>               Lei Zou},</a:t>
            </a:r>
            <a:br/>
            <a:r>
              <a:t>  editor    = {Leong Hou U and</a:t>
            </a:r>
            <a:br/>
            <a:r>
              <a:t>               Marc Spaniol and</a:t>
            </a:r>
            <a:br/>
            <a:r>
              <a:t>               Yasushi Sakurai and</a:t>
            </a:r>
            <a:br/>
            <a:r>
              <a:t>               Junying Chen},</a:t>
            </a:r>
            <a:br/>
            <a:r>
              <a:t>  title     = {Deep-gAnswer: {A} Knowledge Based Question Answering System},</a:t>
            </a:r>
            <a:br/>
            <a:r>
              <a:t>  booktitle = {Web and Big Data - 5th International Joint Conference, APWeb-WAIM</a:t>
            </a:r>
            <a:br/>
            <a:r>
              <a:t>               2021, Guangzhou, China, August 23-25, 2021, Proceedings, Part {II}},</a:t>
            </a:r>
            <a:br/>
            <a:r>
              <a:t>  series    = {Lecture Notes in Computer Science},</a:t>
            </a:r>
            <a:br/>
            <a:r>
              <a:t>  volume    = {12859},</a:t>
            </a:r>
            <a:br/>
            <a:r>
              <a:t>  pages     = {434--439},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{https://doi.org/10.1007/978-3-030-85899-5\_33},</a:t>
            </a:r>
            <a:br/>
            <a:r>
              <a:t>  doi       = {10.1007/978-3-030-85899-5\_33},</a:t>
            </a:r>
            <a:br/>
            <a:r>
              <a:t>  timestamp = {Fri, 20 Aug 2021 16:13:57 +0200},</a:t>
            </a:r>
            <a:br/>
            <a:r>
              <a:t>  biburl    = {https://dblp.org/rec/conf/apweb/LinZZZ21.bib},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Recent Advances and Challenges of Arabic Why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https://doi.org/10.1145/3485557.3485571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@inproceedings{DBLP:conf/arabwic/IsmailH21,</a:t>
            </a:r>
            <a:br/>
            <a:r>
              <a:t>  author    = {Walaa Saber Ismail and</a:t>
            </a:r>
            <a:br/>
            <a:r>
              <a:t>               Masun Nabhan Homsi},</a:t>
            </a:r>
            <a:br/>
            <a:r>
              <a:t>  editor    = {Manar Abu Talib and</a:t>
            </a:r>
            <a:br/>
            <a:r>
              <a:t>               Laila Benhlima and</a:t>
            </a:r>
            <a:br/>
            <a:r>
              <a:t>               Kaoutar El Maghraoui},</a:t>
            </a:r>
            <a:br/>
            <a:r>
              <a:t>  title     = {Recent Advances and Challenges of Arabic Why Question Answering Systems},</a:t>
            </a:r>
            <a:br/>
            <a:r>
              <a:t>  booktitle = {ArabWIC 2021: The 7th Annual International Conference on Arab Women</a:t>
            </a:r>
            <a:br/>
            <a:r>
              <a:t>               in Computing in Conjunction with the 2nd Forum of Women in Research,</a:t>
            </a:r>
            <a:br/>
            <a:r>
              <a:t>               Sharjah, United Arab Emirates, August 25 - 26, 2021},</a:t>
            </a:r>
            <a:br/>
            <a:r>
              <a:t>  pages     = {13:1--13:7},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{https://doi.org/10.1145/3485557.3485571},</a:t>
            </a:r>
            <a:br/>
            <a:r>
              <a:t>  doi       = {10.1145/3485557.3485571},</a:t>
            </a:r>
            <a:br/>
            <a:r>
              <a:t>  timestamp = {Wed, 01 Dec 2021 19:36:24 +0100},</a:t>
            </a:r>
            <a:br/>
            <a:r>
              <a:t>  biburl    = {https://dblp.org/rec/conf/arabwic/IsmailH21.bib},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BioNumQA-BERT: answering biomedical questions using numerical facts with a deep language </a:t>
            </a:r>
            <a:br/>
            <a:r>
              <a:t> representation model.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https://doi.org/10.1145/3459930.3469557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@inproceedings{DBLP:conf/bcb/WuTLL21,</a:t>
            </a:r>
            <a:br/>
            <a:r>
              <a:t>  author    = {Ye Wu and</a:t>
            </a:r>
            <a:br/>
            <a:r>
              <a:t>               Hing{-}Fung Ting and</a:t>
            </a:r>
            <a:br/>
            <a:r>
              <a:t>               Tak Wah Lam and</a:t>
            </a:r>
            <a:br/>
            <a:r>
              <a:t>               Ruibang Luo},</a:t>
            </a:r>
            <a:br/>
            <a:r>
              <a:t>  editor    = {Hongmei Jiang and</a:t>
            </a:r>
            <a:br/>
            <a:r>
              <a:t>               Xiuzhen Huang and</a:t>
            </a:r>
            <a:br/>
            <a:r>
              <a:t>               Jiajie Zhang},</a:t>
            </a:r>
            <a:br/>
            <a:r>
              <a:t>  title     = {BioNumQA-BERT: answering biomedical questions using numerical facts</a:t>
            </a:r>
            <a:br/>
            <a:r>
              <a:t>               with a deep language representation model},</a:t>
            </a:r>
            <a:br/>
            <a:r>
              <a:t>  booktitle = {{BCB} '21: 12th {ACM} International Conference on Bioinformatics,</a:t>
            </a:r>
            <a:br/>
            <a:r>
              <a:t>               Computational Biology and Health Informatics, Gainesville, Florida,</a:t>
            </a:r>
            <a:br/>
            <a:r>
              <a:t>               USA, August 1-4, 2021},</a:t>
            </a:r>
            <a:br/>
            <a:r>
              <a:t>  pages     = {57:1--57:6},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{https://doi.org/10.1145/3459930.3469557},</a:t>
            </a:r>
            <a:br/>
            <a:r>
              <a:t>  doi       = {10.1145/3459930.3469557},</a:t>
            </a:r>
            <a:br/>
            <a:r>
              <a:t>  timestamp = {Thu, 05 Aug 2021 12:36:14 +0200},</a:t>
            </a:r>
            <a:br/>
            <a:r>
              <a:t>  biburl    = {https://dblp.org/rec/conf/bcb/WuTLL21.bib},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Adaptive Batch Scheduling for Open-Domain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https://doi.org/10.1109/ACCESS.2021.3103963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@article{DBLP:journals/access/ChoiSKS21a,</a:t>
            </a:r>
            <a:br/>
            <a:r>
              <a:t>  author    = {DongHyun Choi and</a:t>
            </a:r>
            <a:br/>
            <a:r>
              <a:t>               Myeongcheol Shin and</a:t>
            </a:r>
            <a:br/>
            <a:r>
              <a:t>               EungGyun Kim and</a:t>
            </a:r>
            <a:br/>
            <a:r>
              <a:t>               Dong Ryeol Shin},</a:t>
            </a:r>
            <a:br/>
            <a:r>
              <a:t>  title     = {Adaptive Batch Scheduling for Open-Domain Question Answering},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{112097--112103},</a:t>
            </a:r>
            <a:br/>
            <a:r>
              <a:t>  year      = {2021},</a:t>
            </a:r>
            <a:br/>
            <a:r>
              <a:t>  url       = {https://doi.org/10.1109/ACCESS.2021.3103963},</a:t>
            </a:r>
            <a:br/>
            <a:r>
              <a:t>  doi       = {10.1109/ACCESS.2021.3103963},</a:t>
            </a:r>
            <a:br/>
            <a:r>
              <a:t>  timestamp = {Thu, 16 Sep 2021 17:59:44 +0200},</a:t>
            </a:r>
            <a:br/>
            <a:r>
              <a:t>  biburl    = {https://dblp.org/rec/journals/access/ChoiSKS21a.bib},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Double-layer affective visual question answering network.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https://doi.org/10.2298/CSIS200515038G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@article{DBLP:journals/comsis/GuoHML21,</a:t>
            </a:r>
            <a:br/>
            <a:r>
              <a:t>  author    = {Zihan Guo and</a:t>
            </a:r>
            <a:br/>
            <a:r>
              <a:t>               Dezhi Han and</a:t>
            </a:r>
            <a:br/>
            <a:r>
              <a:t>               Francisco Isidro Massetto and</a:t>
            </a:r>
            <a:br/>
            <a:r>
              <a:t>               Kuan{-}Ching Li},</a:t>
            </a:r>
            <a:br/>
            <a:r>
              <a:t>  title     = {Double-layer affective visual question answering network},</a:t>
            </a:r>
            <a:br/>
            <a:r>
              <a:t>  journal   = {Comput. Sci. Inf. Syst.},</a:t>
            </a:r>
            <a:br/>
            <a:r>
              <a:t>  volume    = {18},</a:t>
            </a:r>
            <a:br/>
            <a:r>
              <a:t>  number    = {1},</a:t>
            </a:r>
            <a:br/>
            <a:r>
              <a:t>  pages     = {155--168},</a:t>
            </a:r>
            <a:br/>
            <a:r>
              <a:t>  year      = {2021},</a:t>
            </a:r>
            <a:br/>
            <a:r>
              <a:t>  url       = {https://doi.org/10.2298/CSIS200515038G},</a:t>
            </a:r>
            <a:br/>
            <a:r>
              <a:t>  doi       = {10.2298/CSIS200515038G},</a:t>
            </a:r>
            <a:br/>
            <a:r>
              <a:t>  timestamp = {Sun, 25 Jul 2021 11:41:10 +0200},</a:t>
            </a:r>
            <a:br/>
            <a:r>
              <a:t>  biburl    = {https://dblp.org/rec/journals/comsis/GuoHML21.bib},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 Model Weighting Strategy and Data Augmentation in Biomedical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https://doi.org/10.1109/BIBM52615.2021.9669386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@inproceedings{DBLP:conf/bibm/DuYZLJ21,</a:t>
            </a:r>
            <a:br/>
            <a:r>
              <a:t>  author    = {Yongping Du and</a:t>
            </a:r>
            <a:br/>
            <a:r>
              <a:t>               Jingya Yan and</a:t>
            </a:r>
            <a:br/>
            <a:r>
              <a:t>               Yiliang Zhao and</a:t>
            </a:r>
            <a:br/>
            <a:r>
              <a:t>               Yuxuan Lu and</a:t>
            </a:r>
            <a:br/>
            <a:r>
              <a:t>               Xingnan Jin},</a:t>
            </a:r>
            <a:br/>
            <a:r>
              <a:t>  editor    = {Yufei Huang and</a:t>
            </a:r>
            <a:br/>
            <a:r>
              <a:t>               Lukasz A. Kurgan and</a:t>
            </a:r>
            <a:br/>
            <a:r>
              <a:t>               Feng Luo and</a:t>
            </a:r>
            <a:br/>
            <a:r>
              <a:t>               Xiaohua Hu and</a:t>
            </a:r>
            <a:br/>
            <a:r>
              <a:t>               Yidong Chen and</a:t>
            </a:r>
            <a:br/>
            <a:r>
              <a:t>               Edward R. Dougherty and</a:t>
            </a:r>
            <a:br/>
            <a:r>
              <a:t>               Andrzej Kloczkowski and</a:t>
            </a:r>
            <a:br/>
            <a:r>
              <a:t>               Yaohang Li},</a:t>
            </a:r>
            <a:br/>
            <a:r>
              <a:t>  title     = {Dual Model Weighting Strategy and Data Augmentation in Biomedical</a:t>
            </a:r>
            <a:br/>
            <a:r>
              <a:t>               Question Answering},</a:t>
            </a:r>
            <a:br/>
            <a:r>
              <a:t>  booktitle = {{IEEE} International Conference on Bioinformatics and Biomedicine,</a:t>
            </a:r>
            <a:br/>
            <a:r>
              <a:t>               {BIBM} 2021, Houston, TX, USA, December 9-12, 2021},</a:t>
            </a:r>
            <a:br/>
            <a:r>
              <a:t>  pages     = {659--662},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{https://doi.org/10.1109/BIBM52615.2021.9669386},</a:t>
            </a:r>
            <a:br/>
            <a:r>
              <a:t>  doi       = {10.1109/BIBM52615.2021.9669386},</a:t>
            </a:r>
            <a:br/>
            <a:r>
              <a:t>  timestamp = {Tue, 18 Jan 2022 13:10:12 +0100},</a:t>
            </a:r>
            <a:br/>
            <a:r>
              <a:t>  biburl    = {https://dblp.org/rec/conf/bibm/DuYZLJ21.bib},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CliniQG4QA: Generating Diverse Questions for Domain Adaptation of Clinical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https://doi.org/10.1109/BIBM52615.2021.9669300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@inproceedings{DBLP:conf/bibm/YueZYLS21,</a:t>
            </a:r>
            <a:br/>
            <a:r>
              <a:t>  author    = {Xiang Yue and</a:t>
            </a:r>
            <a:br/>
            <a:r>
              <a:t>               Xinliang Frederick Zhang and</a:t>
            </a:r>
            <a:br/>
            <a:r>
              <a:t>               Ziyu Yao and</a:t>
            </a:r>
            <a:br/>
            <a:r>
              <a:t>               Simon M. Lin and</a:t>
            </a:r>
            <a:br/>
            <a:r>
              <a:t>               Huan Sun},</a:t>
            </a:r>
            <a:br/>
            <a:r>
              <a:t>  editor    = {Yufei Huang and</a:t>
            </a:r>
            <a:br/>
            <a:r>
              <a:t>               Lukasz A. Kurgan and</a:t>
            </a:r>
            <a:br/>
            <a:r>
              <a:t>               Feng Luo and</a:t>
            </a:r>
            <a:br/>
            <a:r>
              <a:t>               Xiaohua Hu and</a:t>
            </a:r>
            <a:br/>
            <a:r>
              <a:t>               Yidong Chen and</a:t>
            </a:r>
            <a:br/>
            <a:r>
              <a:t>               Edward R. Dougherty and</a:t>
            </a:r>
            <a:br/>
            <a:r>
              <a:t>               Andrzej Kloczkowski and</a:t>
            </a:r>
            <a:br/>
            <a:r>
              <a:t>               Yaohang Li},</a:t>
            </a:r>
            <a:br/>
            <a:r>
              <a:t>  title     = {CliniQG4QA: Generating Diverse Questions for Domain Adaptation of</a:t>
            </a:r>
            <a:br/>
            <a:r>
              <a:t>               Clinical Question Answering},</a:t>
            </a:r>
            <a:br/>
            <a:r>
              <a:t>  booktitle = {{IEEE} International Conference on Bioinformatics and Biomedicine,</a:t>
            </a:r>
            <a:br/>
            <a:r>
              <a:t>               {BIBM} 2021, Houston, TX, USA, December 9-12, 2021},</a:t>
            </a:r>
            <a:br/>
            <a:r>
              <a:t>  pages     = {580--587},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{https://doi.org/10.1109/BIBM52615.2021.9669300},</a:t>
            </a:r>
            <a:br/>
            <a:r>
              <a:t>  doi       = {10.1109/BIBM52615.2021.9669300},</a:t>
            </a:r>
            <a:br/>
            <a:r>
              <a:t>  timestamp = {Tue, 18 Jan 2022 13:10:12 +0100},</a:t>
            </a:r>
            <a:br/>
            <a:r>
              <a:t>  biburl    = {https://dblp.org/rec/conf/bibm/YueZYLS21.bib},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Qasar: Self-Supervised Learning Framework for Extractive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https://doi.org/10.1109/BigData52589.2021.9671570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@inproceedings{DBLP:conf/bigdataconf/AssemSD21,</a:t>
            </a:r>
            <a:br/>
            <a:r>
              <a:t>  author    = {Haytham Assem and</a:t>
            </a:r>
            <a:br/>
            <a:r>
              <a:t>               Rajdeep Sarkar and</a:t>
            </a:r>
            <a:br/>
            <a:r>
              <a:t>               Sourav Dutta},</a:t>
            </a:r>
            <a:br/>
            <a:r>
              <a:t>  editor    = {Yixin Chen and</a:t>
            </a:r>
            <a:br/>
            <a:r>
              <a:t>               Heiko Ludwig and</a:t>
            </a:r>
            <a:br/>
            <a:r>
              <a:t>               Yicheng Tu and</a:t>
            </a:r>
            <a:br/>
            <a:r>
              <a:t>               Usama M. Fayyad and</a:t>
            </a:r>
            <a:br/>
            <a:r>
              <a:t>               Xingquan Zhu and</a:t>
            </a:r>
            <a:br/>
            <a:r>
              <a:t>               Xiaohua Hu and</a:t>
            </a:r>
            <a:br/>
            <a:r>
              <a:t>               Suren Byna and</a:t>
            </a:r>
            <a:br/>
            <a:r>
              <a:t>               Xiong Liu and</a:t>
            </a:r>
            <a:br/>
            <a:r>
              <a:t>               Jianping Zhang and</a:t>
            </a:r>
            <a:br/>
            <a:r>
              <a:t>               Shirui Pan and</a:t>
            </a:r>
            <a:br/>
            <a:r>
              <a:t>               Vagelis Papalexakis and</a:t>
            </a:r>
            <a:br/>
            <a:r>
              <a:t>               Jianwu Wang and</a:t>
            </a:r>
            <a:br/>
            <a:r>
              <a:t>               Alfredo Cuzzocrea and</a:t>
            </a:r>
            <a:br/>
            <a:r>
              <a:t>               Carlos Ordonez},</a:t>
            </a:r>
            <a:br/>
            <a:r>
              <a:t>  title     = {Qasar: Self-Supervised Learning Framework for Extractive Question</a:t>
            </a:r>
            <a:br/>
            <a:r>
              <a:t>               Answering},</a:t>
            </a:r>
            <a:br/>
            <a:r>
              <a:t>  booktitle = {2021 {IEEE} International Conference on Big Data (Big Data), Orlando,</a:t>
            </a:r>
            <a:br/>
            <a:r>
              <a:t>               FL, USA, December 15-18, 2021},</a:t>
            </a:r>
            <a:br/>
            <a:r>
              <a:t>  pages     = {1797--1808},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{https://doi.org/10.1109/BigData52589.2021.9671570},</a:t>
            </a:r>
            <a:br/>
            <a:r>
              <a:t>  doi       = {10.1109/BigData52589.2021.9671570},</a:t>
            </a:r>
            <a:br/>
            <a:r>
              <a:t>  timestamp = {Mon, 14 Feb 2022 16:20:45 +0100},</a:t>
            </a:r>
            <a:br/>
            <a:r>
              <a:t>  biburl    = {https://dblp.org/rec/conf/bigdataconf/AssemSD21.bib},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BIRD-QA: A BERT-based Information Retrieval Approach to Domain Specific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https://doi.org/10.1109/BigData52589.2021.9671523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@inproceedings{DBLP:conf/bigdataconf/ChenZ21,</a:t>
            </a:r>
            <a:br/>
            <a:r>
              <a:t>  author    = {Yuhao Chen and</a:t>
            </a:r>
            <a:br/>
            <a:r>
              <a:t>               Farhana H. Zulkernine},</a:t>
            </a:r>
            <a:br/>
            <a:r>
              <a:t>  editor    = {Yixin Chen and</a:t>
            </a:r>
            <a:br/>
            <a:r>
              <a:t>               Heiko Ludwig and</a:t>
            </a:r>
            <a:br/>
            <a:r>
              <a:t>               Yicheng Tu and</a:t>
            </a:r>
            <a:br/>
            <a:r>
              <a:t>               Usama M. Fayyad and</a:t>
            </a:r>
            <a:br/>
            <a:r>
              <a:t>               Xingquan Zhu and</a:t>
            </a:r>
            <a:br/>
            <a:r>
              <a:t>               Xiaohua Hu and</a:t>
            </a:r>
            <a:br/>
            <a:r>
              <a:t>               Suren Byna and</a:t>
            </a:r>
            <a:br/>
            <a:r>
              <a:t>               Xiong Liu and</a:t>
            </a:r>
            <a:br/>
            <a:r>
              <a:t>               Jianping Zhang and</a:t>
            </a:r>
            <a:br/>
            <a:r>
              <a:t>               Shirui Pan and</a:t>
            </a:r>
            <a:br/>
            <a:r>
              <a:t>               Vagelis Papalexakis and</a:t>
            </a:r>
            <a:br/>
            <a:r>
              <a:t>               Jianwu Wang and</a:t>
            </a:r>
            <a:br/>
            <a:r>
              <a:t>               Alfredo Cuzzocrea and</a:t>
            </a:r>
            <a:br/>
            <a:r>
              <a:t>               Carlos Ordonez},</a:t>
            </a:r>
            <a:br/>
            <a:r>
              <a:t>  title     = {{BIRD-QA:} {A} BERT-based Information Retrieval Approach to Domain</a:t>
            </a:r>
            <a:br/>
            <a:r>
              <a:t>               Specific Question Answering},</a:t>
            </a:r>
            <a:br/>
            <a:r>
              <a:t>  booktitle = {2021 {IEEE} International Conference on Big Data (Big Data), Orlando,</a:t>
            </a:r>
            <a:br/>
            <a:r>
              <a:t>               FL, USA, December 15-18, 2021},</a:t>
            </a:r>
            <a:br/>
            <a:r>
              <a:t>  pages     = {3503--3510},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{https://doi.org/10.1109/BigData52589.2021.9671523},</a:t>
            </a:r>
            <a:br/>
            <a:r>
              <a:t>  doi       = {10.1109/BigData52589.2021.9671523},</a:t>
            </a:r>
            <a:br/>
            <a:r>
              <a:t>  timestamp = {Mon, 14 Feb 2022 16:20:45 +0100},</a:t>
            </a:r>
            <a:br/>
            <a:r>
              <a:t>  biburl    = {https://dblp.org/rec/conf/bigdataconf/ChenZ21.bib},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Memory Efficient Knowledge Base Question Answering with Chatbot Framework.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https://doi.org/10.1109/BigMM52142.2021.00013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@inproceedings{DBLP:conf/bigmm/SharathR21,</a:t>
            </a:r>
            <a:br/>
            <a:r>
              <a:t>  author    = {Japa Sai Sharath and</a:t>
            </a:r>
            <a:br/>
            <a:r>
              <a:t>               Banafsheh Rekabdar},</a:t>
            </a:r>
            <a:br/>
            <a:r>
              <a:t>  title     = {Memory Efficient Knowledge Base Question Answering with Chatbot Framework},</a:t>
            </a:r>
            <a:br/>
            <a:r>
              <a:t>  booktitle = {Seventh {IEEE} International Conference on Multimedia Big Data, BigMM</a:t>
            </a:r>
            <a:br/>
            <a:r>
              <a:t>               2021, Taichung, Taiwan, November 15-17, 2021},</a:t>
            </a:r>
            <a:br/>
            <a:r>
              <a:t>  pages     = {33--39},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{https://doi.org/10.1109/BigMM52142.2021.00013},</a:t>
            </a:r>
            <a:br/>
            <a:r>
              <a:t>  doi       = {10.1109/BigMM52142.2021.00013},</a:t>
            </a:r>
            <a:br/>
            <a:r>
              <a:t>  timestamp = {Thu, 06 Jan 2022 14:20:08 +0100},</a:t>
            </a:r>
            <a:br/>
            <a:r>
              <a:t>  biburl    = {https://dblp.org/rec/conf/bigmm/SharathR21.bib},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emrKBQA: A Clinical Knowledge-Base Question Answering Dataset.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https://doi.org/10.18653/v1/2021.bionlp-1.7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@inproceedings{DBLP:conf/bionlp/RaghavanLMCS21,</a:t>
            </a:r>
            <a:br/>
            <a:r>
              <a:t>  author    = {Preethi Raghavan and</a:t>
            </a:r>
            <a:br/>
            <a:r>
              <a:t>               Jennifer J. Liang and</a:t>
            </a:r>
            <a:br/>
            <a:r>
              <a:t>               Diwakar Mahajan and</a:t>
            </a:r>
            <a:br/>
            <a:r>
              <a:t>               Rachita Chandra and</a:t>
            </a:r>
            <a:br/>
            <a:r>
              <a:t>               Peter Szolovits},</a:t>
            </a:r>
            <a:br/>
            <a:r>
              <a:t>  editor    = {Dina Demner{-}Fushman and</a:t>
            </a:r>
            <a:br/>
            <a:r>
              <a:t>               Kevin Bretonnel Cohen and</a:t>
            </a:r>
            <a:br/>
            <a:r>
              <a:t>               Sophia Ananiadou and</a:t>
            </a:r>
            <a:br/>
            <a:r>
              <a:t>               Junichi Tsujii},</a:t>
            </a:r>
            <a:br/>
            <a:r>
              <a:t>  title     = {emrKBQA: {A} Clinical Knowledge-Base Question Answering Dataset},</a:t>
            </a:r>
            <a:br/>
            <a:r>
              <a:t>  booktitle = {Proceedings of the 20th Workshop on Biomedical Language Processing,</a:t>
            </a:r>
            <a:br/>
            <a:r>
              <a:t>               BioNLP@NAACL-HLT 2021, Online, June 11, 2021},</a:t>
            </a:r>
            <a:br/>
            <a:r>
              <a:t>  pages     = {64--73},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{https://doi.org/10.18653/v1/2021.bionlp-1.7},</a:t>
            </a:r>
            <a:br/>
            <a:r>
              <a:t>  doi       = {10.18653/v1/2021.bionlp-1.7},</a:t>
            </a:r>
            <a:br/>
            <a:r>
              <a:t>  timestamp = {Fri, 06 Aug 2021 00:41:22 +0200},</a:t>
            </a:r>
            <a:br/>
            <a:r>
              <a:t>  biburl    = {https://dblp.org/rec/conf/bionlp/RaghavanLMCS21.bib},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Dutch SQuAD and Ensemble Learning for Question Answering from Labour Agreements.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https://doi.org/10.1007/978-3-030-93842-0_9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@inproceedings{DBLP:conf/bnaic/RouwsVK21,</a:t>
            </a:r>
            <a:br/>
            <a:r>
              <a:t>  author    = {Niels J. Rouws and</a:t>
            </a:r>
            <a:br/>
            <a:r>
              <a:t>               Svitlana Vakulenko and</a:t>
            </a:r>
            <a:br/>
            <a:r>
              <a:t>               Sophia Katrenko},</a:t>
            </a:r>
            <a:br/>
            <a:r>
              <a:t>  editor    = {Luis A. Leiva and</a:t>
            </a:r>
            <a:br/>
            <a:r>
              <a:t>               C{\'{e}}dric Pruski and</a:t>
            </a:r>
            <a:br/>
            <a:r>
              <a:t>               R{\'{e}}ka Markovich and</a:t>
            </a:r>
            <a:br/>
            <a:r>
              <a:t>               Amro Najjar and</a:t>
            </a:r>
            <a:br/>
            <a:r>
              <a:t>               Christoph Schommer},</a:t>
            </a:r>
            <a:br/>
            <a:r>
              <a:t>  title     = {Dutch SQuAD and Ensemble Learning for Question Answering from Labour</a:t>
            </a:r>
            <a:br/>
            <a:r>
              <a:t>               Agreements},</a:t>
            </a:r>
            <a:br/>
            <a:r>
              <a:t>  booktitle = {Artificial Intelligence and Machine Learning - 33rd Benelux Conference</a:t>
            </a:r>
            <a:br/>
            <a:r>
              <a:t>               on Artificial Intelligence, BNAIC/Benelearn 2021, Esch-sur-Alzette,</a:t>
            </a:r>
            <a:br/>
            <a:r>
              <a:t>               Luxembourg, November 10-12, 2021, Revised Selected Papers},</a:t>
            </a:r>
            <a:br/>
            <a:r>
              <a:t>  series    = {Communications in Computer and Information Science},</a:t>
            </a:r>
            <a:br/>
            <a:r>
              <a:t>  volume    = {1530},</a:t>
            </a:r>
            <a:br/>
            <a:r>
              <a:t>  pages     = {155--169},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{https://doi.org/10.1007/978-3-030-93842-0\_9},</a:t>
            </a:r>
            <a:br/>
            <a:r>
              <a:t>  doi       = {10.1007/978-3-030-93842-0\_9},</a:t>
            </a:r>
            <a:br/>
            <a:r>
              <a:t>  timestamp = {Wed, 19 Jan 2022 14:35:08 +0100},</a:t>
            </a:r>
            <a:br/>
            <a:r>
              <a:t>  biburl    = {https://dblp.org/rec/conf/bnaic/RouwsVK21.bib},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a question answering assistant for software development using a transformer-based language </a:t>
            </a:r>
            <a:br/>
            <a:r>
              <a:t> model.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https://doi.org/10.1109/BotSE52550.2021.00016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@inproceedings{DBLP:conf/botse-ws/ValeM21,</a:t>
            </a:r>
            <a:br/>
            <a:r>
              <a:t>  author    = {Liliane do Nascimento Vale and</a:t>
            </a:r>
            <a:br/>
            <a:r>
              <a:t>               Marcelo de Almeida Maia},</a:t>
            </a:r>
            <a:br/>
            <a:r>
              <a:t>  title     = {Towards a question answering assistant for software development using</a:t>
            </a:r>
            <a:br/>
            <a:r>
              <a:t>               a transformer-based language model},</a:t>
            </a:r>
            <a:br/>
            <a:r>
              <a:t>  booktitle = {3rd {IEEE/ACM} International Workshop on Bots in Software Engineering,</a:t>
            </a:r>
            <a:br/>
            <a:r>
              <a:t>               BotSE@ICSE 2021, Madrid, Spain, June 4, 2021},</a:t>
            </a:r>
            <a:br/>
            <a:r>
              <a:t>  pages     = {39--42},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{https://doi.org/10.1109/BotSE52550.2021.00016},</a:t>
            </a:r>
            <a:br/>
            <a:r>
              <a:t>  doi       = {10.1109/BotSE52550.2021.00016},</a:t>
            </a:r>
            <a:br/>
            <a:r>
              <a:t>  timestamp = {Tue, 03 Aug 2021 16:35:29 +0200},</a:t>
            </a:r>
            <a:br/>
            <a:r>
              <a:t>  biburl    = {https://dblp.org/rec/conf/botse-ws/ValeM21.bib},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DEEPAGÉ: Answering Questions in Portuguese About the Brazilian Environment.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https://doi.org/10.1007/978-3-030-91699-2_29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@inproceedings{DBLP:conf/bracis/CacaoJOSCC21,</a:t>
            </a:r>
            <a:br/>
            <a:r>
              <a:t>  author    = {Fl{\'{a}}vio Nakasato Ca{\c{c}}{\~{a}}o and</a:t>
            </a:r>
            <a:br/>
            <a:r>
              <a:t>               Marcos Menon Jos{\'{e}} and</a:t>
            </a:r>
            <a:br/>
            <a:r>
              <a:t>               Andr{\'{e}} Seidel Oliveira and</a:t>
            </a:r>
            <a:br/>
            <a:r>
              <a:t>               Stefano Spindola and</a:t>
            </a:r>
            <a:br/>
            <a:r>
              <a:t>               Anna Helena Reali Costa and</a:t>
            </a:r>
            <a:br/>
            <a:r>
              <a:t>               F{\'{a}}bio Gagliardi Cozman},</a:t>
            </a:r>
            <a:br/>
            <a:r>
              <a:t>  editor    = {Andr{\'{e}} Britto and</a:t>
            </a:r>
            <a:br/>
            <a:r>
              <a:t>               Karina Valdivia Delgado},</a:t>
            </a:r>
            <a:br/>
            <a:r>
              <a:t>  title     = {DEEPAG{\'{E}}: Answering Questions in Portuguese About the Brazilian</a:t>
            </a:r>
            <a:br/>
            <a:r>
              <a:t>               Environment},</a:t>
            </a:r>
            <a:br/>
            <a:r>
              <a:t>  booktitle = {Intelligent Systems - 10th Brazilian Conference, {BRACIS} 2021, Virtual</a:t>
            </a:r>
            <a:br/>
            <a:r>
              <a:t>               Event, November 29 - December 3, 2021, Proceedings, Part {II}},</a:t>
            </a:r>
            <a:br/>
            <a:r>
              <a:t>  series    = {Lecture Notes in Computer Science},</a:t>
            </a:r>
            <a:br/>
            <a:r>
              <a:t>  volume    = {13074},</a:t>
            </a:r>
            <a:br/>
            <a:r>
              <a:t>  pages     = {419--433},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{https://doi.org/10.1007/978-3-030-91699-2\_29},</a:t>
            </a:r>
            <a:br/>
            <a:r>
              <a:t>  doi       = {10.1007/978-3-030-91699-2\_29},</a:t>
            </a:r>
            <a:br/>
            <a:r>
              <a:t>  timestamp = {Sat, 25 Dec 2021 15:52:38 +0100},</a:t>
            </a:r>
            <a:br/>
            <a:r>
              <a:t>  biburl    = {https://dblp.org/rec/conf/bracis/CacaoJOSCC21.bib},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Experiments on Portuguese Clinical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https://doi.org/10.1007/978-3-030-91699-2_10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@inproceedings{DBLP:conf/bracis/OliveiraSGLPM21,</a:t>
            </a:r>
            <a:br/>
            <a:r>
              <a:t>  author    = {Lucas Emanuel Silva e Oliveira and</a:t>
            </a:r>
            <a:br/>
            <a:r>
              <a:t>               Elisa Terumi Rubel Schneider and</a:t>
            </a:r>
            <a:br/>
            <a:r>
              <a:t>               Yohan Bonescki Gumiel and</a:t>
            </a:r>
            <a:br/>
            <a:r>
              <a:t>               Mayara Aparecida Passaura da Luz and</a:t>
            </a:r>
            <a:br/>
            <a:r>
              <a:t>               Emerson Cabrera Paraiso and</a:t>
            </a:r>
            <a:br/>
            <a:r>
              <a:t>               Claudia Moro},</a:t>
            </a:r>
            <a:br/>
            <a:r>
              <a:t>  editor    = {Andr{\'{e}} Britto and</a:t>
            </a:r>
            <a:br/>
            <a:r>
              <a:t>               Karina Valdivia Delgado},</a:t>
            </a:r>
            <a:br/>
            <a:r>
              <a:t>  title     = {Experiments on Portuguese Clinical Question Answering},</a:t>
            </a:r>
            <a:br/>
            <a:r>
              <a:t>  booktitle = {Intelligent Systems - 10th Brazilian Conference, {BRACIS} 2021, Virtual</a:t>
            </a:r>
            <a:br/>
            <a:r>
              <a:t>               Event, November 29 - December 3, 2021, Proceedings, Part {II}},</a:t>
            </a:r>
            <a:br/>
            <a:r>
              <a:t>  series    = {Lecture Notes in Computer Science},</a:t>
            </a:r>
            <a:br/>
            <a:r>
              <a:t>  volume    = {13074},</a:t>
            </a:r>
            <a:br/>
            <a:r>
              <a:t>  pages     = {133--145},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{https://doi.org/10.1007/978-3-030-91699-2\_10},</a:t>
            </a:r>
            <a:br/>
            <a:r>
              <a:t>  doi       = {10.1007/978-3-030-91699-2\_10},</a:t>
            </a:r>
            <a:br/>
            <a:r>
              <a:t>  timestamp = {Wed, 15 Dec 2021 10:33:12 +0100},</a:t>
            </a:r>
            <a:br/>
            <a:r>
              <a:t>  biburl    = {https://dblp.org/rec/conf/bracis/OliveiraSGLPM21.bib},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encoders and decoders with gate attention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https://doi.org/10.2298/csis201120032l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@article{DBLP:journals/comsis/LiH21,</a:t>
            </a:r>
            <a:br/>
            <a:r>
              <a:t>  author    = {Haiyan Li and</a:t>
            </a:r>
            <a:br/>
            <a:r>
              <a:t>               Dezhi Han},</a:t>
            </a:r>
            <a:br/>
            <a:r>
              <a:t>  title     = {Multimodal encoders and decoders with gate attention for visual question</a:t>
            </a:r>
            <a:br/>
            <a:r>
              <a:t>               answering},</a:t>
            </a:r>
            <a:br/>
            <a:r>
              <a:t>  journal   = {Comput. Sci. Inf. Syst.},</a:t>
            </a:r>
            <a:br/>
            <a:r>
              <a:t>  volume    = {18},</a:t>
            </a:r>
            <a:br/>
            <a:r>
              <a:t>  number    = {3},</a:t>
            </a:r>
            <a:br/>
            <a:r>
              <a:t>  pages     = {1023--1040},</a:t>
            </a:r>
            <a:br/>
            <a:r>
              <a:t>  year      = {2021},</a:t>
            </a:r>
            <a:br/>
            <a:r>
              <a:t>  url       = {https://doi.org/10.2298/csis201120032l},</a:t>
            </a:r>
            <a:br/>
            <a:r>
              <a:t>  doi       = {10.2298/csis201120032l},</a:t>
            </a:r>
            <a:br/>
            <a:r>
              <a:t>  timestamp = {Thu, 22 Jul 2021 15:58:06 +0200},</a:t>
            </a:r>
            <a:br/>
            <a:r>
              <a:t>  biburl    = {https://dblp.org/rec/journals/comsis/LiH21.bib},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Automatic Question Answering Method Based on IMGRU-Seq2seq.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https://doi.org/10.1109/ICCCS52626.2021.9449260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@inproceedings{DBLP:conf/ccoms/JiangHJY21,</a:t>
            </a:r>
            <a:br/>
            <a:r>
              <a:t>  author    = {Yujiao Jiang and</a:t>
            </a:r>
            <a:br/>
            <a:r>
              <a:t>               Lvwen Huang and</a:t>
            </a:r>
            <a:br/>
            <a:r>
              <a:t>               Zimeng Jia and</a:t>
            </a:r>
            <a:br/>
            <a:r>
              <a:t>               Bin Yang},</a:t>
            </a:r>
            <a:br/>
            <a:r>
              <a:t>  title     = {Automatic Question Answering Method Based on IMGRU-Seq2seq},</a:t>
            </a:r>
            <a:br/>
            <a:r>
              <a:t>  booktitle = {6th {IEEE} International Conference on Computer and Communication</a:t>
            </a:r>
            <a:br/>
            <a:r>
              <a:t>               Systems, {ICCCS} 2021, Chengdu, China, April 23-26, 2021},</a:t>
            </a:r>
            <a:br/>
            <a:r>
              <a:t>  pages     = {499--504},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{https://doi.org/10.1109/ICCCS52626.2021.9449260},</a:t>
            </a:r>
            <a:br/>
            <a:r>
              <a:t>  doi       = {10.1109/ICCCS52626.2021.9449260},</a:t>
            </a:r>
            <a:br/>
            <a:r>
              <a:t>  timestamp = {Wed, 28 Jul 2021 10:16:33 +0200},</a:t>
            </a:r>
            <a:br/>
            <a:r>
              <a:t>  biburl    = {https://dblp.org/rec/conf/ccoms/JiangHJY21.bib},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HyperButton: In-video Question Answering via Interactive Buttons and Hyperlinks.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https://doi.org/10.1145/3429360.3468179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@inproceedings{DBLP:conf/chi/KimPL21a,</a:t>
            </a:r>
            <a:br/>
            <a:r>
              <a:t>  author    = {Jeongyeon Kim and</a:t>
            </a:r>
            <a:br/>
            <a:r>
              <a:t>               Junyong Park and</a:t>
            </a:r>
            <a:br/>
            <a:r>
              <a:t>               I Hao Lu},</a:t>
            </a:r>
            <a:br/>
            <a:r>
              <a:t>  title     = {HyperButton: In-video Question Answering via Interactive Buttons and</a:t>
            </a:r>
            <a:br/>
            <a:r>
              <a:t>               Hyperlinks},</a:t>
            </a:r>
            <a:br/>
            <a:r>
              <a:t>  booktitle = {AsianCHI '21: 5th Asian {CHI} Symposium, Virtual Event / Yokohama,</a:t>
            </a:r>
            <a:br/>
            <a:r>
              <a:t>               Japan, May 7-8, 2021},</a:t>
            </a:r>
            <a:br/>
            <a:r>
              <a:t>  pages     = {48--52},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{https://doi.org/10.1145/3429360.3468179},</a:t>
            </a:r>
            <a:br/>
            <a:r>
              <a:t>  doi       = {10.1145/3429360.3468179},</a:t>
            </a:r>
            <a:br/>
            <a:r>
              <a:t>  timestamp = {Tue, 05 Oct 2021 09:35:28 +0200},</a:t>
            </a:r>
            <a:br/>
            <a:r>
              <a:t>  biburl    = {https://dblp.org/rec/conf/chi/KimPL21a.bib},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Causal Perception in Question-Answering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https://doi.org/10.1145/3411764.3445444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@inproceedings{DBLP:conf/chi/LawLESQ21,</a:t>
            </a:r>
            <a:br/>
            <a:r>
              <a:t>  author    = {Po{-}Ming Law and</a:t>
            </a:r>
            <a:br/>
            <a:r>
              <a:t>               Leo Yu{-}Ho Lo and</a:t>
            </a:r>
            <a:br/>
            <a:r>
              <a:t>               Alex Endert and</a:t>
            </a:r>
            <a:br/>
            <a:r>
              <a:t>               John T. Stasko and</a:t>
            </a:r>
            <a:br/>
            <a:r>
              <a:t>               Huamin Qu},</a:t>
            </a:r>
            <a:br/>
            <a:r>
              <a:t>  editor    = {Yoshifumi Kitamura and</a:t>
            </a:r>
            <a:br/>
            <a:r>
              <a:t>               Aaron Quigley and</a:t>
            </a:r>
            <a:br/>
            <a:r>
              <a:t>               Katherine Isbister and</a:t>
            </a:r>
            <a:br/>
            <a:r>
              <a:t>               Takeo Igarashi and</a:t>
            </a:r>
            <a:br/>
            <a:r>
              <a:t>               Pernille Bj{\o}rn and</a:t>
            </a:r>
            <a:br/>
            <a:r>
              <a:t>               Steven Mark Drucker},</a:t>
            </a:r>
            <a:br/>
            <a:r>
              <a:t>  title     = {Causal Perception in Question-Answering Systems},</a:t>
            </a:r>
            <a:br/>
            <a:r>
              <a:t>  booktitle = {{CHI} '21: {CHI} Conference on Human Factors in Computing Systems,</a:t>
            </a:r>
            <a:br/>
            <a:r>
              <a:t>               Virtual Event / Yokohama, Japan, May 8-13, 2021},</a:t>
            </a:r>
            <a:br/>
            <a:r>
              <a:t>  pages     = {603:1--603:15},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{https://doi.org/10.1145/3411764.3445444},</a:t>
            </a:r>
            <a:br/>
            <a:r>
              <a:t>  doi       = {10.1145/3411764.3445444},</a:t>
            </a:r>
            <a:br/>
            <a:r>
              <a:t>  timestamp = {Mon, 17 May 2021 13:32:22 +0200},</a:t>
            </a:r>
            <a:br/>
            <a:r>
              <a:t>  biburl    = {https://dblp.org/rec/conf/chi/LawLESQ21.bib},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Quantifying Human-Perceived Answer Utility in Non-factoid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https://doi.org/10.1145/3406522.3446028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@inproceedings{DBLP:conf/chiir/CambazogluBSSTC21,</a:t>
            </a:r>
            <a:br/>
            <a:r>
              <a:t>  author    = {Berkant Barla Cambazoglu and</a:t>
            </a:r>
            <a:br/>
            <a:r>
              <a:t>               Valeria Bolotova{-}Baranova and</a:t>
            </a:r>
            <a:br/>
            <a:r>
              <a:t>               Falk Scholer and</a:t>
            </a:r>
            <a:br/>
            <a:r>
              <a:t>               Mark Sanderson and</a:t>
            </a:r>
            <a:br/>
            <a:r>
              <a:t>               Leila Tavakoli and</a:t>
            </a:r>
            <a:br/>
            <a:r>
              <a:t>               W. Bruce Croft},</a:t>
            </a:r>
            <a:br/>
            <a:r>
              <a:t>  editor    = {Falk Scholer and</a:t>
            </a:r>
            <a:br/>
            <a:r>
              <a:t>               Paul Thomas and</a:t>
            </a:r>
            <a:br/>
            <a:r>
              <a:t>               David Elsweiler and</a:t>
            </a:r>
            <a:br/>
            <a:r>
              <a:t>               Hideo Joho and</a:t>
            </a:r>
            <a:br/>
            <a:r>
              <a:t>               Noriko Kando and</a:t>
            </a:r>
            <a:br/>
            <a:r>
              <a:t>               Catherine Smith},</a:t>
            </a:r>
            <a:br/>
            <a:r>
              <a:t>  title     = {Quantifying Human-Perceived Answer Utility in Non-factoid Question</a:t>
            </a:r>
            <a:br/>
            <a:r>
              <a:t>               Answering},</a:t>
            </a:r>
            <a:br/>
            <a:r>
              <a:t>  booktitle = {{CHIIR} '21: {ACM} {SIGIR} Conference on Human Information Interaction</a:t>
            </a:r>
            <a:br/>
            <a:r>
              <a:t>               and Retrieval, Canberra, ACT, Australia, March 14-19, 2021},</a:t>
            </a:r>
            <a:br/>
            <a:r>
              <a:t>  pages     = {75--84},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{https://doi.org/10.1145/3406522.3446028},</a:t>
            </a:r>
            <a:br/>
            <a:r>
              <a:t>  doi       = {10.1145/3406522.3446028},</a:t>
            </a:r>
            <a:br/>
            <a:r>
              <a:t>  timestamp = {Sat, 11 Sep 2021 23:19:20 +0200},</a:t>
            </a:r>
            <a:br/>
            <a:r>
              <a:t>  biburl    = {https://dblp.org/rec/conf/chiir/CambazogluBSSTC21.bib},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AQUACOLD: A Novel Crowdsourced Linked Data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http://ceur-ws.org/Vol-2863/paper-03.pdf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@inproceedings{DBLP:conf/chiir/CollisF21,</a:t>
            </a:r>
            <a:br/>
            <a:r>
              <a:t>  author    = {Nicholas W. Collis and</a:t>
            </a:r>
            <a:br/>
            <a:r>
              <a:t>               Ingo Frommholz},</a:t>
            </a:r>
            <a:br/>
            <a:r>
              <a:t>  editor    = {Ingo Frommholz and</a:t>
            </a:r>
            <a:br/>
            <a:r>
              <a:t>               Haiming Liu and</a:t>
            </a:r>
            <a:br/>
            <a:r>
              <a:t>               Massimo Melucci and</a:t>
            </a:r>
            <a:br/>
            <a:r>
              <a:t>               Nicholas J. Belkin and</a:t>
            </a:r>
            <a:br/>
            <a:r>
              <a:t>               Gareth J. F. Jones and</a:t>
            </a:r>
            <a:br/>
            <a:r>
              <a:t>               Noriko Kando and</a:t>
            </a:r>
            <a:br/>
            <a:r>
              <a:t>               Gabriella Pasi},</a:t>
            </a:r>
            <a:br/>
            <a:r>
              <a:t>  title     = {{AQUACOLD:} {A} Novel Crowdsourced Linked Data Question Answering</a:t>
            </a:r>
            <a:br/>
            <a:r>
              <a:t>               System},</a:t>
            </a:r>
            <a:br/>
            <a:r>
              <a:t>  booktitle = {Joint Proceedings of the Second Workshop on Bridging the Gap between</a:t>
            </a:r>
            <a:br/>
            <a:r>
              <a:t>               Information Science, Information Retrieval and Data Science, and Third</a:t>
            </a:r>
            <a:br/>
            <a:r>
              <a:t>               Workshop on Evaluation of Personalisation in Information Retrieval</a:t>
            </a:r>
            <a:br/>
            <a:r>
              <a:t>               co-located with 6th {ACM} {SIGIR} Conference on Human Information</a:t>
            </a:r>
            <a:br/>
            <a:r>
              <a:t>               Interaction and Retrieval {(CHIIR} 2021), Canberra, Australia (Virtual</a:t>
            </a:r>
            <a:br/>
            <a:r>
              <a:t>               Event), March 19th, 2021},</a:t>
            </a:r>
            <a:br/>
            <a:r>
              <a:t>  series    = {{CEUR} Workshop Proceedings},</a:t>
            </a:r>
            <a:br/>
            <a:r>
              <a:t>  volume    = {2863},</a:t>
            </a:r>
            <a:br/>
            <a:r>
              <a:t>  pages     = {11--25},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{http://ceur-ws.org/Vol-2863/paper-03.pdf},</a:t>
            </a:r>
            <a:br/>
            <a:r>
              <a:t>  timestamp = {Wed, 19 May 2021 16:09:08 +0200},</a:t>
            </a:r>
            <a:br/>
            <a:r>
              <a:t>  biburl    = {https://dblp.org/rec/conf/chiir/CollisF21.bib},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Square peg, round hole: A case study on using Visual Question &amp; Answering in Games.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https://doi.org/10.1145/3450337.3483466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@inproceedings{DBLP:conf/chiplay/BalaNDNJ21,</a:t>
            </a:r>
            <a:br/>
            <a:r>
              <a:t>  author    = {Paulo Bala and</a:t>
            </a:r>
            <a:br/>
            <a:r>
              <a:t>               Valentina Nisi and</a:t>
            </a:r>
            <a:br/>
            <a:r>
              <a:t>               Mara Dionisio and</a:t>
            </a:r>
            <a:br/>
            <a:r>
              <a:t>               Nuno Jardim Nunes and</a:t>
            </a:r>
            <a:br/>
            <a:r>
              <a:t>               Stuart James},</a:t>
            </a:r>
            <a:br/>
            <a:r>
              <a:t>  editor    = {G{\"{u}}nter Wallner and</a:t>
            </a:r>
            <a:br/>
            <a:r>
              <a:t>               Alexander Meschtscherjakov and</a:t>
            </a:r>
            <a:br/>
            <a:r>
              <a:t>               Max Birk and</a:t>
            </a:r>
            <a:br/>
            <a:r>
              <a:t>               Jo Iacovides and</a:t>
            </a:r>
            <a:br/>
            <a:r>
              <a:t>               Mitchell W. McEwan},</a:t>
            </a:r>
            <a:br/>
            <a:r>
              <a:t>  title     = {Square peg, round hole: {A} case study on using Visual Question {\&amp;}</a:t>
            </a:r>
            <a:br/>
            <a:r>
              <a:t>               Answering in Games},</a:t>
            </a:r>
            <a:br/>
            <a:r>
              <a:t>  booktitle = {{CHI} {PLAY} '21: The Annual Symposium on Computer-Human Interaction</a:t>
            </a:r>
            <a:br/>
            <a:r>
              <a:t>               in Play, Virtual Event, Austria, October 18-21, 2021},</a:t>
            </a:r>
            <a:br/>
            <a:r>
              <a:t>  pages     = {133--139},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{https://doi.org/10.1145/3450337.3483466},</a:t>
            </a:r>
            <a:br/>
            <a:r>
              <a:t>  doi       = {10.1145/3450337.3483466},</a:t>
            </a:r>
            <a:br/>
            <a:r>
              <a:t>  timestamp = {Tue, 26 Oct 2021 12:05:18 +0200},</a:t>
            </a:r>
            <a:br/>
            <a:r>
              <a:t>  biburl    = {https://dblp.org/rec/conf/chiplay/BalaNDNJ21.bib},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a Two-Stage Method for Answer Selection and Summarization in Buddhism Community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https://doi.org/10.1007/978-3-030-93049-3_21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@inproceedings{DBLP:conf/cicai/DuCWLX21,</a:t>
            </a:r>
            <a:br/>
            <a:r>
              <a:t>  author    = {Jiangnan Du and</a:t>
            </a:r>
            <a:br/>
            <a:r>
              <a:t>               Jun Chen and</a:t>
            </a:r>
            <a:br/>
            <a:r>
              <a:t>               Suhong Wang and</a:t>
            </a:r>
            <a:br/>
            <a:r>
              <a:t>               Jianfeng Li and</a:t>
            </a:r>
            <a:br/>
            <a:r>
              <a:t>               Zhifeng Xiao},</a:t>
            </a:r>
            <a:br/>
            <a:r>
              <a:t>  editor    = {Lu Fang and</a:t>
            </a:r>
            <a:br/>
            <a:r>
              <a:t>               Yiran Chen and</a:t>
            </a:r>
            <a:br/>
            <a:r>
              <a:t>               Guangtao Zhai and</a:t>
            </a:r>
            <a:br/>
            <a:r>
              <a:t>               Z. Jane Wang and</a:t>
            </a:r>
            <a:br/>
            <a:r>
              <a:t>               Ruiping Wang and</a:t>
            </a:r>
            <a:br/>
            <a:r>
              <a:t>               Weisheng Dong},</a:t>
            </a:r>
            <a:br/>
            <a:r>
              <a:t>  title     = {Towards a Two-Stage Method for Answer Selection and Summarization</a:t>
            </a:r>
            <a:br/>
            <a:r>
              <a:t>               in Buddhism Community Question Answering},</a:t>
            </a:r>
            <a:br/>
            <a:r>
              <a:t>  booktitle = {Artificial Intelligence - First {CAAI} International Conference, {CICAI}</a:t>
            </a:r>
            <a:br/>
            <a:r>
              <a:t>               2021, Hangzhou, China, June 5-6, 2021, Proceedings, Part {II}},</a:t>
            </a:r>
            <a:br/>
            <a:r>
              <a:t>  series    = {Lecture Notes in Computer Science},</a:t>
            </a:r>
            <a:br/>
            <a:r>
              <a:t>  volume    = {13070},</a:t>
            </a:r>
            <a:br/>
            <a:r>
              <a:t>  pages     = {251--260},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{https://doi.org/10.1007/978-3-030-93049-3\_21},</a:t>
            </a:r>
            <a:br/>
            <a:r>
              <a:t>  doi       = {10.1007/978-3-030-93049-3\_21},</a:t>
            </a:r>
            <a:br/>
            <a:r>
              <a:t>  timestamp = {Fri, 14 Jan 2022 09:56:37 +0100},</a:t>
            </a:r>
            <a:br/>
            <a:r>
              <a:t>  biburl    = {https://dblp.org/rec/conf/cicai/DuCWLX21.bib},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MVQAS: A Medical Visual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https://doi.org/10.1145/3459637.3481971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@inproceedings{DBLP:conf/cikm/BaiSHW21,</a:t>
            </a:r>
            <a:br/>
            <a:r>
              <a:t>  author    = {Haoyue Bai and</a:t>
            </a:r>
            <a:br/>
            <a:r>
              <a:t>               Xiaoyan Shan and</a:t>
            </a:r>
            <a:br/>
            <a:r>
              <a:t>               Yefan Huang and</a:t>
            </a:r>
            <a:br/>
            <a:r>
              <a:t>               Xiaoli Wang},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{{MVQAS:} {A} Medical Visual Question Answering System},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{4675--4679},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{https://doi.org/10.1145/3459637.3481971},</a:t>
            </a:r>
            <a:br/>
            <a:r>
              <a:t>  doi       = {10.1145/3459637.3481971},</a:t>
            </a:r>
            <a:br/>
            <a:r>
              <a:t>  timestamp = {Tue, 02 Nov 2021 12:01:17 +0100},</a:t>
            </a:r>
            <a:br/>
            <a:r>
              <a:t>  biburl    = {https://dblp.org/rec/conf/cikm/BaiSHW21.bib},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FedMatch: Federated Learning Over Heterogeneous Question Answering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@inproceedings{DBLP:conf/cikm/ChenZGFC21,</a:t>
            </a:r>
            <a:br/>
            <a:r>
              <a:t>  author    = {Jiangui Chen and</a:t>
            </a:r>
            <a:br/>
            <a:r>
              <a:t>               Ruqing Zhang and</a:t>
            </a:r>
            <a:br/>
            <a:r>
              <a:t>               Jiafeng Guo and</a:t>
            </a:r>
            <a:br/>
            <a:r>
              <a:t>               Yixing Fan and</a:t>
            </a:r>
            <a:br/>
            <a:r>
              <a:t>               Xueqi Cheng},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{FedMatch: Federated Learning Over Heterogeneous Question Answering</a:t>
            </a:r>
            <a:br/>
            <a:r>
              <a:t>               Data},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{181--190},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{https://doi.org/10.1145/3459637.3482345},</a:t>
            </a:r>
            <a:br/>
            <a:r>
              <a:t>  doi       = {10.1145/3459637.3482345},</a:t>
            </a:r>
            <a:br/>
            <a:r>
              <a:t>  timestamp = {Tue, 02 Nov 2021 12:01:17 +0100},</a:t>
            </a:r>
            <a:br/>
            <a:r>
              <a:t>  biburl    = {https://dblp.org/rec/conf/cikm/ChenZGFC21.bib},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POI-recommendation Questions using Tourism Reviews.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https://doi.org/10.1145/3459637.3482320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@inproceedings{DBLP:conf/cikm/ContractorSPSM21,</a:t>
            </a:r>
            <a:br/>
            <a:r>
              <a:t>  author    = {Danish Contractor and</a:t>
            </a:r>
            <a:br/>
            <a:r>
              <a:t>               Krunal Shah and</a:t>
            </a:r>
            <a:br/>
            <a:r>
              <a:t>               Aditi Partap and</a:t>
            </a:r>
            <a:br/>
            <a:r>
              <a:t>               Parag Singla and</a:t>
            </a:r>
            <a:br/>
            <a:r>
              <a:t>               Mausam},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{Answering POI-recommendation Questions using Tourism Reviews},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{281--291},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{https://doi.org/10.1145/3459637.3482320},</a:t>
            </a:r>
            <a:br/>
            <a:r>
              <a:t>  doi       = {10.1145/3459637.3482320},</a:t>
            </a:r>
            <a:br/>
            <a:r>
              <a:t>  timestamp = {Tue, 02 Nov 2021 12:01:17 +0100},</a:t>
            </a:r>
            <a:br/>
            <a:r>
              <a:t>  biburl    = {https://dblp.org/rec/conf/cikm/ContractorSPSM21.bib},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Bayesian end-to-end model with estimated uncertainties for simple question answering over knowledge </a:t>
            </a:r>
            <a:br/>
            <a:r>
              <a:t> bases.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https://doi.org/10.1016/j.csl.2020.101167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@article{DBLP:journals/csl/ZhangLZHZ21,</a:t>
            </a:r>
            <a:br/>
            <a:r>
              <a:t>  author    = {Linhai Zhang and</a:t>
            </a:r>
            <a:br/>
            <a:r>
              <a:t>               Chao Lin and</a:t>
            </a:r>
            <a:br/>
            <a:r>
              <a:t>               Deyu Zhou and</a:t>
            </a:r>
            <a:br/>
            <a:r>
              <a:t>               Yulan He and</a:t>
            </a:r>
            <a:br/>
            <a:r>
              <a:t>               Meng Zhang},</a:t>
            </a:r>
            <a:br/>
            <a:r>
              <a:t>  title     = {A Bayesian end-to-end model with estimated uncertainties for simple</a:t>
            </a:r>
            <a:br/>
            <a:r>
              <a:t>               question answering over knowledge bases},</a:t>
            </a:r>
            <a:br/>
            <a:r>
              <a:t>  journal   = {Comput. Speech Lang.},</a:t>
            </a:r>
            <a:br/>
            <a:r>
              <a:t>  volume    = {66},</a:t>
            </a:r>
            <a:br/>
            <a:r>
              <a:t>  pages     = {101167},</a:t>
            </a:r>
            <a:br/>
            <a:r>
              <a:t>  year      = {2021},</a:t>
            </a:r>
            <a:br/>
            <a:r>
              <a:t>  url       = {https://doi.org/10.1016/j.csl.2020.101167},</a:t>
            </a:r>
            <a:br/>
            <a:r>
              <a:t>  doi       = {10.1016/j.csl.2020.101167},</a:t>
            </a:r>
            <a:br/>
            <a:r>
              <a:t>  timestamp = {Thu, 17 Dec 2020 16:21:14 +0100},</a:t>
            </a:r>
            <a:br/>
            <a:r>
              <a:t>  biburl    = {https://dblp.org/rec/journals/csl/ZhangLZHZ21.bib},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Complex Temporal Question Answering on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https://doi.org/10.1145/3459637.3482416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@inproceedings{DBLP:conf/cikm/JiaPRW21,</a:t>
            </a:r>
            <a:br/>
            <a:r>
              <a:t>  author    = {Zhen Jia and</a:t>
            </a:r>
            <a:br/>
            <a:r>
              <a:t>               Soumajit Pramanik and</a:t>
            </a:r>
            <a:br/>
            <a:r>
              <a:t>               Rishiraj Saha Roy and</a:t>
            </a:r>
            <a:br/>
            <a:r>
              <a:t>               Gerhard Weikum},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{Complex Temporal Question Answering on Knowledge Graphs},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{792--802},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{https://doi.org/10.1145/3459637.3482416},</a:t>
            </a:r>
            <a:br/>
            <a:r>
              <a:t>  doi       = {10.1145/3459637.3482416},</a:t>
            </a:r>
            <a:br/>
            <a:r>
              <a:t>  timestamp = {Tue, 02 Nov 2021 12:01:17 +0100},</a:t>
            </a:r>
            <a:br/>
            <a:r>
              <a:t>  biburl    = {https://dblp.org/rec/conf/cikm/JiaPRW21.bib},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using Web Lists.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https://doi.org/10.1145/3459637.3482163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@inproceedings{DBLP:conf/cikm/KattiHGF21,</a:t>
            </a:r>
            <a:br/>
            <a:r>
              <a:t>  author    = {Anoop R. Katti and</a:t>
            </a:r>
            <a:br/>
            <a:r>
              <a:t>               Kai Hui and</a:t>
            </a:r>
            <a:br/>
            <a:r>
              <a:t>               Adri{\`{a}} de Gispert and</a:t>
            </a:r>
            <a:br/>
            <a:r>
              <a:t>               Hagen F{\"{u}}rstenau},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{Question Answering using Web Lists},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{3132--3136},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{https://doi.org/10.1145/3459637.3482163},</a:t>
            </a:r>
            <a:br/>
            <a:r>
              <a:t>  doi       = {10.1145/3459637.3482163},</a:t>
            </a:r>
            <a:br/>
            <a:r>
              <a:t>  timestamp = {Tue, 02 Nov 2021 12:01:17 +0100},</a:t>
            </a:r>
            <a:br/>
            <a:r>
              <a:t>  biburl    = {https://dblp.org/rec/conf/cikm/KattiHGF21.bib},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Multi-Relational Graph based Heterogeneous Multi-Task Learning in Community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https://doi.org/10.1145/3459637.3482279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@inproceedings{DBLP:conf/cikm/LinKWBSZY21,</a:t>
            </a:r>
            <a:br/>
            <a:r>
              <a:t>  author    = {Zizheng Lin and</a:t>
            </a:r>
            <a:br/>
            <a:r>
              <a:t>               Haowen Ke and</a:t>
            </a:r>
            <a:br/>
            <a:r>
              <a:t>               Ngo{-}Yin Wong and</a:t>
            </a:r>
            <a:br/>
            <a:r>
              <a:t>               Jiaxin Bai and</a:t>
            </a:r>
            <a:br/>
            <a:r>
              <a:t>               Yangqiu Song and</a:t>
            </a:r>
            <a:br/>
            <a:r>
              <a:t>               Huan Zhao and</a:t>
            </a:r>
            <a:br/>
            <a:r>
              <a:t>               Junpeng Ye},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{Multi-Relational Graph based Heterogeneous Multi-Task Learning in</a:t>
            </a:r>
            <a:br/>
            <a:r>
              <a:t>               Community Question Answering},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{1038--1047},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{https://doi.org/10.1145/3459637.3482279},</a:t>
            </a:r>
            <a:br/>
            <a:r>
              <a:t>  doi       = {10.1145/3459637.3482279},</a:t>
            </a:r>
            <a:br/>
            <a:r>
              <a:t>  timestamp = {Tue, 02 Nov 2021 12:01:17 +0100},</a:t>
            </a:r>
            <a:br/>
            <a:r>
              <a:t>  biburl    = {https://dblp.org/rec/conf/cikm/LinKWBSZY21.bib},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Lightweight Visual Question Answering using Scene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https://doi.org/10.1145/3459637.3482218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@inproceedings{DBLP:conf/cikm/NuthalapatiCGLK21,</a:t>
            </a:r>
            <a:br/>
            <a:r>
              <a:t>  author    = {Sai Vidyaranya Nuthalapati and</a:t>
            </a:r>
            <a:br/>
            <a:r>
              <a:t>               Ramraj Chandradevan and</a:t>
            </a:r>
            <a:br/>
            <a:r>
              <a:t>               Eleonora Giunchiglia and</a:t>
            </a:r>
            <a:br/>
            <a:r>
              <a:t>               Bowen Li and</a:t>
            </a:r>
            <a:br/>
            <a:r>
              <a:t>               Maxime Kayser and</a:t>
            </a:r>
            <a:br/>
            <a:r>
              <a:t>               Thomas Lukasiewicz and</a:t>
            </a:r>
            <a:br/>
            <a:r>
              <a:t>               Carl Yang},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{Lightweight Visual Question Answering using Scene Graphs},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{3353--3357},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{https://doi.org/10.1145/3459637.3482218},</a:t>
            </a:r>
            <a:br/>
            <a:r>
              <a:t>  doi       = {10.1145/3459637.3482218},</a:t>
            </a:r>
            <a:br/>
            <a:r>
              <a:t>  timestamp = {Thu, 16 Dec 2021 08:51:44 +0100},</a:t>
            </a:r>
            <a:br/>
            <a:r>
              <a:t>  biburl    = {https://dblp.org/rec/conf/cikm/NuthalapatiCGLK21.bib},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Pirá: A Bilingual Portuguese-English Dataset for Question-Answering about the Ocean.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@inproceedings{DBLP:conf/cikm/PaschoalPFDPJCO21,</a:t>
            </a:r>
            <a:br/>
            <a:r>
              <a:t>  author    = {Andr{\'{e}} F. A. Paschoal and</a:t>
            </a:r>
            <a:br/>
            <a:r>
              <a:t>               Paulo Pirozelli and</a:t>
            </a:r>
            <a:br/>
            <a:r>
              <a:t>               Valdinei Freire and</a:t>
            </a:r>
            <a:br/>
            <a:r>
              <a:t>               Karina Valdivia Delgado and</a:t>
            </a:r>
            <a:br/>
            <a:r>
              <a:t>               Sarajane M. Peres and</a:t>
            </a:r>
            <a:br/>
            <a:r>
              <a:t>               Marcos Menon Jos{\'{e}} and</a:t>
            </a:r>
            <a:br/>
            <a:r>
              <a:t>               Fl{\'{a}}vio Nakasato Ca{\c{c}}{\~{a}}o and</a:t>
            </a:r>
            <a:br/>
            <a:r>
              <a:t>               Andr{\'{e}} Seidel Oliveira and</a:t>
            </a:r>
            <a:br/>
            <a:r>
              <a:t>               Anarosa A. F. Brand{\~{a}}o and</a:t>
            </a:r>
            <a:br/>
            <a:r>
              <a:t>               Anna H. R. Costa and</a:t>
            </a:r>
            <a:br/>
            <a:r>
              <a:t>               F{\'{a}}bio Gagliardi Cozman},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{Pir{\'{a}}: {A} Bilingual Portuguese-English Dataset for Question-Answering</a:t>
            </a:r>
            <a:br/>
            <a:r>
              <a:t>               about the Ocean},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{4544--4553},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{https://doi.org/10.1145/3459637.3482012},</a:t>
            </a:r>
            <a:br/>
            <a:r>
              <a:t>  doi       = {10.1145/3459637.3482012},</a:t>
            </a:r>
            <a:br/>
            <a:r>
              <a:t>  timestamp = {Mon, 03 Jan 2022 22:42:32 +0100},</a:t>
            </a:r>
            <a:br/>
            <a:r>
              <a:t>  biburl    = {https://dblp.org/rec/conf/cikm/PaschoalPFDPJCO21.bib},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K-AID: Enhancing Pre-trained Language Models with Domain Knowledge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https://doi.org/10.1145/3459637.3481930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@inproceedings{DBLP:conf/cikm/SunLWCCZ21,</a:t>
            </a:r>
            <a:br/>
            <a:r>
              <a:t>  author    = {Fu Sun and</a:t>
            </a:r>
            <a:br/>
            <a:r>
              <a:t>               Feng{-}Lin Li and</a:t>
            </a:r>
            <a:br/>
            <a:r>
              <a:t>               Ruize Wang and</a:t>
            </a:r>
            <a:br/>
            <a:r>
              <a:t>               Qianglong Chen and</a:t>
            </a:r>
            <a:br/>
            <a:r>
              <a:t>               Xingyi Cheng and</a:t>
            </a:r>
            <a:br/>
            <a:r>
              <a:t>               Ji Zhang},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{{K-AID:} Enhancing Pre-trained Language Models with Domain Knowledge</a:t>
            </a:r>
            <a:br/>
            <a:r>
              <a:t>               for Question Answering},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{4125--4134},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{https://doi.org/10.1145/3459637.3481930},</a:t>
            </a:r>
            <a:br/>
            <a:r>
              <a:t>  doi       = {10.1145/3459637.3481930},</a:t>
            </a:r>
            <a:br/>
            <a:r>
              <a:t>  timestamp = {Tue, 02 Nov 2021 12:01:17 +0100},</a:t>
            </a:r>
            <a:br/>
            <a:r>
              <a:t>  biburl    = {https://dblp.org/rec/conf/cikm/SunLWCCZ21.bib},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Chinese Knowledge Base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https://doi.org/10.1145/3459637.3481970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@inproceedings{DBLP:conf/cikm/XueJZHW21,</a:t>
            </a:r>
            <a:br/>
            <a:r>
              <a:t>  author    = {Xiaona Xue and</a:t>
            </a:r>
            <a:br/>
            <a:r>
              <a:t>               Jinling Jiang and</a:t>
            </a:r>
            <a:br/>
            <a:r>
              <a:t>               Wenjian Zhang and</a:t>
            </a:r>
            <a:br/>
            <a:r>
              <a:t>               Yanxiang Huang and</a:t>
            </a:r>
            <a:br/>
            <a:r>
              <a:t>               Xindong Wu},</a:t>
            </a:r>
            <a:br/>
            <a:r>
              <a:t>  editor    = {Gianluca Demartini and</a:t>
            </a:r>
            <a:br/>
            <a:r>
              <a:t>               Guido Zuccon and</a:t>
            </a:r>
            <a:br/>
            <a:r>
              <a:t>               J. Shane Culpepper and</a:t>
            </a:r>
            <a:br/>
            <a:r>
              <a:t>               Zi Huang and</a:t>
            </a:r>
            <a:br/>
            <a:r>
              <a:t>               Hanghang Tong},</a:t>
            </a:r>
            <a:br/>
            <a:r>
              <a:t>  title     = {A Chinese Knowledge Base Question Answering System},</a:t>
            </a:r>
            <a:br/>
            <a:r>
              <a:t>  booktitle = {{CIKM} '21: The 30th {ACM} International Conference on Information</a:t>
            </a:r>
            <a:br/>
            <a:r>
              <a:t>               and Knowledge Management, Virtual Event, Queensland, Australia, November</a:t>
            </a:r>
            <a:br/>
            <a:r>
              <a:t>               1 - 5, 2021},</a:t>
            </a:r>
            <a:br/>
            <a:r>
              <a:t>  pages     = {4813--4816},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{https://doi.org/10.1145/3459637.3481970},</a:t>
            </a:r>
            <a:br/>
            <a:r>
              <a:t>  doi       = {10.1145/3459637.3481970},</a:t>
            </a:r>
            <a:br/>
            <a:r>
              <a:t>  timestamp = {Mon, 08 Nov 2021 14:07:22 +0100},</a:t>
            </a:r>
            <a:br/>
            <a:r>
              <a:t>  biburl    = {https://dblp.org/rec/conf/cikm/XueJZHW21.bib},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Overview of the VQA-Med Task at ImageCLEF 2021: Visual Question Answering and Generation in the Medical </a:t>
            </a:r>
            <a:br/>
            <a:r>
              <a:t> Domain.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http://ceur-ws.org/Vol-2936/paper-87.pdf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@inproceedings{DBLP:conf/clef/AbachaSDHM21,</a:t>
            </a:r>
            <a:br/>
            <a:r>
              <a:t>  author    = {Asma Ben Abacha and</a:t>
            </a:r>
            <a:br/>
            <a:r>
              <a:t>               Mourad Sarrouti and</a:t>
            </a:r>
            <a:br/>
            <a:r>
              <a:t>               Dina Demner{-}Fushman and</a:t>
            </a:r>
            <a:br/>
            <a:r>
              <a:t>               Sadid A. Hasan and</a:t>
            </a:r>
            <a:br/>
            <a:r>
              <a:t>               Henning M{\"{u}}ller},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{Overview of the VQA-Med Task at ImageCLEF 2021: Visual Question Answering</a:t>
            </a:r>
            <a:br/>
            <a:r>
              <a:t>               and Generation in the Medical Domain},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{1081--1088},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{http://ceur-ws.org/Vol-2936/paper-87.pdf},</a:t>
            </a:r>
            <a:br/>
            <a:r>
              <a:t>  timestamp = {Tue, 31 Aug 2021 14:51:15 +0200},</a:t>
            </a:r>
            <a:br/>
            <a:r>
              <a:t>  biburl    = {https://dblp.org/rec/conf/clef/AbachaSDHM21.bib},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DistilBERT-based Argumentation Retrieval for Answering Comparative Questions.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http://ceur-ws.org/Vol-2936/paper-209.pdf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@inproceedings{DBLP:conf/clef/AlhamzehBEM21,</a:t>
            </a:r>
            <a:br/>
            <a:r>
              <a:t>  author    = {Alaa Alhamzeh and</a:t>
            </a:r>
            <a:br/>
            <a:r>
              <a:t>               Mohamed Bouhaouel and</a:t>
            </a:r>
            <a:br/>
            <a:r>
              <a:t>               El{\"{o}}d Egyed{-}Zsigmond and</a:t>
            </a:r>
            <a:br/>
            <a:r>
              <a:t>               Jelena Mitrovic},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{DistilBERT-based Argumentation Retrieval for Answering Comparative</a:t>
            </a:r>
            <a:br/>
            <a:r>
              <a:t>               Questions},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{2319--2330},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{http://ceur-ws.org/Vol-2936/paper-209.pdf},</a:t>
            </a:r>
            <a:br/>
            <a:r>
              <a:t>  timestamp = {Tue, 31 Aug 2021 14:51:15 +0200},</a:t>
            </a:r>
            <a:br/>
            <a:r>
              <a:t>  biburl    = {https://dblp.org/rec/conf/clef/AlhamzehBEM21.bib},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Large Biomedical Question Answering Models with ALBERT and ELECTRA.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http://ceur-ws.org/Vol-2936/paper-14.pdf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@inproceedings{DBLP:conf/clef/AlrowiliS21,</a:t>
            </a:r>
            <a:br/>
            <a:r>
              <a:t>  author    = {Sultan Alrowili and</a:t>
            </a:r>
            <a:br/>
            <a:r>
              <a:t>               Vijay Shanker},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{Large Biomedical Question Answering Models with {ALBERT} and {ELECTRA}},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{213--220},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{http://ceur-ws.org/Vol-2936/paper-14.pdf},</a:t>
            </a:r>
            <a:br/>
            <a:r>
              <a:t>  timestamp = {Tue, 31 Aug 2021 14:51:15 +0200},</a:t>
            </a:r>
            <a:br/>
            <a:r>
              <a:t>  biburl    = {https://dblp.org/rec/conf/clef/AlrowiliS21.bib},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Transformer-Based Extractive Social Media Question Answering on TweetQA.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https://cys.cic.ipn.mx/ojs/index.php/CyS/article/view/3897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@article{DBLP:journals/cys/ButtASSG21,</a:t>
            </a:r>
            <a:br/>
            <a:r>
              <a:t>  author    = {Sabur Butt and</a:t>
            </a:r>
            <a:br/>
            <a:r>
              <a:t>               Noman Ashraf and</a:t>
            </a:r>
            <a:br/>
            <a:r>
              <a:t>               Muhammad Hammad Fahim Siddiqui and</a:t>
            </a:r>
            <a:br/>
            <a:r>
              <a:t>               Grigori Sidorov and</a:t>
            </a:r>
            <a:br/>
            <a:r>
              <a:t>               Alexander F. Gelbukh},</a:t>
            </a:r>
            <a:br/>
            <a:r>
              <a:t>  title     = {Transformer-Based Extractive Social Media Question Answering on TweetQA},</a:t>
            </a:r>
            <a:br/>
            <a:r>
              <a:t>  journal   = {Computaci{\'{o}}n y Sistemas},</a:t>
            </a:r>
            <a:br/>
            <a:r>
              <a:t>  volume    = {25},</a:t>
            </a:r>
            <a:br/>
            <a:r>
              <a:t>  number    = {1},</a:t>
            </a:r>
            <a:br/>
            <a:r>
              <a:t>  year      = {2021},</a:t>
            </a:r>
            <a:br/>
            <a:r>
              <a:t>  url       = {https://cys.cic.ipn.mx/ojs/index.php/CyS/article/view/3897},</a:t>
            </a:r>
            <a:br/>
            <a:r>
              <a:t>  timestamp = {Wed, 24 Feb 2021 14:28:10 +0100},</a:t>
            </a:r>
            <a:br/>
            <a:r>
              <a:t>  biburl    = {https://dblp.org/rec/journals/cys/ButtASSG21.bib},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Post-processing BioBERT And Using Voting Methods for Biomedical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http://ceur-ws.org/Vol-2936/paper-19.pdf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@inproceedings{DBLP:conf/clef/CamposC21,</a:t>
            </a:r>
            <a:br/>
            <a:r>
              <a:t>  author    = {Margarida M. Campos and</a:t>
            </a:r>
            <a:br/>
            <a:r>
              <a:t>               Francisco M. Couto},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{Post-processing BioBERT And Using Voting Methods for Biomedical Question</a:t>
            </a:r>
            <a:br/>
            <a:r>
              <a:t>              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{258--273},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{http://ceur-ws.org/Vol-2936/paper-19.pdf},</a:t>
            </a:r>
            <a:br/>
            <a:r>
              <a:t>  timestamp = {Tue, 31 Aug 2021 14:51:15 +0200},</a:t>
            </a:r>
            <a:br/>
            <a:r>
              <a:t>  biburl    = {https://dblp.org/rec/conf/clef/CamposC21.bib},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TeamS at VQA-Med 2021: BBN-Orchestra for Long-tailed Medical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http://ceur-ws.org/Vol-2936/paper-98.pdf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@inproceedings{DBLP:conf/clef/EslamiMM21,</a:t>
            </a:r>
            <a:br/>
            <a:r>
              <a:t>  author    = {Sedigheh Eslami and</a:t>
            </a:r>
            <a:br/>
            <a:r>
              <a:t>               Gerard de Melo and</a:t>
            </a:r>
            <a:br/>
            <a:r>
              <a:t>               Christoph Meinel},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{TeamS at VQA-Med 2021: BBN-Orchestra for Long-tailed Medical Visual</a:t>
            </a:r>
            <a:br/>
            <a:r>
              <a:t>               Question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{1211--1217},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{http://ceur-ws.org/Vol-2936/paper-98.pdf},</a:t>
            </a:r>
            <a:br/>
            <a:r>
              <a:t>  timestamp = {Tue, 31 Aug 2021 14:51:15 +0200},</a:t>
            </a:r>
            <a:br/>
            <a:r>
              <a:t>  biburl    = {https://dblp.org/rec/conf/clef/EslamiMM21.bib},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SYSU-HCP at VQA-Med 2021: A Data-centric Model with Efficient Training Methodology for Medical Visual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http://ceur-ws.org/Vol-2936/paper-99.pdf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@inproceedings{DBLP:conf/clef/GongHCL21,</a:t>
            </a:r>
            <a:br/>
            <a:r>
              <a:t>  author    = {Haifan Gong and</a:t>
            </a:r>
            <a:br/>
            <a:r>
              <a:t>               Ricong Huang and</a:t>
            </a:r>
            <a:br/>
            <a:r>
              <a:t>               Guanqi Chen and</a:t>
            </a:r>
            <a:br/>
            <a:r>
              <a:t>               Guanbin Li},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{{SYSU-HCP} at VQA-Med 2021: {A} Data-centric Model with Efficient</a:t>
            </a:r>
            <a:br/>
            <a:r>
              <a:t>               Training Methodology for Medical Visual Question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{1218--1228},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{http://ceur-ws.org/Vol-2936/paper-99.pdf},</a:t>
            </a:r>
            <a:br/>
            <a:r>
              <a:t>  timestamp = {Tue, 31 Aug 2021 14:51:15 +0200},</a:t>
            </a:r>
            <a:br/>
            <a:r>
              <a:t>  biburl    = {https://dblp.org/rec/conf/clef/GongHCL21.bib},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MDS_UNCC Question Answering System for Biomedical Data with Preliminary Error Analysis.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http://ceur-ws.org/Vol-2936/paper-16.pdf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@inproceedings{DBLP:conf/clef/GopalakrishnanP21,</a:t>
            </a:r>
            <a:br/>
            <a:r>
              <a:t>  author    = {Seethalakshmi Gopalakrishnan and</a:t>
            </a:r>
            <a:br/>
            <a:r>
              <a:t>               Swathi Padithala and</a:t>
            </a:r>
            <a:br/>
            <a:r>
              <a:t>               Hilmi Demirhan and</a:t>
            </a:r>
            <a:br/>
            <a:r>
              <a:t>               Wlodek Zadrozny},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{MDS{\_}UNCC Question Answering System for Biomedical Data with Preliminary</a:t>
            </a:r>
            <a:br/>
            <a:r>
              <a:t>               Error Analysis},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{231--240},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{http://ceur-ws.org/Vol-2936/paper-16.pdf},</a:t>
            </a:r>
            <a:br/>
            <a:r>
              <a:t>  timestamp = {Tue, 31 Aug 2021 14:51:15 +0200},</a:t>
            </a:r>
            <a:br/>
            <a:r>
              <a:t>  biburl    = {https://dblp.org/rec/conf/clef/GopalakrishnanP21.bib},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Touché Task 2: Comparative Argument Retrieval A document-based search engine for answering </a:t>
            </a:r>
            <a:br/>
            <a:r>
              <a:t> comparative questions.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http://ceur-ws.org/Vol-2936/paper-214.pdf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@inproceedings{DBLP:conf/clef/HelmrichSFH21,</a:t>
            </a:r>
            <a:br/>
            <a:r>
              <a:t>  author    = {Daniel Helmrich and</a:t>
            </a:r>
            <a:br/>
            <a:r>
              <a:t>               Denis Streitmatter and</a:t>
            </a:r>
            <a:br/>
            <a:r>
              <a:t>               Fionn Fuchs and</a:t>
            </a:r>
            <a:br/>
            <a:r>
              <a:t>               Maximilian Heykeroth},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{Touch{\'{e}} Task 2: Comparative Argument Retrieval {A} document-based</a:t>
            </a:r>
            <a:br/>
            <a:r>
              <a:t>               search engine for answering comparative questions},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{2389--2402},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{http://ceur-ws.org/Vol-2936/paper-214.pdf},</a:t>
            </a:r>
            <a:br/>
            <a:r>
              <a:t>  timestamp = {Tue, 31 Aug 2021 14:51:15 +0200},</a:t>
            </a:r>
            <a:br/>
            <a:r>
              <a:t>  biburl    = {https://dblp.org/rec/conf/clef/HelmrichSFH21.bib},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Transformer-based Language Models for Factoid Question Answering at BioASQ9b.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http://ceur-ws.org/Vol-2936/paper-18.pdf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@inproceedings{DBLP:conf/clef/KhannaM21,</a:t>
            </a:r>
            <a:br/>
            <a:r>
              <a:t>  author    = {Urvashi Khanna and</a:t>
            </a:r>
            <a:br/>
            <a:r>
              <a:t>               Diego Moll{\'{a}}},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{Transformer-based Language Models for Factoid Question Answering at</a:t>
            </a:r>
            <a:br/>
            <a:r>
              <a:t>               BioASQ9b},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{247--257},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{http://ceur-ws.org/Vol-2936/paper-18.pdf},</a:t>
            </a:r>
            <a:br/>
            <a:r>
              <a:t>  timestamp = {Tue, 31 Aug 2021 14:51:15 +0200},</a:t>
            </a:r>
            <a:br/>
            <a:r>
              <a:t>  biburl    = {https://dblp.org/rec/conf/clef/KhannaM21.bib},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TAM at VQA-Med 2021: A Hybrid Model with Feature Extraction and Fusion for Medical Visual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http://ceur-ws.org/Vol-2936/paper-106.pdf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@inproceedings{DBLP:conf/clef/LiYH21,</a:t>
            </a:r>
            <a:br/>
            <a:r>
              <a:t>  author    = {Yong Li and</a:t>
            </a:r>
            <a:br/>
            <a:r>
              <a:t>               Zhenguo Yang and</a:t>
            </a:r>
            <a:br/>
            <a:r>
              <a:t>               Tianyong Hao},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{{TAM} at VQA-Med 2021: {A} Hybrid Model with Feature Extraction and</a:t>
            </a:r>
            <a:br/>
            <a:r>
              <a:t>               Fusion for Medical Visual Question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{1295--1304},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{http://ceur-ws.org/Vol-2936/paper-106.pdf},</a:t>
            </a:r>
            <a:br/>
            <a:r>
              <a:t>  timestamp = {Tue, 31 Aug 2021 14:51:15 +0200},</a:t>
            </a:r>
            <a:br/>
            <a:r>
              <a:t>  biburl    = {https://dblp.org/rec/conf/clef/LiYH21.bib},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Overview of BioASQ 2021: The Ninth BioASQ Challenge on Large-Scale Biomedical Semantic Indexing and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https://doi.org/10.1007/978-3-030-85251-1_18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@inproceedings{DBLP:conf/clef/NentidisKVKGKP21,</a:t>
            </a:r>
            <a:br/>
            <a:r>
              <a:t>  author    = {Anastasios Nentidis and</a:t>
            </a:r>
            <a:br/>
            <a:r>
              <a:t>               Georgios Katsimpras and</a:t>
            </a:r>
            <a:br/>
            <a:r>
              <a:t>               Eirini Vandorou and</a:t>
            </a:r>
            <a:br/>
            <a:r>
              <a:t>               Anastasia Krithara and</a:t>
            </a:r>
            <a:br/>
            <a:r>
              <a:t>               Luis Gasc{\'{o}} and</a:t>
            </a:r>
            <a:br/>
            <a:r>
              <a:t>               Martin Krallinger and</a:t>
            </a:r>
            <a:br/>
            <a:r>
              <a:t>               Georgios Paliouras},</a:t>
            </a:r>
            <a:br/>
            <a:r>
              <a:t>  editor    = {K. Sel{\c{c}}uk Candan and</a:t>
            </a:r>
            <a:br/>
            <a:r>
              <a:t>               Bogdan Ionescu and</a:t>
            </a:r>
            <a:br/>
            <a:r>
              <a:t>               Lorraine Goeuriot and</a:t>
            </a:r>
            <a:br/>
            <a:r>
              <a:t>               Birger Larsen and</a:t>
            </a:r>
            <a:br/>
            <a:r>
              <a:t>               Henning M{\"{u}}ller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 and</a:t>
            </a:r>
            <a:br/>
            <a:r>
              <a:t>               Guglielmo Faggioli and</a:t>
            </a:r>
            <a:br/>
            <a:r>
              <a:t>               Nicola Ferro},</a:t>
            </a:r>
            <a:br/>
            <a:r>
              <a:t>  title     = {Overview of BioASQ 2021: The Ninth BioASQ Challenge on Large-Scale</a:t>
            </a:r>
            <a:br/>
            <a:r>
              <a:t>               Biomedical Semantic Indexing and Question Answering},</a:t>
            </a:r>
            <a:br/>
            <a:r>
              <a:t>  booktitle = {Experimental {IR} Meets Multilinguality, Multimodality, and Interaction</a:t>
            </a:r>
            <a:br/>
            <a:r>
              <a:t>               - 12th International Conference of the {CLEF} Association, {CLEF}</a:t>
            </a:r>
            <a:br/>
            <a:r>
              <a:t>               2021, Virtual Event, September 21-24, 2021, Proceedings},</a:t>
            </a:r>
            <a:br/>
            <a:r>
              <a:t>  series    = {Lecture Notes in Computer Science},</a:t>
            </a:r>
            <a:br/>
            <a:r>
              <a:t>  volume    = {12880},</a:t>
            </a:r>
            <a:br/>
            <a:r>
              <a:t>  pages     = {239--263},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{https://doi.org/10.1007/978-3-030-85251-1\_18},</a:t>
            </a:r>
            <a:br/>
            <a:r>
              <a:t>  doi       = {10.1007/978-3-030-85251-1\_18},</a:t>
            </a:r>
            <a:br/>
            <a:r>
              <a:t>  timestamp = {Thu, 16 Sep 2021 11:04:00 +0200},</a:t>
            </a:r>
            <a:br/>
            <a:r>
              <a:t>  biburl    = {https://dblp.org/rec/conf/clef/NentidisKVKGKP21.bib},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Biomedical Question Answering via Bio-AnswerFinder and Discriminative Language </a:t>
            </a:r>
            <a:br/>
            <a:r>
              <a:t> Representation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http://ceur-ws.org/Vol-2936/paper-21.pdf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@inproceedings{DBLP:conf/clef/Ozyurt21,</a:t>
            </a:r>
            <a:br/>
            <a:r>
              <a:t>  author    = {Ibrahim Burak {\"{O}}zyurt},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{End-to-end Biomedical Question Answering via Bio-AnswerFinder and</a:t>
            </a:r>
            <a:br/>
            <a:r>
              <a:t>               Discriminative Language Representation Models},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{286--301},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{http://ceur-ws.org/Vol-2936/paper-21.pdf},</a:t>
            </a:r>
            <a:br/>
            <a:r>
              <a:t>  timestamp = {Tue, 31 Aug 2021 14:51:15 +0200},</a:t>
            </a:r>
            <a:br/>
            <a:r>
              <a:t>  biburl    = {https://dblp.org/rec/conf/clef/Ozyurt21.bib},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NLM at BioASQ Synergy 2021: Deep Learning-based Methods for Biomedical Semantic Question Answering </a:t>
            </a:r>
            <a:br/>
            <a:r>
              <a:t> about COVID-19.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http://ceur-ws.org/Vol-2936/paper-25.pdf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@inproceedings{DBLP:conf/clef/SarroutiGAD21,</a:t>
            </a:r>
            <a:br/>
            <a:r>
              <a:t>  author    = {Mourad Sarrouti and</a:t>
            </a:r>
            <a:br/>
            <a:r>
              <a:t>               Deepak Gupta and</a:t>
            </a:r>
            <a:br/>
            <a:r>
              <a:t>               Asma Ben Abacha and</a:t>
            </a:r>
            <a:br/>
            <a:r>
              <a:t>               Dina Demner{-}Fushman},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{{NLM} at BioASQ Synergy 2021: Deep Learning-based Methods for Biomedical</a:t>
            </a:r>
            <a:br/>
            <a:r>
              <a:t>               Semantic Question Answering about {COVID-19}},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{335--350},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{http://ceur-ws.org/Vol-2936/paper-25.pdf},</a:t>
            </a:r>
            <a:br/>
            <a:r>
              <a:t>  timestamp = {Tue, 31 Aug 2021 14:51:15 +0200},</a:t>
            </a:r>
            <a:br/>
            <a:r>
              <a:t>  biburl    = {https://dblp.org/rec/conf/clef/SarroutiGAD21.bib},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Question-Answering and Recommendation System on Cooking Recipes.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https://cys.cic.ipn.mx/ojs/index.php/CyS/article/view/3899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@article{DBLP:journals/cys/MannaDG21,</a:t>
            </a:r>
            <a:br/>
            <a:r>
              <a:t>  author    = {Riyanka Manna and</a:t>
            </a:r>
            <a:br/>
            <a:r>
              <a:t>               Dipankar Das and</a:t>
            </a:r>
            <a:br/>
            <a:r>
              <a:t>               Alexander F. Gelbukh},</a:t>
            </a:r>
            <a:br/>
            <a:r>
              <a:t>  title     = {Question-Answering and Recommendation System on Cooking Recipes},</a:t>
            </a:r>
            <a:br/>
            <a:r>
              <a:t>  journal   = {Computaci{\'{o}}n y Sistemas},</a:t>
            </a:r>
            <a:br/>
            <a:r>
              <a:t>  volume    = {25},</a:t>
            </a:r>
            <a:br/>
            <a:r>
              <a:t>  number    = {1},</a:t>
            </a:r>
            <a:br/>
            <a:r>
              <a:t>  year      = {2021},</a:t>
            </a:r>
            <a:br/>
            <a:r>
              <a:t>  url       = {https://cys.cic.ipn.mx/ojs/index.php/CyS/article/view/3899},</a:t>
            </a:r>
            <a:br/>
            <a:r>
              <a:t>  timestamp = {Wed, 24 Feb 2021 14:28:10 +0100},</a:t>
            </a:r>
            <a:br/>
            <a:r>
              <a:t>  biburl    = {https://dblp.org/rec/journals/cys/MannaDG21.bib},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Yunnan University at VQA-Med 2021: Pretrained BioBERT for Medical Domain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http://ceur-ws.org/Vol-2936/paper-120.pdf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@inproceedings{DBLP:conf/clef/XiaoZXZ21,</a:t>
            </a:r>
            <a:br/>
            <a:r>
              <a:t>  author    = {Qian Xiao and</a:t>
            </a:r>
            <a:br/>
            <a:r>
              <a:t>               Xiaobing Zhou and</a:t>
            </a:r>
            <a:br/>
            <a:r>
              <a:t>               Ya Xiao and</a:t>
            </a:r>
            <a:br/>
            <a:r>
              <a:t>               Kun Zhao},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{Yunnan University at VQA-Med 2021: Pretrained BioBERT for Medical</a:t>
            </a:r>
            <a:br/>
            <a:r>
              <a:t>               Domain Visual Question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{1405--1411},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{http://ceur-ws.org/Vol-2936/paper-120.pdf},</a:t>
            </a:r>
            <a:br/>
            <a:r>
              <a:t>  timestamp = {Tue, 31 Aug 2021 14:51:15 +0200},</a:t>
            </a:r>
            <a:br/>
            <a:r>
              <a:t>  biburl    = {https://dblp.org/rec/conf/clef/XiaoZXZ21.bib},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KU-DMIS at BioASQ 9: Data-centric and model-centric approaches for biomedical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http://ceur-ws.org/Vol-2936/paper-26.pdf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@inproceedings{DBLP:conf/clef/YoonYSSJKK21,</a:t>
            </a:r>
            <a:br/>
            <a:r>
              <a:t>  author    = {Wonjin Yoon and</a:t>
            </a:r>
            <a:br/>
            <a:r>
              <a:t>               Jaehyo Yoo and</a:t>
            </a:r>
            <a:br/>
            <a:r>
              <a:t>               Sumin Seo and</a:t>
            </a:r>
            <a:br/>
            <a:r>
              <a:t>               Mujeen Sung and</a:t>
            </a:r>
            <a:br/>
            <a:r>
              <a:t>               Minbyul Jeong and</a:t>
            </a:r>
            <a:br/>
            <a:r>
              <a:t>               Gangwoo Kim and</a:t>
            </a:r>
            <a:br/>
            <a:r>
              <a:t>               Jaewoo Kang},</a:t>
            </a:r>
            <a:br/>
            <a:r>
              <a:t>  editor    = {Guglielmo Faggioli and</a:t>
            </a:r>
            <a:br/>
            <a:r>
              <a:t>               Nicola Ferro and</a:t>
            </a:r>
            <a:br/>
            <a:r>
              <a:t>               Alexis Joly and</a:t>
            </a:r>
            <a:br/>
            <a:r>
              <a:t>               Maria Maistro and</a:t>
            </a:r>
            <a:br/>
            <a:r>
              <a:t>               Florina Piroi},</a:t>
            </a:r>
            <a:br/>
            <a:r>
              <a:t>  title     = {{KU-DMIS} at BioASQ 9: Data-centric and model-centric approaches for</a:t>
            </a:r>
            <a:br/>
            <a:r>
              <a:t>               biomedical question answering},</a:t>
            </a:r>
            <a:br/>
            <a:r>
              <a:t>  booktitle = {Proceedings of the Working Notes of {CLEF} 2021 - Conference and Labs</a:t>
            </a:r>
            <a:br/>
            <a:r>
              <a:t>               of the Evaluation Forum, Bucharest, Romania, September 21st - to -</a:t>
            </a:r>
            <a:br/>
            <a:r>
              <a:t>               24th, 2021},</a:t>
            </a:r>
            <a:br/>
            <a:r>
              <a:t>  series    = {{CEUR} Workshop Proceedings},</a:t>
            </a:r>
            <a:br/>
            <a:r>
              <a:t>  volume    = {2936},</a:t>
            </a:r>
            <a:br/>
            <a:r>
              <a:t>  pages     = {351--359},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{http://ceur-ws.org/Vol-2936/paper-26.pdf},</a:t>
            </a:r>
            <a:br/>
            <a:r>
              <a:t>  timestamp = {Tue, 31 Aug 2021 14:51:15 +0200},</a:t>
            </a:r>
            <a:br/>
            <a:r>
              <a:t>  biburl    = {https://dblp.org/rec/conf/clef/YoonYSSJKK21.bib},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GQA-it: Italian Question Answering on Image Scene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http://ceur-ws.org/Vol-3033/paper42.pdf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@inproceedings{DBLP:conf/clic-it/CrocePL021,</a:t>
            </a:r>
            <a:br/>
            <a:r>
              <a:t>  author    = {Danilo Croce and</a:t>
            </a:r>
            <a:br/>
            <a:r>
              <a:t>               Lucia C. Passaro and</a:t>
            </a:r>
            <a:br/>
            <a:r>
              <a:t>               Alessandro Lenci and</a:t>
            </a:r>
            <a:br/>
            <a:r>
              <a:t>               Roberto Basili},</a:t>
            </a:r>
            <a:br/>
            <a:r>
              <a:t>  editor    = {Elisabetta Fersini and</a:t>
            </a:r>
            <a:br/>
            <a:r>
              <a:t>               Marco Passarotti and</a:t>
            </a:r>
            <a:br/>
            <a:r>
              <a:t>               Viviana Patti},</a:t>
            </a:r>
            <a:br/>
            <a:r>
              <a:t>  title     = {GQA-it: Italian Question Answering on Image Scene Graphs},</a:t>
            </a:r>
            <a:br/>
            <a:r>
              <a:t>  booktitle = {Proceedings of the Eighth Italian Conference on Computational Linguistics,</a:t>
            </a:r>
            <a:br/>
            <a:r>
              <a:t>               CLiC-it 2021, Milan, Italy, January 26-28, 2022},</a:t>
            </a:r>
            <a:br/>
            <a:r>
              <a:t>  series    = {{CEUR} Workshop Proceedings},</a:t>
            </a:r>
            <a:br/>
            <a:r>
              <a:t>  volume    = {3033},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{http://ceur-ws.org/Vol-3033/paper42.pdf},</a:t>
            </a:r>
            <a:br/>
            <a:r>
              <a:t>  timestamp = {Wed, 15 Dec 2021 17:49:17 +0100},</a:t>
            </a:r>
            <a:br/>
            <a:r>
              <a:t>  biburl    = {https://dblp.org/rec/conf/clic-it/CrocePL021.bib},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Italian Question Answering System Based on Grammars Automatically Generated from Ontology Lexica.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http://ceur-ws.org/Vol-3033/paper74.pdf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@inproceedings{DBLP:conf/clic-it/NolanoEBEC21,</a:t>
            </a:r>
            <a:br/>
            <a:r>
              <a:t>  author    = {Gennaro Nolano and</a:t>
            </a:r>
            <a:br/>
            <a:r>
              <a:t>               Mohammad Fazleh Elahi and</a:t>
            </a:r>
            <a:br/>
            <a:r>
              <a:t>               Maria Pia di Buono and</a:t>
            </a:r>
            <a:br/>
            <a:r>
              <a:t>               Basil Ell and</a:t>
            </a:r>
            <a:br/>
            <a:r>
              <a:t>               Philipp Cimiano},</a:t>
            </a:r>
            <a:br/>
            <a:r>
              <a:t>  editor    = {Elisabetta Fersini and</a:t>
            </a:r>
            <a:br/>
            <a:r>
              <a:t>               Marco Passarotti and</a:t>
            </a:r>
            <a:br/>
            <a:r>
              <a:t>               Viviana Patti},</a:t>
            </a:r>
            <a:br/>
            <a:r>
              <a:t>  title     = {An Italian Question Answering System Based on Grammars Automatically</a:t>
            </a:r>
            <a:br/>
            <a:r>
              <a:t>               Generated from Ontology Lexica},</a:t>
            </a:r>
            <a:br/>
            <a:r>
              <a:t>  booktitle = {Proceedings of the Eighth Italian Conference on Computational Linguistics,</a:t>
            </a:r>
            <a:br/>
            <a:r>
              <a:t>               CLiC-it 2021, Milan, Italy, January 26-28, 2022},</a:t>
            </a:r>
            <a:br/>
            <a:r>
              <a:t>  series    = {{CEUR} Workshop Proceedings},</a:t>
            </a:r>
            <a:br/>
            <a:r>
              <a:t>  volume    = {3033},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{http://ceur-ws.org/Vol-3033/paper74.pdf},</a:t>
            </a:r>
            <a:br/>
            <a:r>
              <a:t>  timestamp = {Wed, 15 Dec 2021 17:49:17 +0100},</a:t>
            </a:r>
            <a:br/>
            <a:r>
              <a:t>  biburl    = {https://dblp.org/rec/conf/clic-it/NolanoEBEC21.bib},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Formal Models of Question-Answering Machine.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http://ceur-ws.org/Vol-2864/paper16.pdf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@inproceedings{DBLP:conf/cmis/ChimirV21,</a:t>
            </a:r>
            <a:br/>
            <a:r>
              <a:t>  author    = {Igor Chimir and</a:t>
            </a:r>
            <a:br/>
            <a:r>
              <a:t>               Anatolii Verlan},</a:t>
            </a:r>
            <a:br/>
            <a:r>
              <a:t>  editor    = {Sergey A. Subbotin},</a:t>
            </a:r>
            <a:br/>
            <a:r>
              <a:t>  title     = {Formal Models of Question-Answering Machine},</a:t>
            </a:r>
            <a:br/>
            <a:r>
              <a:t>  booktitle = {Proceedings of The Fourth International Workshop on Computer Modeling</a:t>
            </a:r>
            <a:br/>
            <a:r>
              <a:t>               and Intelligent Systems (CMIS-2021), Zaporizhzhia, Ukraine, April</a:t>
            </a:r>
            <a:br/>
            <a:r>
              <a:t>               27, 2021},</a:t>
            </a:r>
            <a:br/>
            <a:r>
              <a:t>  series    = {{CEUR} Workshop Proceedings},</a:t>
            </a:r>
            <a:br/>
            <a:r>
              <a:t>  volume    = {2864},</a:t>
            </a:r>
            <a:br/>
            <a:r>
              <a:t>  pages     = {182--193},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{http://ceur-ws.org/Vol-2864/paper16.pdf},</a:t>
            </a:r>
            <a:br/>
            <a:r>
              <a:t>  timestamp = {Thu, 06 Jan 2022 17:15:05 +0100},</a:t>
            </a:r>
            <a:br/>
            <a:r>
              <a:t>  biburl    = {https://dblp.org/rec/conf/cmis/ChimirV21.bib},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LRRA: A Transparent Neural-Symbolic Reasoning Framework for Real-World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https://doi.org/10.1007/978-3-030-84186-7_15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@inproceedings{DBLP:conf/cncl/WanCZXC21,</a:t>
            </a:r>
            <a:br/>
            <a:r>
              <a:t>  author    = {Zhang Wan and</a:t>
            </a:r>
            <a:br/>
            <a:r>
              <a:t>               Keming Chen and</a:t>
            </a:r>
            <a:br/>
            <a:r>
              <a:t>               Yujie Zhang and</a:t>
            </a:r>
            <a:br/>
            <a:r>
              <a:t>               Jinan Xu and</a:t>
            </a:r>
            <a:br/>
            <a:r>
              <a:t>               Yufeng Chen},</a:t>
            </a:r>
            <a:br/>
            <a:r>
              <a:t>  editor    = {Sheng Li and</a:t>
            </a:r>
            <a:br/>
            <a:r>
              <a:t>               Maosong Sun and</a:t>
            </a:r>
            <a:br/>
            <a:r>
              <a:t>               Yang Liu and</a:t>
            </a:r>
            <a:br/>
            <a:r>
              <a:t>               Hua Wu and</a:t>
            </a:r>
            <a:br/>
            <a:r>
              <a:t>               Kang Liu and</a:t>
            </a:r>
            <a:br/>
            <a:r>
              <a:t>               Wanxiang Che and</a:t>
            </a:r>
            <a:br/>
            <a:r>
              <a:t>               Shizhu He and</a:t>
            </a:r>
            <a:br/>
            <a:r>
              <a:t>               Gaoqi Rao},</a:t>
            </a:r>
            <a:br/>
            <a:r>
              <a:t>  title     = {{LRRA:} {A} Transparent Neural-Symbolic Reasoning Framework for Real-World</a:t>
            </a:r>
            <a:br/>
            <a:r>
              <a:t>               Visual Question Answering},</a:t>
            </a:r>
            <a:br/>
            <a:r>
              <a:t>  booktitle = {Chinese Computational Linguistics - 20th China National Conference,</a:t>
            </a:r>
            <a:br/>
            <a:r>
              <a:t>               {CCL} 2021, Hohhot, China, August 13-15, 2021, Proceedings},</a:t>
            </a:r>
            <a:br/>
            <a:r>
              <a:t>  series    = {Lecture Notes in Computer Science},</a:t>
            </a:r>
            <a:br/>
            <a:r>
              <a:t>  volume    = {12869},</a:t>
            </a:r>
            <a:br/>
            <a:r>
              <a:t>  pages     = {226--236},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{https://doi.org/10.1007/978-3-030-84186-7\_15},</a:t>
            </a:r>
            <a:br/>
            <a:r>
              <a:t>  doi       = {10.1007/978-3-030-84186-7\_15},</a:t>
            </a:r>
            <a:br/>
            <a:r>
              <a:t>  timestamp = {Fri, 12 Nov 2021 08:15:13 +0100},</a:t>
            </a:r>
            <a:br/>
            <a:r>
              <a:t>  biburl    = {https://dblp.org/rec/conf/cncl/WanCZXC21.bib},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Extracting Tabular data for Question-Answering from Documents.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https://doi.org/10.1145/3430984.3430992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@inproceedings{DBLP:conf/comad/JainGVSDS21,</a:t>
            </a:r>
            <a:br/>
            <a:r>
              <a:t>  author    = {Palak Jain and</a:t>
            </a:r>
            <a:br/>
            <a:r>
              <a:t>               Tushar Goel and</a:t>
            </a:r>
            <a:br/>
            <a:r>
              <a:t>               Ishan Verma and</a:t>
            </a:r>
            <a:br/>
            <a:r>
              <a:t>               Mohammad Shakir and</a:t>
            </a:r>
            <a:br/>
            <a:r>
              <a:t>               Lipika Dey and</a:t>
            </a:r>
            <a:br/>
            <a:r>
              <a:t>               Geetika Sharma},</a:t>
            </a:r>
            <a:br/>
            <a:r>
              <a:t>  editor    = {Jayant R. Haritsa and</a:t>
            </a:r>
            <a:br/>
            <a:r>
              <a:t>               Shourya Roy and</a:t>
            </a:r>
            <a:br/>
            <a:r>
              <a:t>               Manish Gupta and</a:t>
            </a:r>
            <a:br/>
            <a:r>
              <a:t>               Sharad Mehrotra and</a:t>
            </a:r>
            <a:br/>
            <a:r>
              <a:t>               Balaji Vasan Srinivasan and</a:t>
            </a:r>
            <a:br/>
            <a:r>
              <a:t>               Yogesh Simmhan},</a:t>
            </a:r>
            <a:br/>
            <a:r>
              <a:t>  title     = {Extracting Tabular data for Question-Answering from Documents},</a:t>
            </a:r>
            <a:br/>
            <a:r>
              <a:t>  booktitle = {{CODS-COMAD} 2021: 8th {ACM} {IKDD} {CODS} and 26th COMAD, Virtual</a:t>
            </a:r>
            <a:br/>
            <a:r>
              <a:t>               Event, Bangalore, India, January 2-4, 2021},</a:t>
            </a:r>
            <a:br/>
            <a:r>
              <a:t>  pages     = {400--404},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{https://doi.org/10.1145/3430984.3430992},</a:t>
            </a:r>
            <a:br/>
            <a:r>
              <a:t>  doi       = {10.1145/3430984.3430992},</a:t>
            </a:r>
            <a:br/>
            <a:r>
              <a:t>  timestamp = {Wed, 01 Sep 2021 12:04:36 +0200},</a:t>
            </a:r>
            <a:br/>
            <a:r>
              <a:t>  biburl    = {https://dblp.org/rec/conf/comad/JainGVSDS21.bib},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Intelligent Question Answering using Knowledge Representation for Managed Services.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https://doi.org/10.1145/3430984.3431042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@inproceedings{DBLP:conf/comad/SaravananP21,</a:t>
            </a:r>
            <a:br/>
            <a:r>
              <a:t>  author    = {M. Saravanan and</a:t>
            </a:r>
            <a:br/>
            <a:r>
              <a:t>               Satheesh K. Perepu},</a:t>
            </a:r>
            <a:br/>
            <a:r>
              <a:t>  editor    = {Jayant R. Haritsa and</a:t>
            </a:r>
            <a:br/>
            <a:r>
              <a:t>               Shourya Roy and</a:t>
            </a:r>
            <a:br/>
            <a:r>
              <a:t>               Manish Gupta and</a:t>
            </a:r>
            <a:br/>
            <a:r>
              <a:t>               Sharad Mehrotra and</a:t>
            </a:r>
            <a:br/>
            <a:r>
              <a:t>               Balaji Vasan Srinivasan and</a:t>
            </a:r>
            <a:br/>
            <a:r>
              <a:t>               Yogesh Simmhan},</a:t>
            </a:r>
            <a:br/>
            <a:r>
              <a:t>  title     = {Intelligent Question Answering using Knowledge Representation for</a:t>
            </a:r>
            <a:br/>
            <a:r>
              <a:t>               Managed Services},</a:t>
            </a:r>
            <a:br/>
            <a:r>
              <a:t>  booktitle = {{CODS-COMAD} 2021: 8th {ACM} {IKDD} {CODS} and 26th COMAD, Virtual</a:t>
            </a:r>
            <a:br/>
            <a:r>
              <a:t>               Event, Bangalore, India, January 2-4, 2021},</a:t>
            </a:r>
            <a:br/>
            <a:r>
              <a:t>  pages     = {262--266},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{https://doi.org/10.1145/3430984.3431042},</a:t>
            </a:r>
            <a:br/>
            <a:r>
              <a:t>  doi       = {10.1145/3430984.3431042},</a:t>
            </a:r>
            <a:br/>
            <a:r>
              <a:t>  timestamp = {Mon, 18 Jan 2021 16:23:27 +0100},</a:t>
            </a:r>
            <a:br/>
            <a:r>
              <a:t>  biburl    = {https://dblp.org/rec/conf/comad/SaravananP21.bib},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Base Question Answering for Intelligent Maintenance of Power Plants.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https://doi.org/10.1109/CSCWD49262.2021.9437724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@inproceedings{DBLP:conf/cscwd/LiZW21,</a:t>
            </a:r>
            <a:br/>
            <a:r>
              <a:t>  author    = {Qi Li and</a:t>
            </a:r>
            <a:br/>
            <a:r>
              <a:t>               Yufei Zhang and</a:t>
            </a:r>
            <a:br/>
            <a:r>
              <a:t>               Hongwei Wang},</a:t>
            </a:r>
            <a:br/>
            <a:r>
              <a:t>  editor    = {Weiming Shen and</a:t>
            </a:r>
            <a:br/>
            <a:r>
              <a:t>               Jean{-}Paul A. Barth{\`{e}}s and</a:t>
            </a:r>
            <a:br/>
            <a:r>
              <a:t>               Junzhou Luo and</a:t>
            </a:r>
            <a:br/>
            <a:r>
              <a:t>               Yanjun Shi and</a:t>
            </a:r>
            <a:br/>
            <a:r>
              <a:t>               Jinghui Zhang},</a:t>
            </a:r>
            <a:br/>
            <a:r>
              <a:t>  title     = {Knowledge Base Question Answering for Intelligent Maintenance of Power</a:t>
            </a:r>
            <a:br/>
            <a:r>
              <a:t>               Plants},</a:t>
            </a:r>
            <a:br/>
            <a:r>
              <a:t>  booktitle = {24th {IEEE} International Conference on Computer Supported Cooperative</a:t>
            </a:r>
            <a:br/>
            <a:r>
              <a:t>               Work in Design, {CSCWD} 2021, Dalian, China, May 5-7, 2021},</a:t>
            </a:r>
            <a:br/>
            <a:r>
              <a:t>  pages     = {626--631},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{https://doi.org/10.1109/CSCWD49262.2021.9437724},</a:t>
            </a:r>
            <a:br/>
            <a:r>
              <a:t>  doi       = {10.1109/CSCWD49262.2021.9437724},</a:t>
            </a:r>
            <a:br/>
            <a:r>
              <a:t>  timestamp = {Wed, 01 Dec 2021 16:30:28 +0100},</a:t>
            </a:r>
            <a:br/>
            <a:r>
              <a:t>  biburl    = {https://dblp.org/rec/conf/cscwd/LiZW21.bib},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TSAR-based Expert Recommendation Mechanism for Community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https://doi.org/10.1109/CSCWD49262.2021.9437843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@inproceedings{DBLP:conf/cscwd/SongXW21,</a:t>
            </a:r>
            <a:br/>
            <a:r>
              <a:t>  author    = {Jian Song and</a:t>
            </a:r>
            <a:br/>
            <a:r>
              <a:t>               Xiaolong Xu and</a:t>
            </a:r>
            <a:br/>
            <a:r>
              <a:t>               Xinheng Wang},</a:t>
            </a:r>
            <a:br/>
            <a:r>
              <a:t>  editor    = {Weiming Shen and</a:t>
            </a:r>
            <a:br/>
            <a:r>
              <a:t>               Jean{-}Paul A. Barth{\`{e}}s and</a:t>
            </a:r>
            <a:br/>
            <a:r>
              <a:t>               Junzhou Luo and</a:t>
            </a:r>
            <a:br/>
            <a:r>
              <a:t>               Yanjun Shi and</a:t>
            </a:r>
            <a:br/>
            <a:r>
              <a:t>               Jinghui Zhang},</a:t>
            </a:r>
            <a:br/>
            <a:r>
              <a:t>  title     = {TSAR-based Expert Recommendation Mechanism for Community Question</a:t>
            </a:r>
            <a:br/>
            <a:r>
              <a:t>               Answering},</a:t>
            </a:r>
            <a:br/>
            <a:r>
              <a:t>  booktitle = {24th {IEEE} International Conference on Computer Supported Cooperative</a:t>
            </a:r>
            <a:br/>
            <a:r>
              <a:t>               Work in Design, {CSCWD} 2021, Dalian, China, May 5-7, 2021},</a:t>
            </a:r>
            <a:br/>
            <a:r>
              <a:t>  pages     = {162--167},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{https://doi.org/10.1109/CSCWD49262.2021.9437843},</a:t>
            </a:r>
            <a:br/>
            <a:r>
              <a:t>  doi       = {10.1109/CSCWD49262.2021.9437843},</a:t>
            </a:r>
            <a:br/>
            <a:r>
              <a:t>  timestamp = {Mon, 06 Dec 2021 13:35:03 +0100},</a:t>
            </a:r>
            <a:br/>
            <a:r>
              <a:t>  biburl    = {https://dblp.org/rec/conf/cscwd/SongXW21.bib},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Geo-analytical question-answering with GIS.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https://doi.org/10.1080/17538947.2020.1738568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@article{DBLP:journals/digearth/ScheiderNKX21,</a:t>
            </a:r>
            <a:br/>
            <a:r>
              <a:t>  author    = {Simon Scheider and</a:t>
            </a:r>
            <a:br/>
            <a:r>
              <a:t>               Enkhbold Nyamsuren and</a:t>
            </a:r>
            <a:br/>
            <a:r>
              <a:t>               Han Kruiger and</a:t>
            </a:r>
            <a:br/>
            <a:r>
              <a:t>               Haiqi Xu},</a:t>
            </a:r>
            <a:br/>
            <a:r>
              <a:t>  title     = {Geo-analytical question-answering with {GIS}},</a:t>
            </a:r>
            <a:br/>
            <a:r>
              <a:t>  journal   = {Int. J. Digit. Earth},</a:t>
            </a:r>
            <a:br/>
            <a:r>
              <a:t>  volume    = {14},</a:t>
            </a:r>
            <a:br/>
            <a:r>
              <a:t>  number    = {1},</a:t>
            </a:r>
            <a:br/>
            <a:r>
              <a:t>  pages     = {1--14},</a:t>
            </a:r>
            <a:br/>
            <a:r>
              <a:t>  year      = {2021},</a:t>
            </a:r>
            <a:br/>
            <a:r>
              <a:t>  url       = {https://doi.org/10.1080/17538947.2020.1738568},</a:t>
            </a:r>
            <a:br/>
            <a:r>
              <a:t>  doi       = {10.1080/17538947.2020.1738568},</a:t>
            </a:r>
            <a:br/>
            <a:r>
              <a:t>  timestamp = {Fri, 14 May 2021 08:32:37 +0200},</a:t>
            </a:r>
            <a:br/>
            <a:r>
              <a:t>  biburl    = {https://dblp.org/rec/journals/digearth/ScheiderNKX21.bib},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Incorporating Domain Knowledge and Semantic Information into Language Models for Commonsense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https://doi.org/10.1109/CSCWD49262.2021.9437862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@inproceedings{DBLP:conf/cscwd/ZhouTL021,</a:t>
            </a:r>
            <a:br/>
            <a:r>
              <a:t>  author    = {Ruiying Zhou and</a:t>
            </a:r>
            <a:br/>
            <a:r>
              <a:t>               Keke Tian and</a:t>
            </a:r>
            <a:br/>
            <a:r>
              <a:t>               Hanjiang Lai and</a:t>
            </a:r>
            <a:br/>
            <a:r>
              <a:t>               Jian Yin},</a:t>
            </a:r>
            <a:br/>
            <a:r>
              <a:t>  editor    = {Weiming Shen and</a:t>
            </a:r>
            <a:br/>
            <a:r>
              <a:t>               Jean{-}Paul A. Barth{\`{e}}s and</a:t>
            </a:r>
            <a:br/>
            <a:r>
              <a:t>               Junzhou Luo and</a:t>
            </a:r>
            <a:br/>
            <a:r>
              <a:t>               Yanjun Shi and</a:t>
            </a:r>
            <a:br/>
            <a:r>
              <a:t>               Jinghui Zhang},</a:t>
            </a:r>
            <a:br/>
            <a:r>
              <a:t>  title     = {Incorporating Domain Knowledge and Semantic Information into Language</a:t>
            </a:r>
            <a:br/>
            <a:r>
              <a:t>               Models for Commonsense Question Answering},</a:t>
            </a:r>
            <a:br/>
            <a:r>
              <a:t>  booktitle = {24th {IEEE} International Conference on Computer Supported Cooperative</a:t>
            </a:r>
            <a:br/>
            <a:r>
              <a:t>               Work in Design, {CSCWD} 2021, Dalian, China, May 5-7, 2021},</a:t>
            </a:r>
            <a:br/>
            <a:r>
              <a:t>  pages     = {1160--1165},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{https://doi.org/10.1109/CSCWD49262.2021.9437862},</a:t>
            </a:r>
            <a:br/>
            <a:r>
              <a:t>  doi       = {10.1109/CSCWD49262.2021.9437862},</a:t>
            </a:r>
            <a:br/>
            <a:r>
              <a:t>  timestamp = {Tue, 08 Jun 2021 12:29:44 +0200},</a:t>
            </a:r>
            <a:br/>
            <a:r>
              <a:t>  biburl    = {https://dblp.org/rec/conf/cscwd/ZhouTL021.bib},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Question-Answering Systems Development Based on Big Data Analysis.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https://doi.org/10.1109/CSIT52700.2021.9648631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@inproceedings{DBLP:conf/csit/AksonovGKV21,</a:t>
            </a:r>
            <a:br/>
            <a:r>
              <a:t>  author    = {Denys Aksonov and</a:t>
            </a:r>
            <a:br/>
            <a:r>
              <a:t>               Aleksandr Gozhyj and</a:t>
            </a:r>
            <a:br/>
            <a:r>
              <a:t>               Irina Kalinina and</a:t>
            </a:r>
            <a:br/>
            <a:r>
              <a:t>               Victoria Vysotska},</a:t>
            </a:r>
            <a:br/>
            <a:r>
              <a:t>  title     = {Question-Answering Systems Development Based on Big Data Analysis},</a:t>
            </a:r>
            <a:br/>
            <a:r>
              <a:t>  booktitle = {{IEEE} 16th International Conference on Computer Sciences and Information</a:t>
            </a:r>
            <a:br/>
            <a:r>
              <a:t>               Technologies, {CSIT} 2021, Lviv, Ukraine, September 22-25, 2021},</a:t>
            </a:r>
            <a:br/>
            <a:r>
              <a:t>  pages     = {113--118},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{https://doi.org/10.1109/CSIT52700.2021.9648631},</a:t>
            </a:r>
            <a:br/>
            <a:r>
              <a:t>  doi       = {10.1109/CSIT52700.2021.9648631},</a:t>
            </a:r>
            <a:br/>
            <a:r>
              <a:t>  timestamp = {Thu, 27 Jan 2022 10:03:44 +0100},</a:t>
            </a:r>
            <a:br/>
            <a:r>
              <a:t>  biburl    = {https://dblp.org/rec/conf/csit/AksonovGKV21.bib},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Predicting Human Scanpaths in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https://openaccess.thecvf.com/content/CVPR2021/html/Chen_Predicting_Human_Scanpaths_in_Visual_Question_Answering_CVPR_2021_paper.html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@inproceedings{DBLP:conf/cvpr/ChenJZ21,</a:t>
            </a:r>
            <a:br/>
            <a:r>
              <a:t>  author    = {Xianyu Chen and</a:t>
            </a:r>
            <a:br/>
            <a:r>
              <a:t>               Ming Jiang and</a:t>
            </a:r>
            <a:br/>
            <a:r>
              <a:t>               Qi Zhao},</a:t>
            </a:r>
            <a:br/>
            <a:r>
              <a:t>  title     = {Predicting Human Scanpaths in Visual Question Answering},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{10876--10885},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{https://openaccess.thecvf.com/content/CVPR2021/html/Chen\_Predicting\_Human\_Scanpaths\_in\_Visual\_Question\_Answering\_CVPR\_2021\_paper.html},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{https://dblp.org/rec/conf/cvpr/ChenJZ21.bib},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Found a Reason for me? Weakly-supervised Grounded Visual Question Answering using Capsules.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https://openaccess.thecvf.com/content/CVPR2021/html/Urooj_Found_a_Reason_for_me_Weakly-supervised_Grounded_Visual_Question_Answering_CVPR_2021_paper.html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@inproceedings{DBLP:conf/cvpr/KhanKDGLS21,</a:t>
            </a:r>
            <a:br/>
            <a:r>
              <a:t>  author    = {Aisha Urooj Khan and</a:t>
            </a:r>
            <a:br/>
            <a:r>
              <a:t>               Hilde Kuehne and</a:t>
            </a:r>
            <a:br/>
            <a:r>
              <a:t>               Kevin Duarte and</a:t>
            </a:r>
            <a:br/>
            <a:r>
              <a:t>               Chuang Gan and</a:t>
            </a:r>
            <a:br/>
            <a:r>
              <a:t>               Niels da Vitoria Lobo and</a:t>
            </a:r>
            <a:br/>
            <a:r>
              <a:t>               Mubarak Shah},</a:t>
            </a:r>
            <a:br/>
            <a:r>
              <a:t>  title     = {Found a Reason for me? Weakly-supervised Grounded Visual Question</a:t>
            </a:r>
            <a:br/>
            <a:r>
              <a:t>               Answering using Capsules},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{8465--8474},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{https://openaccess.thecvf.com/content/CVPR2021/html/Urooj\_Found\_a\_Reason\_for\_me\_Weakly-supervised\_Grounded\_Visual\_Question\_Answering\_CVPR\_2021\_paper.html},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{https://dblp.org/rec/conf/cvpr/KhanKDGLS21.bib},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Bridge To Answer: Structure-Aware Graph Interaction Network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https://openaccess.thecvf.com/content/CVPR2021/html/Park_Bridge_To_Answer_Structure-Aware_Graph_Interaction_Network_for_Video_Question_CVPR_2021_paper.html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@inproceedings{DBLP:conf/cvpr/ParkLS21,</a:t>
            </a:r>
            <a:br/>
            <a:r>
              <a:t>  author    = {Jungin Park and</a:t>
            </a:r>
            <a:br/>
            <a:r>
              <a:t>               Jiyoung Lee and</a:t>
            </a:r>
            <a:br/>
            <a:r>
              <a:t>               Kwanghoon Sohn},</a:t>
            </a:r>
            <a:br/>
            <a:r>
              <a:t>  title     = {Bridge To Answer: Structure-Aware Graph Interaction Network for Video</a:t>
            </a:r>
            <a:br/>
            <a:r>
              <a:t>               Question Answering},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{15526--15535},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{https://openaccess.thecvf.com/content/CVPR2021/html/Park\_Bridge\_To\_Answer\_Structure-Aware\_Graph\_Interaction\_Network\_for\_Video\_Question\_CVPR\_2021\_paper.html},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{https://dblp.org/rec/conf/cvpr/ParkLS21.bib},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PQA: Perceptual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https://openaccess.thecvf.com/content/CVPR2021/html/Qi_PQA_Perceptual_Question_Answering_CVPR_2021_paper.html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@inproceedings{DBLP:conf/cvpr/QiZSS21,</a:t>
            </a:r>
            <a:br/>
            <a:r>
              <a:t>  author    = {Yonggang Qi and</a:t>
            </a:r>
            <a:br/>
            <a:r>
              <a:t>               Kai Zhang and</a:t>
            </a:r>
            <a:br/>
            <a:r>
              <a:t>               Aneeshan Sain and</a:t>
            </a:r>
            <a:br/>
            <a:r>
              <a:t>               Yi{-}Zhe Song},</a:t>
            </a:r>
            <a:br/>
            <a:r>
              <a:t>  title     = {{PQA:} Perceptual Question Answering},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{12056--12064},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{https://openaccess.thecvf.com/content/CVPR2021/html/Qi\_PQA\_Perceptual\_Question\_Answering\_CVPR\_2021\_paper.html},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{https://dblp.org/rec/conf/cvpr/QiZSS21.bib},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Improved Attention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https://openaccess.thecvf.com/content/CVPR2021W/MULA/html/Rahman_An_Improved_Attention_for_Visual_Question_Answering_CVPRW_2021_paper.html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@inproceedings{DBLP:conf/cvpr/RahmanCSC21,</a:t>
            </a:r>
            <a:br/>
            <a:r>
              <a:t>  author    = {Tanzila Rahman and</a:t>
            </a:r>
            <a:br/>
            <a:r>
              <a:t>               Shih{-}Han Chou and</a:t>
            </a:r>
            <a:br/>
            <a:r>
              <a:t>               Leonid Sigal and</a:t>
            </a:r>
            <a:br/>
            <a:r>
              <a:t>               Giuseppe Carenini},</a:t>
            </a:r>
            <a:br/>
            <a:r>
              <a:t>  title     = {An Improved Attention for Visual Question Answering},</a:t>
            </a:r>
            <a:br/>
            <a:r>
              <a:t>  booktitle = {{IEEE} Conference on Computer Vision and Pattern Recognition Workshops,</a:t>
            </a:r>
            <a:br/>
            <a:r>
              <a:t>               {CVPR} Workshops 2021, virtual, June 19-25, 2021},</a:t>
            </a:r>
            <a:br/>
            <a:r>
              <a:t>  pages     = {1653--1662},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{https://openaccess.thecvf.com/content/CVPR2021W/MULA/html/Rahman\_An\_Improved\_Attention\_for\_Visual\_Question\_Answering\_CVPRW\_2021\_paper.html},</a:t>
            </a:r>
            <a:br/>
            <a:r>
              <a:t>  doi       = {10.1109/CVPRW53098.2021.00181},</a:t>
            </a:r>
            <a:br/>
            <a:r>
              <a:t>  timestamp = {Thu, 02 Sep 2021 15:34:18 +0200},</a:t>
            </a:r>
            <a:br/>
            <a:r>
              <a:t>  biburl    = {https://dblp.org/rec/conf/cvpr/RahmanCSC21.bib},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Separating Skills and Concepts for Novel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https://openaccess.thecvf.com/content/CVPR2021/html/Whitehead_Separating_Skills_and_Concepts_for_Novel_Visual_Question_Answering_CVPR_2021_paper.html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@inproceedings{DBLP:conf/cvpr/WhiteheadWJFS21,</a:t>
            </a:r>
            <a:br/>
            <a:r>
              <a:t>  author    = {Spencer Whitehead and</a:t>
            </a:r>
            <a:br/>
            <a:r>
              <a:t>               Hui Wu and</a:t>
            </a:r>
            <a:br/>
            <a:r>
              <a:t>               Heng Ji and</a:t>
            </a:r>
            <a:br/>
            <a:r>
              <a:t>               Rog{\'{e}}rio Feris and</a:t>
            </a:r>
            <a:br/>
            <a:r>
              <a:t>               Kate Saenko},</a:t>
            </a:r>
            <a:br/>
            <a:r>
              <a:t>  title     = {Separating Skills and Concepts for Novel Visual Question Answering},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{5632--5641},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{https://openaccess.thecvf.com/content/CVPR2021/html/Whitehead\_Separating\_Skills\_and\_Concepts\_for\_Novel\_Visual\_Question\_Answering\_CVPR\_2021\_paper.html},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{https://dblp.org/rec/conf/cvpr/WhiteheadWJFS21.bib},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NExT-QA: Next Phase of Question-Answering to Explaining Temporal Actions.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https://openaccess.thecvf.com/content/CVPR2021/html/Xiao_NExT-QA_Next_Phase_of_Question-Answering_to_Explaining_Temporal_Actions_CVPR_2021_paper.html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@inproceedings{DBLP:conf/cvpr/XiaoSYC21,</a:t>
            </a:r>
            <a:br/>
            <a:r>
              <a:t>  author    = {Junbin Xiao and</a:t>
            </a:r>
            <a:br/>
            <a:r>
              <a:t>               Xindi Shang and</a:t>
            </a:r>
            <a:br/>
            <a:r>
              <a:t>               Angela Yao and</a:t>
            </a:r>
            <a:br/>
            <a:r>
              <a:t>               Tat{-}Seng Chua},</a:t>
            </a:r>
            <a:br/>
            <a:r>
              <a:t>  title     = {NExT-QA: Next Phase of Question-Answering to Explaining Temporal Actions},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{9777--9786},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{https://openaccess.thecvf.com/content/CVPR2021/html/Xiao\_NExT-QA\_Next\_Phase\_of\_Question-Answering\_to\_Explaining\_Temporal\_Actions\_CVPR\_2021\_paper.html},</a:t>
            </a:r>
            <a:br/>
            <a:r>
              <a:t>  timestamp = {Mon, 30 Aug 2021 17:00:27 +0200},</a:t>
            </a:r>
            <a:br/>
            <a:r>
              <a:t>  biburl    = {https://dblp.org/rec/conf/cvpr/XiaoSYC21.bib},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SUTD-TrafficQA: A Question Answering Benchmark and an Efficient Network for Video Reasoning Over </a:t>
            </a:r>
            <a:br/>
            <a:r>
              <a:t> Traffic Events.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https://openaccess.thecvf.com/content/CVPR2021/html/Xu_SUTD-TrafficQA_A_Question_Answering_Benchmark_and_an_Efficient_Network_for_CVPR_2021_paper.html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@inproceedings{DBLP:conf/cvpr/XuHL21,</a:t>
            </a:r>
            <a:br/>
            <a:r>
              <a:t>  author    = {Li Xu and</a:t>
            </a:r>
            <a:br/>
            <a:r>
              <a:t>               He Huang and</a:t>
            </a:r>
            <a:br/>
            <a:r>
              <a:t>               Jun Liu},</a:t>
            </a:r>
            <a:br/>
            <a:r>
              <a:t>  title     = {SUTD-TrafficQA: {A} Question Answering Benchmark and an Efficient</a:t>
            </a:r>
            <a:br/>
            <a:r>
              <a:t>               Network for Video Reasoning Over Traffic Events},</a:t>
            </a:r>
            <a:br/>
            <a:r>
              <a:t>  booktitle = {{IEEE} Conference on Computer Vision and Pattern Recognition, {CVPR}</a:t>
            </a:r>
            <a:br/>
            <a:r>
              <a:t>               2021, virtual, June 19-25, 2021},</a:t>
            </a:r>
            <a:br/>
            <a:r>
              <a:t>  pages     = {9878--9888},</a:t>
            </a:r>
            <a:br/>
            <a:r>
              <a:t>  publisher = {Computer Vision Foundation / {IEEE}},</a:t>
            </a:r>
            <a:br/>
            <a:r>
              <a:t>  year      = {2021},</a:t>
            </a:r>
            <a:br/>
            <a:r>
              <a:t>  url       = {https://openaccess.thecvf.com/content/CVPR2021/html/Xu\_SUTD-TrafficQA\_A\_Question\_Answering\_Benchmark\_and\_an\_Efficient\_Network\_for\_CVPR\_2021\_paper.html},</a:t>
            </a:r>
            <a:br/>
            <a:r>
              <a:t>  timestamp = {Tue, 31 Aug 2021 16:01:53 +0200},</a:t>
            </a:r>
            <a:br/>
            <a:r>
              <a:t>  biburl    = {https://dblp.org/rec/conf/cvpr/XuHL21.bib},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Graph matching based reasoner: A symbolic approach to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https://doi.org/10.1016/j.engappai.2021.104425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@article{DBLP:journals/eaai/HanW21a,</a:t>
            </a:r>
            <a:br/>
            <a:r>
              <a:t>  author    = {Jiabao Han and</a:t>
            </a:r>
            <a:br/>
            <a:r>
              <a:t>               Hongzhi Wang},</a:t>
            </a:r>
            <a:br/>
            <a:r>
              <a:t>  title     = {Graph matching based reasoner: {A} symbolic approach to question answering},</a:t>
            </a:r>
            <a:br/>
            <a:r>
              <a:t>  journal   = {Eng. Appl. Artif. Intell.},</a:t>
            </a:r>
            <a:br/>
            <a:r>
              <a:t>  volume    = {105},</a:t>
            </a:r>
            <a:br/>
            <a:r>
              <a:t>  pages     = {104425},</a:t>
            </a:r>
            <a:br/>
            <a:r>
              <a:t>  year      = {2021},</a:t>
            </a:r>
            <a:br/>
            <a:r>
              <a:t>  url       = {https://doi.org/10.1016/j.engappai.2021.104425},</a:t>
            </a:r>
            <a:br/>
            <a:r>
              <a:t>  doi       = {10.1016/j.engappai.2021.104425},</a:t>
            </a:r>
            <a:br/>
            <a:r>
              <a:t>  timestamp = {Tue, 05 Oct 2021 10:00:41 +0200},</a:t>
            </a:r>
            <a:br/>
            <a:r>
              <a:t>  biburl    = {https://dblp.org/rec/journals/eaai/HanW21a.bib},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Shadow: Answering Why-Not Questions on Top-K Spatial Keyword Queries over Moving Objects.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https://doi.org/10.1007/978-3-030-73197-7_51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@inproceedings{DBLP:conf/dasfaa/ZhangLSLL21,</a:t>
            </a:r>
            <a:br/>
            <a:r>
              <a:t>  author    = {Wang Zhang and</a:t>
            </a:r>
            <a:br/>
            <a:r>
              <a:t>               Yanhong Li and</a:t>
            </a:r>
            <a:br/>
            <a:r>
              <a:t>               LihChyun Shu and</a:t>
            </a:r>
            <a:br/>
            <a:r>
              <a:t>               Changyin Luo and</a:t>
            </a:r>
            <a:br/>
            <a:r>
              <a:t>               Jianjun Li},</a:t>
            </a:r>
            <a:br/>
            <a:r>
              <a:t>  editor    = {Christian S. Jensen and</a:t>
            </a:r>
            <a:br/>
            <a:r>
              <a:t>               Ee{-}Peng Lim and</a:t>
            </a:r>
            <a:br/>
            <a:r>
              <a:t>               De{-}Nian Yang and</a:t>
            </a:r>
            <a:br/>
            <a:r>
              <a:t>               Wang{-}Chien Lee and</a:t>
            </a:r>
            <a:br/>
            <a:r>
              <a:t>               Vincent S. Tseng and</a:t>
            </a:r>
            <a:br/>
            <a:r>
              <a:t>               Vana Kalogeraki and</a:t>
            </a:r>
            <a:br/>
            <a:r>
              <a:t>               Jen{-}Wei Huang and</a:t>
            </a:r>
            <a:br/>
            <a:r>
              <a:t>               Chih{-}Ya Shen},</a:t>
            </a:r>
            <a:br/>
            <a:r>
              <a:t>  title     = {Shadow: Answering Why-Not Questions on Top-K Spatial Keyword Queries</a:t>
            </a:r>
            <a:br/>
            <a:r>
              <a:t>               over Moving Objects},</a:t>
            </a:r>
            <a:br/>
            <a:r>
              <a:t>  booktitle = {Database Systems for Advanced Applications - 26th International Conference,</a:t>
            </a:r>
            <a:br/>
            <a:r>
              <a:t>               {DASFAA} 2021, Taipei, Taiwan, April 11-14, 2021, Proceedings, Part</a:t>
            </a:r>
            <a:br/>
            <a:r>
              <a:t>               {II}},</a:t>
            </a:r>
            <a:br/>
            <a:r>
              <a:t>  series    = {Lecture Notes in Computer Science},</a:t>
            </a:r>
            <a:br/>
            <a:r>
              <a:t>  volume    = {12682},</a:t>
            </a:r>
            <a:br/>
            <a:r>
              <a:t>  pages     = {738--760},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{https://doi.org/10.1007/978-3-030-73197-7\_51},</a:t>
            </a:r>
            <a:br/>
            <a:r>
              <a:t>  doi       = {10.1007/978-3-030-73197-7\_51},</a:t>
            </a:r>
            <a:br/>
            <a:r>
              <a:t>  timestamp = {Thu, 29 Apr 2021 15:15:15 +0200},</a:t>
            </a:r>
            <a:br/>
            <a:r>
              <a:t>  biburl    = {https://dblp.org/rec/conf/dasfaa/ZhangLSLL21.bib},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Early Results from Automating Voice-based Question-Answering Services Among Low-income Populations </a:t>
            </a:r>
            <a:br/>
            <a:r>
              <a:t> in India.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https://doi.org/10.1145/3460112.3471946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@inproceedings{DBLP:conf/dev/KhullarSKRTKSPS21,</a:t>
            </a:r>
            <a:br/>
            <a:r>
              <a:t>  author    = {Aman Khullar and</a:t>
            </a:r>
            <a:br/>
            <a:r>
              <a:t>               M. Santosh and</a:t>
            </a:r>
            <a:br/>
            <a:r>
              <a:t>               Praveen Kumar and</a:t>
            </a:r>
            <a:br/>
            <a:r>
              <a:t>               Shoaib Rahman and</a:t>
            </a:r>
            <a:br/>
            <a:r>
              <a:t>               Rajeshwari Tripathi and</a:t>
            </a:r>
            <a:br/>
            <a:r>
              <a:t>               Deepak Kumar and</a:t>
            </a:r>
            <a:br/>
            <a:r>
              <a:t>               Sangeeta Saini and</a:t>
            </a:r>
            <a:br/>
            <a:r>
              <a:t>               Rachit Pandey and</a:t>
            </a:r>
            <a:br/>
            <a:r>
              <a:t>               Aaditeshwar Seth},</a:t>
            </a:r>
            <a:br/>
            <a:r>
              <a:t>  title     = {Early Results from Automating Voice-based Question-Answering Services</a:t>
            </a:r>
            <a:br/>
            <a:r>
              <a:t>               Among Low-income Populations in India},</a:t>
            </a:r>
            <a:br/>
            <a:r>
              <a:t>  booktitle = {{COMPASS} '21: {ACM} {SIGCAS} Conference on Computing and Sustainable</a:t>
            </a:r>
            <a:br/>
            <a:r>
              <a:t>               Societies, Virtual Event, Australia, 28 June 2021 - 2 July 2021},</a:t>
            </a:r>
            <a:br/>
            <a:r>
              <a:t>  pages     = {79--87},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{https://doi.org/10.1145/3460112.3471946},</a:t>
            </a:r>
            <a:br/>
            <a:r>
              <a:t>  doi       = {10.1145/3460112.3471946},</a:t>
            </a:r>
            <a:br/>
            <a:r>
              <a:t>  timestamp = {Tue, 28 Sep 2021 14:33:48 +0200},</a:t>
            </a:r>
            <a:br/>
            <a:r>
              <a:t>  biburl    = {https://dblp.org/rec/conf/dev/KhullarSKRTKSPS21.bib},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Tag-Based Transformer Community Question Answering Learning-to-Rank Model in the Home Improvement </a:t>
            </a:r>
            <a:br/>
            <a:r>
              <a:t> Domain.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https://doi.org/10.1007/978-3-030-86475-0_13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@inproceedings{DBLP:conf/dexa/MaiaHE21,</a:t>
            </a:r>
            <a:br/>
            <a:r>
              <a:t>  author    = {Macedo Maia and</a:t>
            </a:r>
            <a:br/>
            <a:r>
              <a:t>               Siegfried Handschuh and</a:t>
            </a:r>
            <a:br/>
            <a:r>
              <a:t>               Markus Endres},</a:t>
            </a:r>
            <a:br/>
            <a:r>
              <a:t>  editor    = {Christine Strauss and</a:t>
            </a:r>
            <a:br/>
            <a:r>
              <a:t>               Gabriele Kotsis and</a:t>
            </a:r>
            <a:br/>
            <a:r>
              <a:t>               A Min Tjoa and</a:t>
            </a:r>
            <a:br/>
            <a:r>
              <a:t>               Ismail Khalil},</a:t>
            </a:r>
            <a:br/>
            <a:r>
              <a:t>  title     = {A Tag-Based Transformer Community Question Answering Learning-to-Rank</a:t>
            </a:r>
            <a:br/>
            <a:r>
              <a:t>               Model in the Home Improvement Domain},</a:t>
            </a:r>
            <a:br/>
            <a:r>
              <a:t>  booktitle = {Database and Expert Systems Applications - 32nd International Conference,</a:t>
            </a:r>
            <a:br/>
            <a:r>
              <a:t>               {DEXA} 2021, Virtual Event, September 27-30, 2021, Proceedings, Part</a:t>
            </a:r>
            <a:br/>
            <a:r>
              <a:t>               {II}},</a:t>
            </a:r>
            <a:br/>
            <a:r>
              <a:t>  series    = {Lecture Notes in Computer Science},</a:t>
            </a:r>
            <a:br/>
            <a:r>
              <a:t>  volume    = {12924},</a:t>
            </a:r>
            <a:br/>
            <a:r>
              <a:t>  pages     = {127--138},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{https://doi.org/10.1007/978-3-030-86475-0\_13},</a:t>
            </a:r>
            <a:br/>
            <a:r>
              <a:t>  doi       = {10.1007/978-3-030-86475-0\_13},</a:t>
            </a:r>
            <a:br/>
            <a:r>
              <a:t>  timestamp = {Mon, 03 Jan 2022 22:20:12 +0100},</a:t>
            </a:r>
            <a:br/>
            <a:r>
              <a:t>  biburl    = {https://dblp.org/rec/conf/dexa/MaiaHE21.bib},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Visual Question Answering for Remote Sensing Data: The International Conference on </a:t>
            </a:r>
            <a:br/>
            <a:r>
              <a:t> Digital Image Computing: Techniques and Applications (DICTA 2021).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https://doi.org/10.1109/DICTA52665.2021.9647287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@inproceedings{DBLP:conf/dicta/FelixRHZAS21,</a:t>
            </a:r>
            <a:br/>
            <a:r>
              <a:t>  author    = {Rafael Felix and</a:t>
            </a:r>
            <a:br/>
            <a:r>
              <a:t>               Boris Repasky and</a:t>
            </a:r>
            <a:br/>
            <a:r>
              <a:t>               Samuel Hodge and</a:t>
            </a:r>
            <a:br/>
            <a:r>
              <a:t>               Reza Zolfaghari and</a:t>
            </a:r>
            <a:br/>
            <a:r>
              <a:t>               Ehsan Abbasnejad and</a:t>
            </a:r>
            <a:br/>
            <a:r>
              <a:t>               Jamie Sherrah},</a:t>
            </a:r>
            <a:br/>
            <a:r>
              <a:t>  editor    = {Jun Zhou and</a:t>
            </a:r>
            <a:br/>
            <a:r>
              <a:t>               Olivier Salvado and</a:t>
            </a:r>
            <a:br/>
            <a:r>
              <a:t>               Ferdous Sohel and</a:t>
            </a:r>
            <a:br/>
            <a:r>
              <a:t>               Paulo Borges and</a:t>
            </a:r>
            <a:br/>
            <a:r>
              <a:t>               Shilin Wang},</a:t>
            </a:r>
            <a:br/>
            <a:r>
              <a:t>  title     = {Cross-Modal Visual Question Answering for Remote Sensing Data: The</a:t>
            </a:r>
            <a:br/>
            <a:r>
              <a:t>               International Conference on Digital Image Computing: Techniques and</a:t>
            </a:r>
            <a:br/>
            <a:r>
              <a:t>               Applications {(DICTA} 2021)},</a:t>
            </a:r>
            <a:br/>
            <a:r>
              <a:t>  booktitle = {2021 Digital Image Computing: Techniques and Applications, {DICTA}</a:t>
            </a:r>
            <a:br/>
            <a:r>
              <a:t>               2021, Gold Coast, Australia, November 29 - December 1, 2021},</a:t>
            </a:r>
            <a:br/>
            <a:r>
              <a:t>  pages     = {1--9},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{https://doi.org/10.1109/DICTA52665.2021.9647287},</a:t>
            </a:r>
            <a:br/>
            <a:r>
              <a:t>  doi       = {10.1109/DICTA52665.2021.9647287},</a:t>
            </a:r>
            <a:br/>
            <a:r>
              <a:t>  timestamp = {Wed, 12 Jan 2022 09:10:18 +0100},</a:t>
            </a:r>
            <a:br/>
            <a:r>
              <a:t>  biburl    = {https://dblp.org/rec/conf/dicta/FelixRHZAS21.bib},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Rule Based Question Generation for Arabic Text: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https://doi.org/10.1145/3484824.3484882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@inproceedings{DBLP:conf/dsmlai/AlazaniM21,</a:t>
            </a:r>
            <a:br/>
            <a:r>
              <a:t>  author    = {Samah Ali Alazani and</a:t>
            </a:r>
            <a:br/>
            <a:r>
              <a:t>               C. Namarta Mahender},</a:t>
            </a:r>
            <a:br/>
            <a:r>
              <a:t>  editor    = {Dharm Singh Jat and</a:t>
            </a:r>
            <a:br/>
            <a:r>
              <a:t>               Colin Stanley and</a:t>
            </a:r>
            <a:br/>
            <a:r>
              <a:t>               Jos{\'{e}} G. Quenum and</a:t>
            </a:r>
            <a:br/>
            <a:r>
              <a:t>               Nilanjan Dey and</a:t>
            </a:r>
            <a:br/>
            <a:r>
              <a:t>               Arpit Jain},</a:t>
            </a:r>
            <a:br/>
            <a:r>
              <a:t>  title     = {Rule Based Question Generation for Arabic Text: Question Answering</a:t>
            </a:r>
            <a:br/>
            <a:r>
              <a:t>               System},</a:t>
            </a:r>
            <a:br/>
            <a:r>
              <a:t>  booktitle = {{DSMLAI} '21: International Conference on Data Science, Machine Learning</a:t>
            </a:r>
            <a:br/>
            <a:r>
              <a:t>               and Artificial Intelligence, Windhoek Namibia, August 9 - 12, 2021},</a:t>
            </a:r>
            <a:br/>
            <a:r>
              <a:t>  pages     = {7--12},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{https://doi.org/10.1145/3484824.3484882},</a:t>
            </a:r>
            <a:br/>
            <a:r>
              <a:t>  doi       = {10.1145/3484824.3484882},</a:t>
            </a:r>
            <a:br/>
            <a:r>
              <a:t>  timestamp = {Mon, 17 Jan 2022 11:04:45 +0100},</a:t>
            </a:r>
            <a:br/>
            <a:r>
              <a:t>  biburl    = {https://dblp.org/rec/conf/dsmlai/AlazaniM21.bib},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Ellipsis Resolution as Question Answering: An Evaluation.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@inproceedings{DBLP:conf/eacl/AralikatteLHS21,</a:t>
            </a:r>
            <a:br/>
            <a:r>
              <a:t>  author    = {Rahul Aralikatte and</a:t>
            </a:r>
            <a:br/>
            <a:r>
              <a:t>               Matthew Lamm and</a:t>
            </a:r>
            <a:br/>
            <a:r>
              <a:t>               Daniel Hardt and</a:t>
            </a:r>
            <a:br/>
            <a:r>
              <a:t>               Anders S{\o}gaard},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{Ellipsis Resolution as Question Answering: An Evaluation},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{810--817},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{https://doi.org/10.18653/v1/2021.eacl-main.68},</a:t>
            </a:r>
            <a:br/>
            <a:r>
              <a:t>  doi       = {10.18653/v1/2021.eacl-main.68},</a:t>
            </a:r>
            <a:br/>
            <a:r>
              <a:t>  timestamp = {Thu, 20 Jan 2022 10:02:49 +0100},</a:t>
            </a:r>
            <a:br/>
            <a:r>
              <a:t>  biburl    = {https://dblp.org/rec/conf/eacl/AralikatteLHS21.bib},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Which is Better for Deep Learning: Python or MATLAB? Answering Comparative Questions in Natural </a:t>
            </a:r>
            <a:br/>
            <a:r>
              <a:t> Language.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https://doi.org/10.18653/v1/2021.eacl-demos.36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@inproceedings{DBLP:conf/eacl/ChekalinaBBBLP21,</a:t>
            </a:r>
            <a:br/>
            <a:r>
              <a:t>  author    = {Viktoria Chekalina and</a:t>
            </a:r>
            <a:br/>
            <a:r>
              <a:t>               Alexander Bondarenko and</a:t>
            </a:r>
            <a:br/>
            <a:r>
              <a:t>               Chris Biemann and</a:t>
            </a:r>
            <a:br/>
            <a:r>
              <a:t>               Meriem Beloucif and</a:t>
            </a:r>
            <a:br/>
            <a:r>
              <a:t>               Varvara Logacheva and</a:t>
            </a:r>
            <a:br/>
            <a:r>
              <a:t>               Alexander Panchenko},</a:t>
            </a:r>
            <a:br/>
            <a:r>
              <a:t>  editor    = {Dimitra Gkatzia and</a:t>
            </a:r>
            <a:br/>
            <a:r>
              <a:t>               Djam{\'{e}} Seddah},</a:t>
            </a:r>
            <a:br/>
            <a:r>
              <a:t>  title     = {Which is Better for Deep Learning: Python or MATLAB? Answering Comparative</a:t>
            </a:r>
            <a:br/>
            <a:r>
              <a:t>               Questions in Natural Language},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System Demonstrations,</a:t>
            </a:r>
            <a:br/>
            <a:r>
              <a:t>               {EACL} 2021, Online, April 19-23, 2021},</a:t>
            </a:r>
            <a:br/>
            <a:r>
              <a:t>  pages     = {302--311},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{https://doi.org/10.18653/v1/2021.eacl-demos.36},</a:t>
            </a:r>
            <a:br/>
            <a:r>
              <a:t>  doi       = {10.18653/v1/2021.eacl-demos.36},</a:t>
            </a:r>
            <a:br/>
            <a:r>
              <a:t>  timestamp = {Thu, 20 Jan 2022 10:02:56 +0100},</a:t>
            </a:r>
            <a:br/>
            <a:r>
              <a:t>  biburl    = {https://dblp.org/rec/conf/eacl/ChekalinaBBBLP21.bib},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Leveraging Passage Retrieval with Generative Models for Open 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@inproceedings{DBLP:conf/eacl/IzacardG21,</a:t>
            </a:r>
            <a:br/>
            <a:r>
              <a:t>  author    = {Gautier Izacard and</a:t>
            </a:r>
            <a:br/>
            <a:r>
              <a:t>               Edouard Grave},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{Leveraging Passage Retrieval with Generative Models for Open Domain</a:t>
            </a:r>
            <a:br/>
            <a:r>
              <a:t>               Question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{874--880},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{https://doi.org/10.18653/v1/2021.eacl-main.74},</a:t>
            </a:r>
            <a:br/>
            <a:r>
              <a:t>  doi       = {10.18653/v1/2021.eacl-main.74},</a:t>
            </a:r>
            <a:br/>
            <a:r>
              <a:t>  timestamp = {Thu, 20 Jan 2022 10:02:52 +0100},</a:t>
            </a:r>
            <a:br/>
            <a:r>
              <a:t>  biburl    = {https://dblp.org/rec/conf/eacl/IzacardG21.bib},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Conversational Question Answering over Knowledge Graphs with Transformer and Graph Attention </a:t>
            </a:r>
            <a:br/>
            <a:r>
              <a:t> Networks.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@inproceedings{DBLP:conf/eacl/KacupajPSTLM21,</a:t>
            </a:r>
            <a:br/>
            <a:r>
              <a:t>  author    = {Endri Kacupaj and</a:t>
            </a:r>
            <a:br/>
            <a:r>
              <a:t>               Joan Plepi and</a:t>
            </a:r>
            <a:br/>
            <a:r>
              <a:t>               Kuldeep Singh and</a:t>
            </a:r>
            <a:br/>
            <a:r>
              <a:t>               Harsh Thakkar and</a:t>
            </a:r>
            <a:br/>
            <a:r>
              <a:t>               Jens Lehmann and</a:t>
            </a:r>
            <a:br/>
            <a:r>
              <a:t>               Maria Maleshkova},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{Conversational Question Answering over Knowledge Graphs with Transformer</a:t>
            </a:r>
            <a:br/>
            <a:r>
              <a:t>               and Graph Attention Networks},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{850--862},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{https://doi.org/10.18653/v1/2021.eacl-main.72},</a:t>
            </a:r>
            <a:br/>
            <a:r>
              <a:t>  doi       = {10.18653/v1/2021.eacl-main.72},</a:t>
            </a:r>
            <a:br/>
            <a:r>
              <a:t>  timestamp = {Thu, 20 Jan 2022 10:02:48 +0100},</a:t>
            </a:r>
            <a:br/>
            <a:r>
              <a:t>  biburl    = {https://dblp.org/rec/conf/eacl/KacupajPSTLM21.bib},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and Answer Test-Train Overlap in Open-Domain Question Answering Datasets.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@inproceedings{DBLP:conf/eacl/LewisSR21,</a:t>
            </a:r>
            <a:br/>
            <a:r>
              <a:t>  author    = {Patrick S. H. Lewis and</a:t>
            </a:r>
            <a:br/>
            <a:r>
              <a:t>               Pontus Stenetorp and</a:t>
            </a:r>
            <a:br/>
            <a:r>
              <a:t>               Sebastian Riedel},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{Question and Answer Test-Train Overlap in Open-Domain Question Answering</a:t>
            </a:r>
            <a:br/>
            <a:r>
              <a:t>               Datasets},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{1000--1008},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{https://doi.org/10.18653/v1/2021.eacl-main.86},</a:t>
            </a:r>
            <a:br/>
            <a:r>
              <a:t>  doi       = {10.18653/v1/2021.eacl-main.86},</a:t>
            </a:r>
            <a:br/>
            <a:r>
              <a:t>  timestamp = {Thu, 20 Jan 2022 10:02:49 +0100},</a:t>
            </a:r>
            <a:br/>
            <a:r>
              <a:t>  biburl    = {https://dblp.org/rec/conf/eacl/LewisSR21.bib},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hybrid MCDM model combining DANP with TODIM to evaluate the information quality of community question </a:t>
            </a:r>
            <a:br/>
            <a:r>
              <a:t> answering in a two-dimensional linguistic environment.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https://doi.org/10.1111/exsy.12619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@article{DBLP:journals/es/LiLPW21,</a:t>
            </a:r>
            <a:br/>
            <a:r>
              <a:t>  author    = {Ming Li and</a:t>
            </a:r>
            <a:br/>
            <a:r>
              <a:t>               Ying Li and</a:t>
            </a:r>
            <a:br/>
            <a:r>
              <a:t>               Qijin Peng and</a:t>
            </a:r>
            <a:br/>
            <a:r>
              <a:t>               Jun Wang},</a:t>
            </a:r>
            <a:br/>
            <a:r>
              <a:t>  title     = {A hybrid {MCDM} model combining {DANP} with {TODIM} to evaluate the</a:t>
            </a:r>
            <a:br/>
            <a:r>
              <a:t>               information quality of community question answering in a two-dimensional</a:t>
            </a:r>
            <a:br/>
            <a:r>
              <a:t>               linguistic environment},</a:t>
            </a:r>
            <a:br/>
            <a:r>
              <a:t>  journal   = {Expert Syst. J. Knowl. Eng.},</a:t>
            </a:r>
            <a:br/>
            <a:r>
              <a:t>  volume    = {38},</a:t>
            </a:r>
            <a:br/>
            <a:r>
              <a:t>  number    = {2},</a:t>
            </a:r>
            <a:br/>
            <a:r>
              <a:t>  year      = {2021},</a:t>
            </a:r>
            <a:br/>
            <a:r>
              <a:t>  url       = {https://doi.org/10.1111/exsy.12619},</a:t>
            </a:r>
            <a:br/>
            <a:r>
              <a:t>  doi       = {10.1111/exsy.12619},</a:t>
            </a:r>
            <a:br/>
            <a:r>
              <a:t>  timestamp = {Fri, 26 Feb 2021 09:22:23 +0100},</a:t>
            </a:r>
            <a:br/>
            <a:r>
              <a:t>  biburl    = {https://dblp.org/rec/journals/es/LiLPW21.bib},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Generalization in Dialog State Tracking through Generative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@inproceedings{DBLP:conf/eacl/LiCSZLHM21,</a:t>
            </a:r>
            <a:br/>
            <a:r>
              <a:t>  author    = {Shuyang Li and</a:t>
            </a:r>
            <a:br/>
            <a:r>
              <a:t>               Jin Cao and</a:t>
            </a:r>
            <a:br/>
            <a:r>
              <a:t>               Mukund Sridhar and</a:t>
            </a:r>
            <a:br/>
            <a:r>
              <a:t>               Henghui Zhu and</a:t>
            </a:r>
            <a:br/>
            <a:r>
              <a:t>               Shang{-}Wen Li and</a:t>
            </a:r>
            <a:br/>
            <a:r>
              <a:t>               Wael Hamza and</a:t>
            </a:r>
            <a:br/>
            <a:r>
              <a:t>               Julian J. McAuley},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{Zero-shot Generalization in Dialog State Tracking through Generative</a:t>
            </a:r>
            <a:br/>
            <a:r>
              <a:t>               Question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{1063--1074},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{https://doi.org/10.18653/v1/2021.eacl-main.91},</a:t>
            </a:r>
            <a:br/>
            <a:r>
              <a:t>  doi       = {10.18653/v1/2021.eacl-main.91},</a:t>
            </a:r>
            <a:br/>
            <a:r>
              <a:t>  timestamp = {Thu, 20 Jan 2022 10:02:48 +0100},</a:t>
            </a:r>
            <a:br/>
            <a:r>
              <a:t>  biburl    = {https://dblp.org/rec/conf/eacl/LiCSZLHM21.bib},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SF-QA: Simple and Fair Evaluation Library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https://doi.org/10.18653/v1/2021.eacl-demos.2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@inproceedings{DBLP:conf/eacl/LuLZ21,</a:t>
            </a:r>
            <a:br/>
            <a:r>
              <a:t>  author    = {Xiaopeng Lu and</a:t>
            </a:r>
            <a:br/>
            <a:r>
              <a:t>               Kyusong Lee and</a:t>
            </a:r>
            <a:br/>
            <a:r>
              <a:t>               Tiancheng Zhao},</a:t>
            </a:r>
            <a:br/>
            <a:r>
              <a:t>  editor    = {Dimitra Gkatzia and</a:t>
            </a:r>
            <a:br/>
            <a:r>
              <a:t>               Djam{\'{e}} Seddah},</a:t>
            </a:r>
            <a:br/>
            <a:r>
              <a:t>  title     = {{SF-QA:} Simple and Fair Evaluation Library for Open-domain Question</a:t>
            </a:r>
            <a:br/>
            <a:r>
              <a:t>              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System Demonstrations,</a:t>
            </a:r>
            <a:br/>
            <a:r>
              <a:t>               {EACL} 2021, Online, April 19-23, 2021},</a:t>
            </a:r>
            <a:br/>
            <a:r>
              <a:t>  pages     = {7--13},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{https://doi.org/10.18653/v1/2021.eacl-demos.2},</a:t>
            </a:r>
            <a:br/>
            <a:r>
              <a:t>  doi       = {10.18653/v1/2021.eacl-demos.2},</a:t>
            </a:r>
            <a:br/>
            <a:r>
              <a:t>  timestamp = {Thu, 20 Jan 2022 10:02:56 +0100},</a:t>
            </a:r>
            <a:br/>
            <a:r>
              <a:t>  biburl    = {https://dblp.org/rec/conf/eacl/LuLZ21.bib},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 Agnostic Answer Reranking System for Adversarial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https://doi.org/10.18653/v1/2021.eacl-srw.8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@inproceedings{DBLP:conf/eacl/MajumderSD21,</a:t>
            </a:r>
            <a:br/>
            <a:r>
              <a:t>  author    = {Sagnik Majumder and</a:t>
            </a:r>
            <a:br/>
            <a:r>
              <a:t>               Chinmoy Samant and</a:t>
            </a:r>
            <a:br/>
            <a:r>
              <a:t>               Greg Durrett},</a:t>
            </a:r>
            <a:br/>
            <a:r>
              <a:t>  editor    = {Ionut{-}Teodor Sorodoc and</a:t>
            </a:r>
            <a:br/>
            <a:r>
              <a:t>               Madhumita Sushil and</a:t>
            </a:r>
            <a:br/>
            <a:r>
              <a:t>               Ece Takmaz and</a:t>
            </a:r>
            <a:br/>
            <a:r>
              <a:t>               Eneko Agirre},</a:t>
            </a:r>
            <a:br/>
            <a:r>
              <a:t>  title     = {Model Agnostic Answer Reranking System for Adversarial Question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Student Research Workshop,</a:t>
            </a:r>
            <a:br/>
            <a:r>
              <a:t>               {EACL} 2021, Online, April 19-23, 2021},</a:t>
            </a:r>
            <a:br/>
            <a:r>
              <a:t>  pages     = {50--57},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{https://doi.org/10.18653/v1/2021.eacl-srw.8},</a:t>
            </a:r>
            <a:br/>
            <a:r>
              <a:t>  doi       = {10.18653/v1/2021.eacl-srw.8},</a:t>
            </a:r>
            <a:br/>
            <a:r>
              <a:t>  timestamp = {Thu, 20 Jan 2022 10:02:55 +0100},</a:t>
            </a:r>
            <a:br/>
            <a:r>
              <a:t>  biburl    = {https://dblp.org/rec/conf/eacl/MajumderSD21.bib},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Complementary Evidence Identification in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@inproceedings{DBLP:conf/eacl/MouYCFZS21,</a:t>
            </a:r>
            <a:br/>
            <a:r>
              <a:t>  author    = {Xiangyang Mou and</a:t>
            </a:r>
            <a:br/>
            <a:r>
              <a:t>               Mo Yu and</a:t>
            </a:r>
            <a:br/>
            <a:r>
              <a:t>               Shiyu Chang and</a:t>
            </a:r>
            <a:br/>
            <a:r>
              <a:t>               Yufei Feng and</a:t>
            </a:r>
            <a:br/>
            <a:r>
              <a:t>               Li Zhang and</a:t>
            </a:r>
            <a:br/>
            <a:r>
              <a:t>               Hui Su},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{Complementary Evidence Identification in Open-Domain Question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{2720--2726},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{https://doi.org/10.18653/v1/2021.eacl-main.234},</a:t>
            </a:r>
            <a:br/>
            <a:r>
              <a:t>  doi       = {10.18653/v1/2021.eacl-main.234},</a:t>
            </a:r>
            <a:br/>
            <a:r>
              <a:t>  timestamp = {Thu, 20 Jan 2022 10:02:54 +0100},</a:t>
            </a:r>
            <a:br/>
            <a:r>
              <a:t>  biburl    = {https://dblp.org/rec/conf/eacl/MouYCFZS21.bib},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NoiseQA: Challenge Set Evaluation for User-Centric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@inproceedings{DBLP:conf/eacl/RavichanderDRMH21,</a:t>
            </a:r>
            <a:br/>
            <a:r>
              <a:t>  author    = {Abhilasha Ravichander and</a:t>
            </a:r>
            <a:br/>
            <a:r>
              <a:t>               Siddharth Dalmia and</a:t>
            </a:r>
            <a:br/>
            <a:r>
              <a:t>               Maria Ryskina and</a:t>
            </a:r>
            <a:br/>
            <a:r>
              <a:t>               Florian Metze and</a:t>
            </a:r>
            <a:br/>
            <a:r>
              <a:t>               Eduard H. Hovy and</a:t>
            </a:r>
            <a:br/>
            <a:r>
              <a:t>               Alan W. Black},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{NoiseQA: Challenge Set Evaluation for User-Centric Question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{2976--2992},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{https://doi.org/10.18653/v1/2021.eacl-main.259},</a:t>
            </a:r>
            <a:br/>
            <a:r>
              <a:t>  doi       = {10.18653/v1/2021.eacl-main.259},</a:t>
            </a:r>
            <a:br/>
            <a:r>
              <a:t>  timestamp = {Thu, 20 Jan 2022 10:02:53 +0100},</a:t>
            </a:r>
            <a:br/>
            <a:r>
              <a:t>  biburl    = {https://dblp.org/rec/conf/eacl/RavichanderDRMH21.bib},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NLQuAD: A Non-Factoid Long Question Answering Data 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@inproceedings{DBLP:conf/eacl/SoleimaniMW21,</a:t>
            </a:r>
            <a:br/>
            <a:r>
              <a:t>  author    = {Amir Soleimani and</a:t>
            </a:r>
            <a:br/>
            <a:r>
              <a:t>               Christof Monz and</a:t>
            </a:r>
            <a:br/>
            <a:r>
              <a:t>               Marcel Worring},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{NLQuAD: {A} Non-Factoid Long Question Answering Data Set},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{1245--1255},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{https://doi.org/10.18653/v1/2021.eacl-main.106},</a:t>
            </a:r>
            <a:br/>
            <a:r>
              <a:t>  doi       = {10.18653/v1/2021.eacl-main.106},</a:t>
            </a:r>
            <a:br/>
            <a:r>
              <a:t>  timestamp = {Thu, 20 Jan 2022 10:02:54 +0100},</a:t>
            </a:r>
            <a:br/>
            <a:r>
              <a:t>  biburl    = {https://dblp.org/rec/conf/eacl/SoleimaniMW21.bib},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Complex Question Answering on knowledge graphs using machine translation and multi-task learning.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@inproceedings{DBLP:conf/eacl/SrivastavaPCABS21,</a:t>
            </a:r>
            <a:br/>
            <a:r>
              <a:t>  author    = {Saurabh Srivastava and</a:t>
            </a:r>
            <a:br/>
            <a:r>
              <a:t>               Mayur Patidar and</a:t>
            </a:r>
            <a:br/>
            <a:r>
              <a:t>               Sudip Chowdhury and</a:t>
            </a:r>
            <a:br/>
            <a:r>
              <a:t>               Puneet Agarwal and</a:t>
            </a:r>
            <a:br/>
            <a:r>
              <a:t>               Indrajit Bhattacharya and</a:t>
            </a:r>
            <a:br/>
            <a:r>
              <a:t>               Gautam Shroff},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{Complex Question Answering on knowledge graphs using machine translation</a:t>
            </a:r>
            <a:br/>
            <a:r>
              <a:t>               and multi-task learning},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{3428--3439},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{https://doi.org/10.18653/v1/2021.eacl-main.300},</a:t>
            </a:r>
            <a:br/>
            <a:r>
              <a:t>  doi       = {10.18653/v1/2021.eacl-main.300},</a:t>
            </a:r>
            <a:br/>
            <a:r>
              <a:t>  timestamp = {Thu, 20 Jan 2022 10:02:54 +0100},</a:t>
            </a:r>
            <a:br/>
            <a:r>
              <a:t>  biburl    = {https://dblp.org/rec/conf/eacl/SrivastavaPCABS21.bib},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 Multi-Hop Question Answering Systems Know How to Answer the Single-Hop Sub-Questions?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@inproceedings{DBLP:conf/eacl/TangNT21,</a:t>
            </a:r>
            <a:br/>
            <a:r>
              <a:t>  author    = {Yixuan Tang and</a:t>
            </a:r>
            <a:br/>
            <a:r>
              <a:t>               Hwee Tou Ng and</a:t>
            </a:r>
            <a:br/>
            <a:r>
              <a:t>               Anthony K. H. Tung},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{Do Multi-Hop Question Answering Systems Know How to Answer the Single-Hop</a:t>
            </a:r>
            <a:br/>
            <a:r>
              <a:t>               Sub-Questions?},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{3244--3249},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{https://doi.org/10.18653/v1/2021.eacl-main.283},</a:t>
            </a:r>
            <a:br/>
            <a:r>
              <a:t>  doi       = {10.18653/v1/2021.eacl-main.283},</a:t>
            </a:r>
            <a:br/>
            <a:r>
              <a:t>  timestamp = {Thu, 20 Jan 2022 10:02:55 +0100},</a:t>
            </a:r>
            <a:br/>
            <a:r>
              <a:t>  biburl    = {https://dblp.org/rec/conf/eacl/TangNT21.bib},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Retrieval, Re-ranking and Multi-task Learning for Knowledge-Base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@inproceedings{DBLP:conf/eacl/WangNNX21,</a:t>
            </a:r>
            <a:br/>
            <a:r>
              <a:t>  author    = {Zhiguo Wang and</a:t>
            </a:r>
            <a:br/>
            <a:r>
              <a:t>               Patrick Ng and</a:t>
            </a:r>
            <a:br/>
            <a:r>
              <a:t>               Ramesh Nallapati and</a:t>
            </a:r>
            <a:br/>
            <a:r>
              <a:t>               Bing Xiang},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{Retrieval, Re-ranking and Multi-task Learning for Knowledge-Base Question</a:t>
            </a:r>
            <a:br/>
            <a:r>
              <a:t>              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{347--357},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{https://doi.org/10.18653/v1/2021.eacl-main.26},</a:t>
            </a:r>
            <a:br/>
            <a:r>
              <a:t>  doi       = {10.18653/v1/2021.eacl-main.26},</a:t>
            </a:r>
            <a:br/>
            <a:r>
              <a:t>  timestamp = {Thu, 20 Jan 2022 10:02:50 +0100},</a:t>
            </a:r>
            <a:br/>
            <a:r>
              <a:t>  biburl    = {https://dblp.org/rec/conf/eacl/WangNNX21.bib},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Progressively Pretrained Dense Corpus Index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@inproceedings{DBLP:conf/eacl/XiongWW21,</a:t>
            </a:r>
            <a:br/>
            <a:r>
              <a:t>  author    = {Wenhan Xiong and</a:t>
            </a:r>
            <a:br/>
            <a:r>
              <a:t>               Hong Wang and</a:t>
            </a:r>
            <a:br/>
            <a:r>
              <a:t>               William Yang Wang},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{Progressively Pretrained Dense Corpus Index for Open-Domain Question</a:t>
            </a:r>
            <a:br/>
            <a:r>
              <a:t>               Answering},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{2803--2815},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{https://doi.org/10.18653/v1/2021.eacl-main.244},</a:t>
            </a:r>
            <a:br/>
            <a:r>
              <a:t>  doi       = {10.18653/v1/2021.eacl-main.244},</a:t>
            </a:r>
            <a:br/>
            <a:r>
              <a:t>  timestamp = {Thu, 20 Jan 2022 10:02:54 +0100},</a:t>
            </a:r>
            <a:br/>
            <a:r>
              <a:t>  biburl    = {https://dblp.org/rec/conf/eacl/XiongWW21.bib},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approach for constructing expert yellow pages for community question answering sites.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https://doi.org/10.1111/exsy.12684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@article{DBLP:journals/es/LiQLLW21,</a:t>
            </a:r>
            <a:br/>
            <a:r>
              <a:t>  author    = {Ming Li and</a:t>
            </a:r>
            <a:br/>
            <a:r>
              <a:t>               Xiaoyu Qi and</a:t>
            </a:r>
            <a:br/>
            <a:r>
              <a:t>               Ying Li and</a:t>
            </a:r>
            <a:br/>
            <a:r>
              <a:t>               Xiuzhi Lu and</a:t>
            </a:r>
            <a:br/>
            <a:r>
              <a:t>               Li Wang},</a:t>
            </a:r>
            <a:br/>
            <a:r>
              <a:t>  title     = {An approach for constructing expert yellow pages for community question</a:t>
            </a:r>
            <a:br/>
            <a:r>
              <a:t>               answering sites},</a:t>
            </a:r>
            <a:br/>
            <a:r>
              <a:t>  journal   = {Expert Syst. J. Knowl. Eng.},</a:t>
            </a:r>
            <a:br/>
            <a:r>
              <a:t>  volume    = {38},</a:t>
            </a:r>
            <a:br/>
            <a:r>
              <a:t>  number    = {4},</a:t>
            </a:r>
            <a:br/>
            <a:r>
              <a:t>  year      = {2021},</a:t>
            </a:r>
            <a:br/>
            <a:r>
              <a:t>  url       = {https://doi.org/10.1111/exsy.12684},</a:t>
            </a:r>
            <a:br/>
            <a:r>
              <a:t>  doi       = {10.1111/exsy.12684},</a:t>
            </a:r>
            <a:br/>
            <a:r>
              <a:t>  timestamp = {Fri, 25 Jun 2021 09:08:09 +0200},</a:t>
            </a:r>
            <a:br/>
            <a:r>
              <a:t>  biburl    = {https://dblp.org/rec/journals/es/LiQLLW21.bib},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Base Question Answering through Recursive Hypergraphs.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@inproceedings{DBLP:conf/eacl/YadatiSSMG21,</a:t>
            </a:r>
            <a:br/>
            <a:r>
              <a:t>  author    = {Naganand Yadati and</a:t>
            </a:r>
            <a:br/>
            <a:r>
              <a:t>               Dayanidhi R. S and</a:t>
            </a:r>
            <a:br/>
            <a:r>
              <a:t>               Vaishnavi S. and</a:t>
            </a:r>
            <a:br/>
            <a:r>
              <a:t>               Indira K. M and</a:t>
            </a:r>
            <a:br/>
            <a:r>
              <a:t>               Srinidhi G},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{Knowledge Base Question Answering through Recursive Hypergraphs},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{448--454},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{https://doi.org/10.18653/v1/2021.eacl-main.35},</a:t>
            </a:r>
            <a:br/>
            <a:r>
              <a:t>  doi       = {10.18653/v1/2021.eacl-main.35},</a:t>
            </a:r>
            <a:br/>
            <a:r>
              <a:t>  timestamp = {Thu, 20 Jan 2022 10:02:50 +0100},</a:t>
            </a:r>
            <a:br/>
            <a:r>
              <a:t>  biburl    = {https://dblp.org/rec/conf/eacl/YadatiSSMG21.bib},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Representations for Question Answering from Documents with Tables and Text.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https://doi.org/10.18653/v1/2021.eacl-main.253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@inproceedings{DBLP:conf/eacl/ZayatsTO21,</a:t>
            </a:r>
            <a:br/>
            <a:r>
              <a:t>  author    = {Vicky Zayats and</a:t>
            </a:r>
            <a:br/>
            <a:r>
              <a:t>               Kristina Toutanova and</a:t>
            </a:r>
            <a:br/>
            <a:r>
              <a:t>               Mari Ostendorf},</a:t>
            </a:r>
            <a:br/>
            <a:r>
              <a:t>  editor    = {Paola Merlo and</a:t>
            </a:r>
            <a:br/>
            <a:r>
              <a:t>               J{\"{o}}rg Tiedemann and</a:t>
            </a:r>
            <a:br/>
            <a:r>
              <a:t>               Reut Tsarfaty},</a:t>
            </a:r>
            <a:br/>
            <a:r>
              <a:t>  title     = {Representations for Question Answering from Documents with Tables</a:t>
            </a:r>
            <a:br/>
            <a:r>
              <a:t>               and Text},</a:t>
            </a:r>
            <a:br/>
            <a:r>
              <a:t>  booktitle = {Proceedings of the 16th Conference of the European Chapter of the</a:t>
            </a:r>
            <a:br/>
            <a:r>
              <a:t>               Association for Computational Linguistics: Main Volume, {EACL} 2021,</a:t>
            </a:r>
            <a:br/>
            <a:r>
              <a:t>               Online, April 19 - 23, 2021},</a:t>
            </a:r>
            <a:br/>
            <a:r>
              <a:t>  pages     = {2895--2906},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{https://doi.org/10.18653/v1/2021.eacl-main.253},</a:t>
            </a:r>
            <a:br/>
            <a:r>
              <a:t>  doi       = {10.18653/v1/2021.eacl-main.253},</a:t>
            </a:r>
            <a:br/>
            <a:r>
              <a:t>  timestamp = {Thu, 20 Jan 2022 10:02:51 +0100},</a:t>
            </a:r>
            <a:br/>
            <a:r>
              <a:t>  biburl    = {https://dblp.org/rec/conf/eacl/ZayatsTO21.bib},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BioASQ at CLEF2021: Large-Scale Biomedical Semantic Indexing and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https://doi.org/10.1007/978-3-030-72240-1_73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@inproceedings{DBLP:conf/ecir/KritharaNPKM21,</a:t>
            </a:r>
            <a:br/>
            <a:r>
              <a:t>  author    = {Anastasia Krithara and</a:t>
            </a:r>
            <a:br/>
            <a:r>
              <a:t>               Anastasios Nentidis and</a:t>
            </a:r>
            <a:br/>
            <a:r>
              <a:t>               Georgios Paliouras and</a:t>
            </a:r>
            <a:br/>
            <a:r>
              <a:t>               Martin Krallinger and</a:t>
            </a:r>
            <a:br/>
            <a:r>
              <a:t>               Antonio Miranda},</a:t>
            </a:r>
            <a:br/>
            <a:r>
              <a:t>  editor    = {Djoerd Hiemstra and</a:t>
            </a:r>
            <a:br/>
            <a:r>
              <a:t>               Marie{-}Francine Moens and</a:t>
            </a:r>
            <a:br/>
            <a:r>
              <a:t>               Josiane Mothe and</a:t>
            </a:r>
            <a:br/>
            <a:r>
              <a:t>               Raffaele Perego and</a:t>
            </a:r>
            <a:br/>
            <a:r>
              <a:t>               Martin Potthast and</a:t>
            </a:r>
            <a:br/>
            <a:r>
              <a:t>               Fabrizio Sebastiani},</a:t>
            </a:r>
            <a:br/>
            <a:r>
              <a:t>  title     = {BioASQ at {CLEF2021:} Large-Scale Biomedical Semantic Indexing and</a:t>
            </a:r>
            <a:br/>
            <a:r>
              <a:t>               Question Answering},</a:t>
            </a:r>
            <a:br/>
            <a:r>
              <a:t>  booktitle = {Advances in Information Retrieval - 43rd European Conference on {IR}</a:t>
            </a:r>
            <a:br/>
            <a:r>
              <a:t>               Research, {ECIR} 2021, Virtual Event, March 28 - April 1,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{12657},</a:t>
            </a:r>
            <a:br/>
            <a:r>
              <a:t>  pages     = {624--630},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{https://doi.org/10.1007/978-3-030-72240-1\_73},</a:t>
            </a:r>
            <a:br/>
            <a:r>
              <a:t>  doi       = {10.1007/978-3-030-72240-1\_73},</a:t>
            </a:r>
            <a:br/>
            <a:r>
              <a:t>  timestamp = {Tue, 30 Mar 2021 18:55:01 +0200},</a:t>
            </a:r>
            <a:br/>
            <a:r>
              <a:t>  biburl    = {https://dblp.org/rec/conf/ecir/KritharaNPKM21.bib},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Using the Hammer only on Nails: A Hybrid Method for Representation-Based Evidence Retrieval for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https://doi.org/10.1007/978-3-030-72113-8_22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@inproceedings{DBLP:conf/ecir/LiangZS21,</a:t>
            </a:r>
            <a:br/>
            <a:r>
              <a:t>  author    = {Zhengzhong Liang and</a:t>
            </a:r>
            <a:br/>
            <a:r>
              <a:t>               Yiyun Zhao and</a:t>
            </a:r>
            <a:br/>
            <a:r>
              <a:t>               Mihai Surdeanu},</a:t>
            </a:r>
            <a:br/>
            <a:r>
              <a:t>  editor    = {Djoerd Hiemstra and</a:t>
            </a:r>
            <a:br/>
            <a:r>
              <a:t>               Marie{-}Francine Moens and</a:t>
            </a:r>
            <a:br/>
            <a:r>
              <a:t>               Josiane Mothe and</a:t>
            </a:r>
            <a:br/>
            <a:r>
              <a:t>               Raffaele Perego and</a:t>
            </a:r>
            <a:br/>
            <a:r>
              <a:t>               Martin Potthast and</a:t>
            </a:r>
            <a:br/>
            <a:r>
              <a:t>               Fabrizio Sebastiani},</a:t>
            </a:r>
            <a:br/>
            <a:r>
              <a:t>  title     = {Using the Hammer only on Nails: {A} Hybrid Method for Representation-Based</a:t>
            </a:r>
            <a:br/>
            <a:r>
              <a:t>               Evidence Retrieval for Question Answering},</a:t>
            </a:r>
            <a:br/>
            <a:r>
              <a:t>  booktitle = {Advances in Information Retrieval - 43rd European Conference on {IR}</a:t>
            </a:r>
            <a:br/>
            <a:r>
              <a:t>               Research, {ECIR} 2021, Virtual Event, March 28 - April 1, 2021, Proceedings,</a:t>
            </a:r>
            <a:br/>
            <a:r>
              <a:t>               Part {I}},</a:t>
            </a:r>
            <a:br/>
            <a:r>
              <a:t>  series    = {Lecture Notes in Computer Science},</a:t>
            </a:r>
            <a:br/>
            <a:r>
              <a:t>  volume    = {12656},</a:t>
            </a:r>
            <a:br/>
            <a:r>
              <a:t>  pages     = {327--341},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{https://doi.org/10.1007/978-3-030-72113-8\_22},</a:t>
            </a:r>
            <a:br/>
            <a:r>
              <a:t>  doi       = {10.1007/978-3-030-72113-8\_22},</a:t>
            </a:r>
            <a:br/>
            <a:r>
              <a:t>  timestamp = {Wed, 07 Apr 2021 16:01:38 +0200},</a:t>
            </a:r>
            <a:br/>
            <a:r>
              <a:t>  biburl    = {https://dblp.org/rec/conf/ecir/LiangZS21.bib},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Weakly-Supervised Open-Retrieval Conversational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https://doi.org/10.1007/978-3-030-72113-8_35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@inproceedings{DBLP:conf/ecir/QuYCCKI21,</a:t>
            </a:r>
            <a:br/>
            <a:r>
              <a:t>  author    = {Chen Qu and</a:t>
            </a:r>
            <a:br/>
            <a:r>
              <a:t>               Liu Yang and</a:t>
            </a:r>
            <a:br/>
            <a:r>
              <a:t>               Cen Chen and</a:t>
            </a:r>
            <a:br/>
            <a:r>
              <a:t>               W. Bruce Croft and</a:t>
            </a:r>
            <a:br/>
            <a:r>
              <a:t>               Kalpesh Krishna and</a:t>
            </a:r>
            <a:br/>
            <a:r>
              <a:t>               Mohit Iyyer},</a:t>
            </a:r>
            <a:br/>
            <a:r>
              <a:t>  editor    = {Djoerd Hiemstra and</a:t>
            </a:r>
            <a:br/>
            <a:r>
              <a:t>               Marie{-}Francine Moens and</a:t>
            </a:r>
            <a:br/>
            <a:r>
              <a:t>               Josiane Mothe and</a:t>
            </a:r>
            <a:br/>
            <a:r>
              <a:t>               Raffaele Perego and</a:t>
            </a:r>
            <a:br/>
            <a:r>
              <a:t>               Martin Potthast and</a:t>
            </a:r>
            <a:br/>
            <a:r>
              <a:t>               Fabrizio Sebastiani},</a:t>
            </a:r>
            <a:br/>
            <a:r>
              <a:t>  title     = {Weakly-Supervised Open-Retrieval Conversational Question Answering},</a:t>
            </a:r>
            <a:br/>
            <a:r>
              <a:t>  booktitle = {Advances in Information Retrieval - 43rd European Conference on {IR}</a:t>
            </a:r>
            <a:br/>
            <a:r>
              <a:t>               Research, {ECIR} 2021, Virtual Event, March 28 - April 1, 2021, Proceedings,</a:t>
            </a:r>
            <a:br/>
            <a:r>
              <a:t>               Part {I}},</a:t>
            </a:r>
            <a:br/>
            <a:r>
              <a:t>  series    = {Lecture Notes in Computer Science},</a:t>
            </a:r>
            <a:br/>
            <a:r>
              <a:t>  volume    = {12656},</a:t>
            </a:r>
            <a:br/>
            <a:r>
              <a:t>  pages     = {529--543},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{https://doi.org/10.1007/978-3-030-72113-8\_35},</a:t>
            </a:r>
            <a:br/>
            <a:r>
              <a:t>  doi       = {10.1007/978-3-030-72113-8\_35},</a:t>
            </a:r>
            <a:br/>
            <a:r>
              <a:t>  timestamp = {Tue, 25 Jan 2022 08:00:59 +0100},</a:t>
            </a:r>
            <a:br/>
            <a:r>
              <a:t>  biburl    = {https://dblp.org/rec/conf/ecir/QuYCCKI21.bib},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the Design of a Student-Centered Question-Answering System in Educational Settings.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https://aisel.aisnet.org/ecis2021_rip/7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@inproceedings{DBLP:conf/ecis/WambsganssH021,</a:t>
            </a:r>
            <a:br/>
            <a:r>
              <a:t>  author    = {Thiemo Wambsganss and</a:t>
            </a:r>
            <a:br/>
            <a:r>
              <a:t>               Leonie Haas and</a:t>
            </a:r>
            <a:br/>
            <a:r>
              <a:t>               Matthias S{\"{o}}llner},</a:t>
            </a:r>
            <a:br/>
            <a:r>
              <a:t>  editor    = {Frantz Rowe and</a:t>
            </a:r>
            <a:br/>
            <a:r>
              <a:t>               Redouane El Amrani and</a:t>
            </a:r>
            <a:br/>
            <a:r>
              <a:t>               Moez Limayem and</a:t>
            </a:r>
            <a:br/>
            <a:r>
              <a:t>               Sabine Matook and</a:t>
            </a:r>
            <a:br/>
            <a:r>
              <a:t>               Christoph Rosenkranz and</a:t>
            </a:r>
            <a:br/>
            <a:r>
              <a:t>               Edgar A. Whitley and</a:t>
            </a:r>
            <a:br/>
            <a:r>
              <a:t>               Ali El Quammah},</a:t>
            </a:r>
            <a:br/>
            <a:r>
              <a:t>  title     = {Towards the Design of a Student-Centered Question-Answering System</a:t>
            </a:r>
            <a:br/>
            <a:r>
              <a:t>               in Educational Settings},</a:t>
            </a:r>
            <a:br/>
            <a:r>
              <a:t>  booktitle = {28th European Conference on Information Systems - Liberty, Equality,</a:t>
            </a:r>
            <a:br/>
            <a:r>
              <a:t>               and Fraternity in a Digitizing World , {ECIS} 2020, Marrakech, Morocco,</a:t>
            </a:r>
            <a:br/>
            <a:r>
              <a:t>               June 15-17, 2020},</a:t>
            </a:r>
            <a:br/>
            <a:r>
              <a:t>  year      = {2021},</a:t>
            </a:r>
            <a:br/>
            <a:r>
              <a:t>  url       = {https://aisel.aisnet.org/ecis2021\_rip/7},</a:t>
            </a:r>
            <a:br/>
            <a:r>
              <a:t>  timestamp = {Mon, 14 Jun 2021 16:22:57 +0200},</a:t>
            </a:r>
            <a:br/>
            <a:r>
              <a:t>  biburl    = {https://dblp.org/rec/conf/ecis/WambsganssH021.bib},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Conversational Question Answering Using a Shift of Context.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http://ceur-ws.org/Vol-2841/DARLI-AP_13.pdf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@inproceedings{DBLP:conf/edbt/SteinmetzSS21,</a:t>
            </a:r>
            <a:br/>
            <a:r>
              <a:t>  author    = {Nadine Steinmetz and</a:t>
            </a:r>
            <a:br/>
            <a:r>
              <a:t>               Bhavya Senthil{-}Kumar and</a:t>
            </a:r>
            <a:br/>
            <a:r>
              <a:t>               Kai{-}Uwe Sattler},</a:t>
            </a:r>
            <a:br/>
            <a:r>
              <a:t>  editor    = {Constantinos Costa and</a:t>
            </a:r>
            <a:br/>
            <a:r>
              <a:t>               Evaggelia Pitoura},</a:t>
            </a:r>
            <a:br/>
            <a:r>
              <a:t>  title     = {Conversational Question Answering Using a Shift of Context},</a:t>
            </a:r>
            <a:br/>
            <a:r>
              <a:t>  booktitle = {Proceedings of the Workshops of the {EDBT/ICDT} 2021 Joint Conference,</a:t>
            </a:r>
            <a:br/>
            <a:r>
              <a:t>               Nicosia, Cyprus, March 23, 2021},</a:t>
            </a:r>
            <a:br/>
            <a:r>
              <a:t>  series    = {{CEUR} Workshop Proceedings},</a:t>
            </a:r>
            <a:br/>
            <a:r>
              <a:t>  volume    = {2841},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{http://ceur-ws.org/Vol-2841/DARLI-AP\_13.pdf},</a:t>
            </a:r>
            <a:br/>
            <a:r>
              <a:t>  timestamp = {Mon, 19 Apr 2021 18:33:46 +0200},</a:t>
            </a:r>
            <a:br/>
            <a:r>
              <a:t>  biburl    = {https://dblp.org/rec/conf/edbt/SteinmetzSS21.bib},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Open-Domain Questions of Varying Reasoning Steps from Text.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https://doi.org/10.18653/v1/2021.emnlp-main.292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@inproceedings{DBLP:conf/emnlp/0003LSM21,</a:t>
            </a:r>
            <a:br/>
            <a:r>
              <a:t>  author    = {Peng Qi and</a:t>
            </a:r>
            <a:br/>
            <a:r>
              <a:t>               Haejun Lee and</a:t>
            </a:r>
            <a:br/>
            <a:r>
              <a:t>               Tg Sido and</a:t>
            </a:r>
            <a:br/>
            <a:r>
              <a:t>               Christopher D. Manning},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{Answering Open-Domain Questions of Varying Reasoning Steps from Text},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{3599--3614},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{https://doi.org/10.18653/v1/2021.emnlp-main.292},</a:t>
            </a:r>
            <a:br/>
            <a:r>
              <a:t>  doi       = {10.18653/v1/2021.emnlp-main.292},</a:t>
            </a:r>
            <a:br/>
            <a:r>
              <a:t>  timestamp = {Thu, 20 Jan 2022 10:02:33 +0100},</a:t>
            </a:r>
            <a:br/>
            <a:r>
              <a:t>  biburl    = {https://dblp.org/rec/conf/emnlp/0003LSM21.bib},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Question Answering Model Robustness with Synthetic Adversarial Data Generation.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@inproceedings{DBLP:conf/emnlp/BartoloTJ0SK21,</a:t>
            </a:r>
            <a:br/>
            <a:r>
              <a:t>  author    = {Max Bartolo and</a:t>
            </a:r>
            <a:br/>
            <a:r>
              <a:t>               Tristan Thrush and</a:t>
            </a:r>
            <a:br/>
            <a:r>
              <a:t>               Robin Jia and</a:t>
            </a:r>
            <a:br/>
            <a:r>
              <a:t>               Sebastian Riedel and</a:t>
            </a:r>
            <a:br/>
            <a:r>
              <a:t>               Pontus Stenetorp and</a:t>
            </a:r>
            <a:br/>
            <a:r>
              <a:t>               Douwe Kiela},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{Improving Question Answering Model Robustness with Synthetic Adversarial</a:t>
            </a:r>
            <a:br/>
            <a:r>
              <a:t>               Data Generation},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{8830--8848},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{https://doi.org/10.18653/v1/2021.emnlp-main.696},</a:t>
            </a:r>
            <a:br/>
            <a:r>
              <a:t>  doi       = {10.18653/v1/2021.emnlp-main.696},</a:t>
            </a:r>
            <a:br/>
            <a:r>
              <a:t>  timestamp = {Thu, 20 Jan 2022 10:02:19 +0100},</a:t>
            </a:r>
            <a:br/>
            <a:r>
              <a:t>  biburl    = {https://dblp.org/rec/conf/emnlp/BartoloTJ0SK21.bib},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FewshotQA: A simple framework for few-shot learning of question answering tasks using pre-trained </a:t>
            </a:r>
            <a:br/>
            <a:r>
              <a:t> text-to-text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https://doi.org/10.18653/v1/2021.emnlp-main.491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@inproceedings{DBLP:conf/emnlp/ChadaN21,</a:t>
            </a:r>
            <a:br/>
            <a:r>
              <a:t>  author    = {Rakesh Chada and</a:t>
            </a:r>
            <a:br/>
            <a:r>
              <a:t>               Pradeep Natarajan},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{FewshotQA: {A} simple framework for few-shot learning of question</a:t>
            </a:r>
            <a:br/>
            <a:r>
              <a:t>               answering tasks using pre-trained text-to-text models},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{6081--6090},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{https://doi.org/10.18653/v1/2021.emnlp-main.491},</a:t>
            </a:r>
            <a:br/>
            <a:r>
              <a:t>  doi       = {10.18653/v1/2021.emnlp-main.491},</a:t>
            </a:r>
            <a:br/>
            <a:r>
              <a:t>  timestamp = {Thu, 20 Jan 2022 10:02:34 +0100},</a:t>
            </a:r>
            <a:br/>
            <a:r>
              <a:t>  biburl    = {https://dblp.org/rec/conf/emnlp/ChadaN21.bib},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deep multi-modal network for medical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https://doi.org/10.1016/j.eswa.2020.113993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@article{DBLP:journals/eswa/GuptaSE21,</a:t>
            </a:r>
            <a:br/>
            <a:r>
              <a:t>  author    = {Deepak Gupta and</a:t>
            </a:r>
            <a:br/>
            <a:r>
              <a:t>               Swati Suman and</a:t>
            </a:r>
            <a:br/>
            <a:r>
              <a:t>               Asif Ekbal},</a:t>
            </a:r>
            <a:br/>
            <a:r>
              <a:t>  title     = {Hierarchical deep multi-modal network for medical visual question</a:t>
            </a:r>
            <a:br/>
            <a:r>
              <a:t>               answering},</a:t>
            </a:r>
            <a:br/>
            <a:r>
              <a:t>  journal   = {Expert Syst. Appl.},</a:t>
            </a:r>
            <a:br/>
            <a:r>
              <a:t>  volume    = {164},</a:t>
            </a:r>
            <a:br/>
            <a:r>
              <a:t>  pages     = {113993},</a:t>
            </a:r>
            <a:br/>
            <a:r>
              <a:t>  year      = {2021},</a:t>
            </a:r>
            <a:br/>
            <a:r>
              <a:t>  url       = {https://doi.org/10.1016/j.eswa.2020.113993},</a:t>
            </a:r>
            <a:br/>
            <a:r>
              <a:t>  doi       = {10.1016/j.eswa.2020.113993},</a:t>
            </a:r>
            <a:br/>
            <a:r>
              <a:t>  timestamp = {Fri, 18 Dec 2020 10:25:21 +0100},</a:t>
            </a:r>
            <a:br/>
            <a:r>
              <a:t>  biburl    = {https://dblp.org/rec/journals/eswa/GuptaSE21.bib},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Topic Transferable Table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https://doi.org/10.18653/v1/2021.emnlp-main.342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@inproceedings{DBLP:conf/emnlp/ChemmengathKBSC21,</a:t>
            </a:r>
            <a:br/>
            <a:r>
              <a:t>  author    = {Saneem A. Chemmengath and</a:t>
            </a:r>
            <a:br/>
            <a:r>
              <a:t>               Vishwajeet Kumar and</a:t>
            </a:r>
            <a:br/>
            <a:r>
              <a:t>               Samarth Bharadwaj and</a:t>
            </a:r>
            <a:br/>
            <a:r>
              <a:t>               Jaydeep Sen and</a:t>
            </a:r>
            <a:br/>
            <a:r>
              <a:t>               Mustafa Canim and</a:t>
            </a:r>
            <a:br/>
            <a:r>
              <a:t>               Soumen Chakrabarti and</a:t>
            </a:r>
            <a:br/>
            <a:r>
              <a:t>               Alfio Gliozzo and</a:t>
            </a:r>
            <a:br/>
            <a:r>
              <a:t>               Karthik Sankaranarayanan},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{Topic Transferable Table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{4159--4172},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{https://doi.org/10.18653/v1/2021.emnlp-main.342},</a:t>
            </a:r>
            <a:br/>
            <a:r>
              <a:t>  doi       = {10.18653/v1/2021.emnlp-main.342},</a:t>
            </a:r>
            <a:br/>
            <a:r>
              <a:t>  timestamp = {Thu, 20 Jan 2022 10:02:37 +0100},</a:t>
            </a:r>
            <a:br/>
            <a:r>
              <a:t>  biburl    = {https://dblp.org/rec/conf/emnlp/ChemmengathKBSC21.bib},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Generative Context Pair Selection for Multi-hop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@inproceedings{DBLP:conf/emnlp/DuaSNAX0021,</a:t>
            </a:r>
            <a:br/>
            <a:r>
              <a:t>  author    = {Dheeru Dua and</a:t>
            </a:r>
            <a:br/>
            <a:r>
              <a:t>               C{\'{\i}}cero Nogueira dos Santos and</a:t>
            </a:r>
            <a:br/>
            <a:r>
              <a:t>               Patrick Ng and</a:t>
            </a:r>
            <a:br/>
            <a:r>
              <a:t>               Ben Athiwaratkun and</a:t>
            </a:r>
            <a:br/>
            <a:r>
              <a:t>               Bing Xiang and</a:t>
            </a:r>
            <a:br/>
            <a:r>
              <a:t>               Matt Gardner and</a:t>
            </a:r>
            <a:br/>
            <a:r>
              <a:t>               Sameer Singh},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{Generative Context Pair Selection for Multi-hop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{7009--7015},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{https://doi.org/10.18653/v1/2021.emnlp-main.561},</a:t>
            </a:r>
            <a:br/>
            <a:r>
              <a:t>  doi       = {10.18653/v1/2021.emnlp-main.561},</a:t>
            </a:r>
            <a:br/>
            <a:r>
              <a:t>  timestamp = {Thu, 20 Jan 2022 10:02:25 +0100},</a:t>
            </a:r>
            <a:br/>
            <a:r>
              <a:t>  biburl    = {https://dblp.org/rec/conf/emnlp/DuaSNAX0021.bib},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SD-QA: Spoken Dialectal Question Answering for the Real World.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https://doi.org/10.18653/v1/2021.findings-emnlp.281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@inproceedings{DBLP:conf/emnlp/FaisalKAA21,</a:t>
            </a:r>
            <a:br/>
            <a:r>
              <a:t>  author    = {Fahim Faisal and</a:t>
            </a:r>
            <a:br/>
            <a:r>
              <a:t>               Sharlina Keshava and</a:t>
            </a:r>
            <a:br/>
            <a:r>
              <a:t>               Md Mahfuz Ibn Alam and</a:t>
            </a:r>
            <a:br/>
            <a:r>
              <a:t>               Antonios Anastasopoulos},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{{SD-QA:} Spoken Dialectal Question Answering for the Real World},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{3296--3315},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{https://doi.org/10.18653/v1/2021.findings-emnlp.281},</a:t>
            </a:r>
            <a:br/>
            <a:r>
              <a:t>  doi       = {10.18653/v1/2021.findings-emnlp.281},</a:t>
            </a:r>
            <a:br/>
            <a:r>
              <a:t>  timestamp = {Thu, 20 Jan 2022 10:02:06 +0100},</a:t>
            </a:r>
            <a:br/>
            <a:r>
              <a:t>  biburl    = {https://dblp.org/rec/conf/emnlp/FaisalKAA21.bib},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R2-D2: A Modular Baseline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@inproceedings{DBLP:conf/emnlp/FajcikDOS21,</a:t>
            </a:r>
            <a:br/>
            <a:r>
              <a:t>  author    = {Martin Fajcik and</a:t>
            </a:r>
            <a:br/>
            <a:r>
              <a:t>               Martin Docekal and</a:t>
            </a:r>
            <a:br/>
            <a:r>
              <a:t>               Karel Ondrej and</a:t>
            </a:r>
            <a:br/>
            <a:r>
              <a:t>               Pavel Smrz},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{{R2-D2:} {A} Modular Baseline for Open-Domain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{854--870},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{https://doi.org/10.18653/v1/2021.findings-emnlp.73},</a:t>
            </a:r>
            <a:br/>
            <a:r>
              <a:t>  doi       = {10.18653/v1/2021.findings-emnlp.73},</a:t>
            </a:r>
            <a:br/>
            <a:r>
              <a:t>  timestamp = {Thu, 20 Jan 2022 10:02:38 +0100},</a:t>
            </a:r>
            <a:br/>
            <a:r>
              <a:t>  biburl    = {https://dblp.org/rec/conf/emnlp/FajcikDOS21.bib},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Pretraining Numerical Reasoning Model for Ordinal Constrained Question Answering on Knowledge Base.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@inproceedings{DBLP:conf/emnlp/FengZHZLLLC21,</a:t>
            </a:r>
            <a:br/>
            <a:r>
              <a:t>  author    = {Yu Feng and</a:t>
            </a:r>
            <a:br/>
            <a:r>
              <a:t>               Jing Zhang and</a:t>
            </a:r>
            <a:br/>
            <a:r>
              <a:t>               Gaole He and</a:t>
            </a:r>
            <a:br/>
            <a:r>
              <a:t>               Wayne Xin Zhao and</a:t>
            </a:r>
            <a:br/>
            <a:r>
              <a:t>               Lemao Liu and</a:t>
            </a:r>
            <a:br/>
            <a:r>
              <a:t>               Quan Liu and</a:t>
            </a:r>
            <a:br/>
            <a:r>
              <a:t>               Cuiping Li and</a:t>
            </a:r>
            <a:br/>
            <a:r>
              <a:t>               Hong Chen},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 Pretraining Numerical Reasoning Model for Ordinal Constrained Question</a:t>
            </a:r>
            <a:br/>
            <a:r>
              <a:t>               Answering on Knowledge Base},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{1852--1861},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{https://doi.org/10.18653/v1/2021.findings-emnlp.159},</a:t>
            </a:r>
            <a:br/>
            <a:r>
              <a:t>  doi       = {10.18653/v1/2021.findings-emnlp.159},</a:t>
            </a:r>
            <a:br/>
            <a:r>
              <a:t>  timestamp = {Thu, 20 Jan 2022 10:02:32 +0100},</a:t>
            </a:r>
            <a:br/>
            <a:r>
              <a:t>  biburl    = {https://dblp.org/rec/conf/emnlp/FengZHZLLLC21.bib},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Single-dataset Experts for Multi-dataset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https://doi.org/10.18653/v1/2021.emnlp-main.495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@inproceedings{DBLP:conf/emnlp/FriedmanDC21,</a:t>
            </a:r>
            <a:br/>
            <a:r>
              <a:t>  author    = {Dan Friedman and</a:t>
            </a:r>
            <a:br/>
            <a:r>
              <a:t>               Ben Dodge and</a:t>
            </a:r>
            <a:br/>
            <a:r>
              <a:t>               Danqi Chen},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{Single-dataset Experts for Multi-dataset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{6128--6137},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{https://doi.org/10.18653/v1/2021.emnlp-main.495},</a:t>
            </a:r>
            <a:br/>
            <a:r>
              <a:t>  doi       = {10.18653/v1/2021.emnlp-main.495},</a:t>
            </a:r>
            <a:br/>
            <a:r>
              <a:t>  timestamp = {Thu, 20 Jan 2022 10:02:08 +0100},</a:t>
            </a:r>
            <a:br/>
            <a:r>
              <a:t>  biburl    = {https://dblp.org/rec/conf/emnlp/FriedmanDC21.bib},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Grounded Graph Decoding improves Compositional Generalization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@inproceedings{DBLP:conf/emnlp/Gai0Z0SS21,</a:t>
            </a:r>
            <a:br/>
            <a:r>
              <a:t>  author    = {Yu Gai and</a:t>
            </a:r>
            <a:br/>
            <a:r>
              <a:t>               Paras Jain and</a:t>
            </a:r>
            <a:br/>
            <a:r>
              <a:t>               Wendi Zhang and</a:t>
            </a:r>
            <a:br/>
            <a:r>
              <a:t>               Joseph Gonzalez and</a:t>
            </a:r>
            <a:br/>
            <a:r>
              <a:t>               Dawn Song and</a:t>
            </a:r>
            <a:br/>
            <a:r>
              <a:t>               Ion Stoica},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{Grounded Graph Decoding improves Compositional Generalization in Question</a:t>
            </a:r>
            <a:br/>
            <a:r>
              <a:t>              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{1829--1838},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{https://doi.org/10.18653/v1/2021.findings-emnlp.157},</a:t>
            </a:r>
            <a:br/>
            <a:r>
              <a:t>  doi       = {10.18653/v1/2021.findings-emnlp.157},</a:t>
            </a:r>
            <a:br/>
            <a:r>
              <a:t>  timestamp = {Thu, 20 Jan 2022 10:02:16 +0100},</a:t>
            </a:r>
            <a:br/>
            <a:r>
              <a:t>  biburl    = {https://dblp.org/rec/conf/emnlp/Gai0Z0SS21.bib},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Will this Question be Answered? Question Filtering via Answer Model Distillation for Efficient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@inproceedings{DBLP:conf/emnlp/GargM21,</a:t>
            </a:r>
            <a:br/>
            <a:r>
              <a:t>  author    = {Siddhant Garg and</a:t>
            </a:r>
            <a:br/>
            <a:r>
              <a:t>               Alessandro Moschitti},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{Will this Question be Answered? Question Filtering via Answer Model</a:t>
            </a:r>
            <a:br/>
            <a:r>
              <a:t>               Distillation for Efficient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{7329--7346},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{https://doi.org/10.18653/v1/2021.emnlp-main.583},</a:t>
            </a:r>
            <a:br/>
            <a:r>
              <a:t>  doi       = {10.18653/v1/2021.emnlp-main.583},</a:t>
            </a:r>
            <a:br/>
            <a:r>
              <a:t>  timestamp = {Thu, 20 Jan 2022 10:02:14 +0100},</a:t>
            </a:r>
            <a:br/>
            <a:r>
              <a:t>  biburl    = {https://dblp.org/rec/conf/emnlp/GargM21.bib},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 Deconfounding the Effect of Entity Demographics for Question Answering Accuracy.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https://doi.org/10.18653/v1/2021.emnlp-main.444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@inproceedings{DBLP:conf/emnlp/GorWB21,</a:t>
            </a:r>
            <a:br/>
            <a:r>
              <a:t>  author    = {Maharshi Gor and</a:t>
            </a:r>
            <a:br/>
            <a:r>
              <a:t>               Kellie Webster and</a:t>
            </a:r>
            <a:br/>
            <a:r>
              <a:t>               Jordan L. Boyd{-}Graber},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{Toward Deconfounding the Effect of Entity Demographics for Question</a:t>
            </a:r>
            <a:br/>
            <a:r>
              <a:t>               Answering Accuracy},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{5457--5473},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{https://doi.org/10.18653/v1/2021.emnlp-main.444},</a:t>
            </a:r>
            <a:br/>
            <a:r>
              <a:t>  doi       = {10.18653/v1/2021.emnlp-main.444},</a:t>
            </a:r>
            <a:br/>
            <a:r>
              <a:t>  timestamp = {Thu, 20 Jan 2022 10:02:08 +0100},</a:t>
            </a:r>
            <a:br/>
            <a:r>
              <a:t>  biburl    = {https://dblp.org/rec/conf/emnlp/GorWB21.bib},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Using Question Answering Rewards to Improve Abstractive Summarization.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@inproceedings{DBLP:conf/emnlp/GunasekaraFSAJ21,</a:t>
            </a:r>
            <a:br/>
            <a:r>
              <a:t>  author    = {Chulaka Gunasekara and</a:t>
            </a:r>
            <a:br/>
            <a:r>
              <a:t>               Guy Feigenblat and</a:t>
            </a:r>
            <a:br/>
            <a:r>
              <a:t>               Benjamin Sznajder and</a:t>
            </a:r>
            <a:br/>
            <a:r>
              <a:t>               Ranit Aharonov and</a:t>
            </a:r>
            <a:br/>
            <a:r>
              <a:t>               Sachindra Joshi},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{Using Question Answering Rewards to Improve Abstractive Summarization},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{518--526},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{https://doi.org/10.18653/v1/2021.findings-emnlp.47},</a:t>
            </a:r>
            <a:br/>
            <a:r>
              <a:t>  doi       = {10.18653/v1/2021.findings-emnlp.47},</a:t>
            </a:r>
            <a:br/>
            <a:r>
              <a:t>  timestamp = {Thu, 20 Jan 2022 10:02:07 +0100},</a:t>
            </a:r>
            <a:br/>
            <a:r>
              <a:t>  biburl    = {https://dblp.org/rec/conf/emnlp/GunasekaraFSAJ21.bib},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System Over Semantic Web.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https://doi.org/10.1109/ACCESS.2021.3067942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@article{DBLP:journals/access/DhandapaniV21,</a:t>
            </a:r>
            <a:br/>
            <a:r>
              <a:t>  author    = {Aarthi Dhandapani and</a:t>
            </a:r>
            <a:br/>
            <a:r>
              <a:t>               Viswanathan Vadivel},</a:t>
            </a:r>
            <a:br/>
            <a:r>
              <a:t>  title     = {Question Answering System Over Semantic Web},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{46900--46910},</a:t>
            </a:r>
            <a:br/>
            <a:r>
              <a:t>  year      = {2021},</a:t>
            </a:r>
            <a:br/>
            <a:r>
              <a:t>  url       = {https://doi.org/10.1109/ACCESS.2021.3067942},</a:t>
            </a:r>
            <a:br/>
            <a:r>
              <a:t>  doi       = {10.1109/ACCESS.2021.3067942},</a:t>
            </a:r>
            <a:br/>
            <a:r>
              <a:t>  timestamp = {Thu, 29 Apr 2021 15:12:26 +0200},</a:t>
            </a:r>
            <a:br/>
            <a:r>
              <a:t>  biburl    = {https://dblp.org/rec/journals/access/DhandapaniV21.bib},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Batch recommendation of experts to questions in community-based question-answering with a sailfish </a:t>
            </a:r>
            <a:br/>
            <a:r>
              <a:t> optimizer.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https://doi.org/10.1016/j.eswa.2020.114484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@article{DBLP:journals/eswa/LiLCX21,</a:t>
            </a:r>
            <a:br/>
            <a:r>
              <a:t>  author    = {Ming Li and</a:t>
            </a:r>
            <a:br/>
            <a:r>
              <a:t>               Ying Li and</a:t>
            </a:r>
            <a:br/>
            <a:r>
              <a:t>               Yueyun Chen and</a:t>
            </a:r>
            <a:br/>
            <a:r>
              <a:t>               Yingcheng Xu},</a:t>
            </a:r>
            <a:br/>
            <a:r>
              <a:t>  title     = {Batch recommendation of experts to questions in community-based question-answering</a:t>
            </a:r>
            <a:br/>
            <a:r>
              <a:t>               with a sailfish optimizer},</a:t>
            </a:r>
            <a:br/>
            <a:r>
              <a:t>  journal   = {Expert Syst. Appl.},</a:t>
            </a:r>
            <a:br/>
            <a:r>
              <a:t>  volume    = {169},</a:t>
            </a:r>
            <a:br/>
            <a:r>
              <a:t>  pages     = {114484},</a:t>
            </a:r>
            <a:br/>
            <a:r>
              <a:t>  year      = {2021},</a:t>
            </a:r>
            <a:br/>
            <a:r>
              <a:t>  url       = {https://doi.org/10.1016/j.eswa.2020.114484},</a:t>
            </a:r>
            <a:br/>
            <a:r>
              <a:t>  doi       = {10.1016/j.eswa.2020.114484},</a:t>
            </a:r>
            <a:br/>
            <a:r>
              <a:t>  timestamp = {Tue, 23 Feb 2021 17:38:29 +0100},</a:t>
            </a:r>
            <a:br/>
            <a:r>
              <a:t>  biburl    = {https://dblp.org/rec/journals/eswa/LiLCX21.bib},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Numerical Reasoning Skills in the Modular Approach for Complex Question Answering on Text.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https://doi.org/10.18653/v1/2021.findings-emnlp.231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@inproceedings{DBLP:conf/emnlp/GuoLH21,</a:t>
            </a:r>
            <a:br/>
            <a:r>
              <a:t>  author    = {Xiaoyu Guo and</a:t>
            </a:r>
            <a:br/>
            <a:r>
              <a:t>               Yuan{-}Fang Li and</a:t>
            </a:r>
            <a:br/>
            <a:r>
              <a:t>               Gholamreza Haffari},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{Improving Numerical Reasoning Skills in the Modular Approach for Complex</a:t>
            </a:r>
            <a:br/>
            <a:r>
              <a:t>               Question Answering on Text},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{2713--2718},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{https://doi.org/10.18653/v1/2021.findings-emnlp.231},</a:t>
            </a:r>
            <a:br/>
            <a:r>
              <a:t>  doi       = {10.18653/v1/2021.findings-emnlp.231},</a:t>
            </a:r>
            <a:br/>
            <a:r>
              <a:t>  timestamp = {Thu, 20 Jan 2022 10:02:09 +0100},</a:t>
            </a:r>
            <a:br/>
            <a:r>
              <a:t>  biburl    = {https://dblp.org/rec/conf/emnlp/GuoLH21.bib},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$Q2$: Evaluating Factual Consistency in Knowledge-Grounded Dialogues via Question Generation and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@inproceedings{DBLP:conf/emnlp/HonovichCANSA21,</a:t>
            </a:r>
            <a:br/>
            <a:r>
              <a:t>  author    = {Or Honovich and</a:t>
            </a:r>
            <a:br/>
            <a:r>
              <a:t>               Leshem Choshen and</a:t>
            </a:r>
            <a:br/>
            <a:r>
              <a:t>               Roee Aharoni and</a:t>
            </a:r>
            <a:br/>
            <a:r>
              <a:t>               Ella Neeman and</a:t>
            </a:r>
            <a:br/>
            <a:r>
              <a:t>               Idan Szpektor and</a:t>
            </a:r>
            <a:br/>
            <a:r>
              <a:t>               Omri Abend},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{{\textdollar}Q{\^{}}2{\textdollar}: Evaluating Factual Consistency</a:t>
            </a:r>
            <a:br/>
            <a:r>
              <a:t>               in Knowledge-Grounded Dialogues via Question Generation and Question</a:t>
            </a:r>
            <a:br/>
            <a:r>
              <a:t>              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{7856--7870},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{https://doi.org/10.18653/v1/2021.emnlp-main.619},</a:t>
            </a:r>
            <a:br/>
            <a:r>
              <a:t>  doi       = {10.18653/v1/2021.emnlp-main.619},</a:t>
            </a:r>
            <a:br/>
            <a:r>
              <a:t>  timestamp = {Thu, 20 Jan 2022 10:02:22 +0100},</a:t>
            </a:r>
            <a:br/>
            <a:r>
              <a:t>  biburl    = {https://dblp.org/rec/conf/emnlp/HonovichCANSA21.bib},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Relation-Guided Pre-Training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https://doi.org/10.18653/v1/2021.findings-emnlp.292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@inproceedings{DBLP:conf/emnlp/HuSC21,</a:t>
            </a:r>
            <a:br/>
            <a:r>
              <a:t>  author    = {Ziniu Hu and</a:t>
            </a:r>
            <a:br/>
            <a:r>
              <a:t>               Yizhou Sun and</a:t>
            </a:r>
            <a:br/>
            <a:r>
              <a:t>               Kai{-}Wei Chang},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{Relation-Guided Pre-Training for Open-Domain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{3431--3448},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{https://doi.org/10.18653/v1/2021.findings-emnlp.292},</a:t>
            </a:r>
            <a:br/>
            <a:r>
              <a:t>  doi       = {10.18653/v1/2021.findings-emnlp.292},</a:t>
            </a:r>
            <a:br/>
            <a:r>
              <a:t>  timestamp = {Thu, 20 Jan 2022 10:02:09 +0100},</a:t>
            </a:r>
            <a:br/>
            <a:r>
              <a:t>  biburl    = {https://dblp.org/rec/conf/emnlp/HuSC21.bib},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Unseen Entity Handling in Complex Question Answering over Knowledge Base via Language Generation.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@inproceedings{DBLP:conf/emnlp/HuangKZ21,</a:t>
            </a:r>
            <a:br/>
            <a:r>
              <a:t>  author    = {Xin Huang and</a:t>
            </a:r>
            <a:br/>
            <a:r>
              <a:t>               Jung{-}Jae Kim and</a:t>
            </a:r>
            <a:br/>
            <a:r>
              <a:t>               Bowei Zou},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{Unseen Entity Handling in Complex Question Answering over Knowledge</a:t>
            </a:r>
            <a:br/>
            <a:r>
              <a:t>               Base via Language Generation},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{547--557},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{https://doi.org/10.18653/v1/2021.findings-emnlp.50},</a:t>
            </a:r>
            <a:br/>
            <a:r>
              <a:t>  doi       = {10.18653/v1/2021.findings-emnlp.50},</a:t>
            </a:r>
            <a:br/>
            <a:r>
              <a:t>  timestamp = {Thu, 20 Jan 2022 10:02:23 +0100},</a:t>
            </a:r>
            <a:br/>
            <a:r>
              <a:t>  biburl    = {https://dblp.org/rec/conf/emnlp/HuangKZ21.bib},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Developing a Multilingual and Code-Mixed Visual Question Answering System by Knowledge </a:t>
            </a:r>
            <a:br/>
            <a:r>
              <a:t> Distillation.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@inproceedings{DBLP:conf/emnlp/KhanGE21,</a:t>
            </a:r>
            <a:br/>
            <a:r>
              <a:t>  author    = {Humair Raj Khan and</a:t>
            </a:r>
            <a:br/>
            <a:r>
              <a:t>               Deepak Gupta and</a:t>
            </a:r>
            <a:br/>
            <a:r>
              <a:t>               Asif Ekbal},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{Towards Developing a Multilingual and Code-Mixed Visual Question Answering</a:t>
            </a:r>
            <a:br/>
            <a:r>
              <a:t>               System by Knowledge Distillation},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{1753--1767},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{https://doi.org/10.18653/v1/2021.findings-emnlp.151},</a:t>
            </a:r>
            <a:br/>
            <a:r>
              <a:t>  doi       = {10.18653/v1/2021.findings-emnlp.151},</a:t>
            </a:r>
            <a:br/>
            <a:r>
              <a:t>  timestamp = {Thu, 20 Jan 2022 10:02:35 +0100},</a:t>
            </a:r>
            <a:br/>
            <a:r>
              <a:t>  biburl    = {https://dblp.org/rec/conf/emnlp/KhanGE21.bib},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GooAQ: Open Question Answering with Diverse Answer Types.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@inproceedings{DBLP:conf/emnlp/KhashabiNKSHC21,</a:t>
            </a:r>
            <a:br/>
            <a:r>
              <a:t>  author    = {Daniel Khashabi and</a:t>
            </a:r>
            <a:br/>
            <a:r>
              <a:t>               Amos Ng and</a:t>
            </a:r>
            <a:br/>
            <a:r>
              <a:t>               Tushar Khot and</a:t>
            </a:r>
            <a:br/>
            <a:r>
              <a:t>               Ashish Sabharwal and</a:t>
            </a:r>
            <a:br/>
            <a:r>
              <a:t>               Hannaneh Hajishirzi and</a:t>
            </a:r>
            <a:br/>
            <a:r>
              <a:t>               Chris Callison{-}Burch},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{GooAQ: Open Question Answering with Diverse Answer Types},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{421--433},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{https://doi.org/10.18653/v1/2021.findings-emnlp.38},</a:t>
            </a:r>
            <a:br/>
            <a:r>
              <a:t>  doi       = {10.18653/v1/2021.findings-emnlp.38},</a:t>
            </a:r>
            <a:br/>
            <a:r>
              <a:t>  timestamp = {Thu, 20 Jan 2022 10:02:21 +0100},</a:t>
            </a:r>
            <a:br/>
            <a:r>
              <a:t>  biburl    = {https://dblp.org/rec/conf/emnlp/KhashabiNKSHC21.bib},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Discovering the Unknown Knowns: Turning Implicit Knowledge in the Dataset into Explicit Training </a:t>
            </a:r>
            <a:br/>
            <a:r>
              <a:t> Examples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@inproceedings{DBLP:conf/emnlp/KilZXC21,</a:t>
            </a:r>
            <a:br/>
            <a:r>
              <a:t>  author    = {Jihyung Kil and</a:t>
            </a:r>
            <a:br/>
            <a:r>
              <a:t>               Cheng Zhang and</a:t>
            </a:r>
            <a:br/>
            <a:r>
              <a:t>               Dong Xuan and</a:t>
            </a:r>
            <a:br/>
            <a:r>
              <a:t>               Wei{-}Lun Chao},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{Discovering the Unknown Knowns: Turning Implicit Knowledge in the</a:t>
            </a:r>
            <a:br/>
            <a:r>
              <a:t>               Dataset into Explicit Training Examples for Visual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{6346--6361},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{https://doi.org/10.18653/v1/2021.emnlp-main.512},</a:t>
            </a:r>
            <a:br/>
            <a:r>
              <a:t>  doi       = {10.18653/v1/2021.emnlp-main.512},</a:t>
            </a:r>
            <a:br/>
            <a:r>
              <a:t>  timestamp = {Thu, 20 Jan 2022 10:02:38 +0100},</a:t>
            </a:r>
            <a:br/>
            <a:r>
              <a:t>  biburl    = {https://dblp.org/rec/conf/emnlp/KilZXC21.bib},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Have You Seen That Number? Investigating Extrapolation in Question Answering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@inproceedings{DBLP:conf/emnlp/KimHKKM21,</a:t>
            </a:r>
            <a:br/>
            <a:r>
              <a:t>  author    = {Jeonghwan Kim and</a:t>
            </a:r>
            <a:br/>
            <a:r>
              <a:t>               Giwon Hong and</a:t>
            </a:r>
            <a:br/>
            <a:r>
              <a:t>               Kyung{-}min Kim and</a:t>
            </a:r>
            <a:br/>
            <a:r>
              <a:t>               Junmo Kang and</a:t>
            </a:r>
            <a:br/>
            <a:r>
              <a:t>               Sung{-}Hyon Myaeng},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{Have You Seen That Number? Investigating Extrapolation in Question</a:t>
            </a:r>
            <a:br/>
            <a:r>
              <a:t>               Answering Models},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{7031--7037},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{https://doi.org/10.18653/v1/2021.emnlp-main.563},</a:t>
            </a:r>
            <a:br/>
            <a:r>
              <a:t>  doi       = {10.18653/v1/2021.emnlp-main.563},</a:t>
            </a:r>
            <a:br/>
            <a:r>
              <a:t>  timestamp = {Thu, 20 Jan 2022 10:02:27 +0100},</a:t>
            </a:r>
            <a:br/>
            <a:r>
              <a:t>  biburl    = {https://dblp.org/rec/conf/emnlp/KimHKKM21.bib},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Open-Domain Question-Answering for COVID-19 and Other Emergent Domains.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https://doi.org/10.18653/v1/2021.emnlp-demo.30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@inproceedings{DBLP:conf/emnlp/LevyMXW21,</a:t>
            </a:r>
            <a:br/>
            <a:r>
              <a:t>  author    = {Sharon Levy and</a:t>
            </a:r>
            <a:br/>
            <a:r>
              <a:t>               Kevin Mo and</a:t>
            </a:r>
            <a:br/>
            <a:r>
              <a:t>               Wenhan Xiong and</a:t>
            </a:r>
            <a:br/>
            <a:r>
              <a:t>               William Yang Wang},</a:t>
            </a:r>
            <a:br/>
            <a:r>
              <a:t>  editor    = {Heike Adel and</a:t>
            </a:r>
            <a:br/>
            <a:r>
              <a:t>               Shuming Shi},</a:t>
            </a:r>
            <a:br/>
            <a:r>
              <a:t>  title     = {Open-Domain Question-Answering for {COVID-19} and Other Emergent Domains},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Processing: System Demonstrations, {EMNLP} 2021, Online and</a:t>
            </a:r>
            <a:br/>
            <a:r>
              <a:t>               Punta Cana, Dominican Republic, 7-11 November, 2021},</a:t>
            </a:r>
            <a:br/>
            <a:r>
              <a:t>  pages     = {259--266},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{https://doi.org/10.18653/v1/2021.emnlp-demo.30},</a:t>
            </a:r>
            <a:br/>
            <a:r>
              <a:t>  doi       = {10.18653/v1/2021.emnlp-demo.30},</a:t>
            </a:r>
            <a:br/>
            <a:r>
              <a:t>  timestamp = {Thu, 20 Jan 2022 10:02:35 +0100},</a:t>
            </a:r>
            <a:br/>
            <a:r>
              <a:t>  biburl    = {https://dblp.org/rec/conf/emnlp/LevyMXW21.bib},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Multi-Task Dense Retrieval via Model Uncertainty Fusion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@inproceedings{DBLP:conf/emnlp/LiLXL21,</a:t>
            </a:r>
            <a:br/>
            <a:r>
              <a:t>  author    = {Minghan Li and</a:t>
            </a:r>
            <a:br/>
            <a:r>
              <a:t>               Ming Li and</a:t>
            </a:r>
            <a:br/>
            <a:r>
              <a:t>               Kun Xiong and</a:t>
            </a:r>
            <a:br/>
            <a:r>
              <a:t>               Jimmy Lin},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{Multi-Task Dense Retrieval via Model Uncertainty Fusion for Open-Domain</a:t>
            </a:r>
            <a:br/>
            <a:r>
              <a:t>              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{274--287},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{https://doi.org/10.18653/v1/2021.findings-emnlp.26},</a:t>
            </a:r>
            <a:br/>
            <a:r>
              <a:t>  doi       = {10.18653/v1/2021.findings-emnlp.26},</a:t>
            </a:r>
            <a:br/>
            <a:r>
              <a:t>  timestamp = {Thu, 20 Jan 2022 10:02:09 +0100},</a:t>
            </a:r>
            <a:br/>
            <a:r>
              <a:t>  biburl    = {https://dblp.org/rec/conf/emnlp/LiLXL21.bib},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Intern retrieval from community question answering websites: A new variation of expert finding </a:t>
            </a:r>
            <a:br/>
            <a:r>
              <a:t> problem.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https://doi.org/10.1016/j.eswa.2021.115044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@article{DBLP:journals/eswa/RostamiN21,</a:t>
            </a:r>
            <a:br/>
            <a:r>
              <a:t>  author    = {Peyman Rostami and</a:t>
            </a:r>
            <a:br/>
            <a:r>
              <a:t>               Mahmood Neshati},</a:t>
            </a:r>
            <a:br/>
            <a:r>
              <a:t>  title     = {Intern retrieval from community question answering websites: {A} new</a:t>
            </a:r>
            <a:br/>
            <a:r>
              <a:t>               variation of expert finding problem},</a:t>
            </a:r>
            <a:br/>
            <a:r>
              <a:t>  journal   = {Expert Syst. Appl.},</a:t>
            </a:r>
            <a:br/>
            <a:r>
              <a:t>  volume    = {181},</a:t>
            </a:r>
            <a:br/>
            <a:r>
              <a:t>  pages     = {115044},</a:t>
            </a:r>
            <a:br/>
            <a:r>
              <a:t>  year      = {2021},</a:t>
            </a:r>
            <a:br/>
            <a:r>
              <a:t>  url       = {https://doi.org/10.1016/j.eswa.2021.115044},</a:t>
            </a:r>
            <a:br/>
            <a:r>
              <a:t>  doi       = {10.1016/j.eswa.2021.115044},</a:t>
            </a:r>
            <a:br/>
            <a:r>
              <a:t>  timestamp = {Fri, 25 Jun 2021 17:56:24 +0200},</a:t>
            </a:r>
            <a:br/>
            <a:r>
              <a:t>  biburl    = {https://dblp.org/rec/journals/eswa/RostamiN21.bib},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MLEC-QA: A Chinese Multi-Choice Biomedical Question Answering Dataset.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@inproceedings{DBLP:conf/emnlp/LiZC21a,</a:t>
            </a:r>
            <a:br/>
            <a:r>
              <a:t>  author    = {Jing Li and</a:t>
            </a:r>
            <a:br/>
            <a:r>
              <a:t>               Shangping Zhong and</a:t>
            </a:r>
            <a:br/>
            <a:r>
              <a:t>               Kaizhi Chen},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{{MLEC-QA:} {A} Chinese Multi-Choice Biomedical Question Answering</a:t>
            </a:r>
            <a:br/>
            <a:r>
              <a:t>               Dataset},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{8862--8874},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{https://doi.org/10.18653/v1/2021.emnlp-main.698},</a:t>
            </a:r>
            <a:br/>
            <a:r>
              <a:t>  doi       = {10.18653/v1/2021.emnlp-main.698},</a:t>
            </a:r>
            <a:br/>
            <a:r>
              <a:t>  timestamp = {Thu, 20 Jan 2022 10:02:08 +0100},</a:t>
            </a:r>
            <a:br/>
            <a:r>
              <a:t>  biburl    = {https://dblp.org/rec/conf/emnlp/LiZC21a.bib},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Winnowing Knowledge for Multi-choice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@inproceedings{DBLP:conf/emnlp/LiZLAHZ21,</a:t>
            </a:r>
            <a:br/>
            <a:r>
              <a:t>  author    = {Yeqiu Li and</a:t>
            </a:r>
            <a:br/>
            <a:r>
              <a:t>               Bowei Zou and</a:t>
            </a:r>
            <a:br/>
            <a:r>
              <a:t>               Zhifeng Li and</a:t>
            </a:r>
            <a:br/>
            <a:r>
              <a:t>               Ai Ti Aw and</a:t>
            </a:r>
            <a:br/>
            <a:r>
              <a:t>               Yu Hong and</a:t>
            </a:r>
            <a:br/>
            <a:r>
              <a:t>               Qiaoming Zhu},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{Winnowing Knowledge for Multi-choice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{1157--1165},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{https://doi.org/10.18653/v1/2021.findings-emnlp.100},</a:t>
            </a:r>
            <a:br/>
            <a:r>
              <a:t>  doi       = {10.18653/v1/2021.findings-emnlp.100},</a:t>
            </a:r>
            <a:br/>
            <a:r>
              <a:t>  timestamp = {Thu, 20 Jan 2022 10:02:23 +0100},</a:t>
            </a:r>
            <a:br/>
            <a:r>
              <a:t>  biburl    = {https://dblp.org/rec/conf/emnlp/LiZLAHZ21.bib},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CodeQA: A Question Answering Dataset for Source Code Comprehension.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https://doi.org/10.18653/v1/2021.findings-emnlp.223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@inproceedings{DBLP:conf/emnlp/Liu021,</a:t>
            </a:r>
            <a:br/>
            <a:r>
              <a:t>  author    = {Chenxiao Liu and</a:t>
            </a:r>
            <a:br/>
            <a:r>
              <a:t>               Xiaojun Wan},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{CodeQA: {A} Question Answering Dataset for Source Code Comprehension},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{2618--2632},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{https://doi.org/10.18653/v1/2021.findings-emnlp.223},</a:t>
            </a:r>
            <a:br/>
            <a:r>
              <a:t>  doi       = {10.18653/v1/2021.findings-emnlp.223},</a:t>
            </a:r>
            <a:br/>
            <a:r>
              <a:t>  timestamp = {Thu, 20 Jan 2022 10:02:06 +0100},</a:t>
            </a:r>
            <a:br/>
            <a:r>
              <a:t>  biburl    = {https://dblp.org/rec/conf/emnlp/Liu021.bib},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Dense Hierarchical Retrieval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@inproceedings{DBLP:conf/emnlp/LiuHZYXY21,</a:t>
            </a:r>
            <a:br/>
            <a:r>
              <a:t>  author    = {Ye Liu and</a:t>
            </a:r>
            <a:br/>
            <a:r>
              <a:t>               Kazuma Hashimoto and</a:t>
            </a:r>
            <a:br/>
            <a:r>
              <a:t>               Yingbo Zhou and</a:t>
            </a:r>
            <a:br/>
            <a:r>
              <a:t>               Semih Yavuz and</a:t>
            </a:r>
            <a:br/>
            <a:r>
              <a:t>               Caiming Xiong and</a:t>
            </a:r>
            <a:br/>
            <a:r>
              <a:t>               Philip S. Yu},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{Dense Hierarchical Retrieval for Open-domain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{188--200},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{https://doi.org/10.18653/v1/2021.findings-emnlp.19},</a:t>
            </a:r>
            <a:br/>
            <a:r>
              <a:t>  doi       = {10.18653/v1/2021.findings-emnlp.19},</a:t>
            </a:r>
            <a:br/>
            <a:r>
              <a:t>  timestamp = {Thu, 20 Jan 2022 10:02:17 +0100},</a:t>
            </a:r>
            <a:br/>
            <a:r>
              <a:t>  biburl    = {https://dblp.org/rec/conf/emnlp/LiuHZYXY21.bib},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Entity-Based Knowledge Conflicts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@inproceedings{DBLP:conf/emnlp/LongprePCRD021,</a:t>
            </a:r>
            <a:br/>
            <a:r>
              <a:t>  author    = {Shayne Longpre and</a:t>
            </a:r>
            <a:br/>
            <a:r>
              <a:t>               Kartik Perisetla and</a:t>
            </a:r>
            <a:br/>
            <a:r>
              <a:t>               Anthony Chen and</a:t>
            </a:r>
            <a:br/>
            <a:r>
              <a:t>               Nikhil Ramesh and</a:t>
            </a:r>
            <a:br/>
            <a:r>
              <a:t>               Chris DuBois and</a:t>
            </a:r>
            <a:br/>
            <a:r>
              <a:t>               Sameer Singh},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{Entity-Based Knowledge Conflicts in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{7052--7063},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{https://doi.org/10.18653/v1/2021.emnlp-main.565},</a:t>
            </a:r>
            <a:br/>
            <a:r>
              <a:t>  doi       = {10.18653/v1/2021.emnlp-main.565},</a:t>
            </a:r>
            <a:br/>
            <a:r>
              <a:t>  timestamp = {Thu, 20 Jan 2022 10:02:20 +0100},</a:t>
            </a:r>
            <a:br/>
            <a:r>
              <a:t>  biburl    = {https://dblp.org/rec/conf/emnlp/LongprePCRD021.bib},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Weakly-Supervised Visual-Retriever-Reader for Knowledge-based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@inproceedings{DBLP:conf/emnlp/LuoZBB21,</a:t>
            </a:r>
            <a:br/>
            <a:r>
              <a:t>  author    = {Man Luo and</a:t>
            </a:r>
            <a:br/>
            <a:r>
              <a:t>               Yankai Zeng and</a:t>
            </a:r>
            <a:br/>
            <a:r>
              <a:t>               Pratyay Banerjee and</a:t>
            </a:r>
            <a:br/>
            <a:r>
              <a:t>               Chitta Baral},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{Weakly-Supervised Visual-Retriever-Reader for Knowledge-based Question</a:t>
            </a:r>
            <a:br/>
            <a:r>
              <a:t>              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{6417--6431},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{https://doi.org/10.18653/v1/2021.emnlp-main.517},</a:t>
            </a:r>
            <a:br/>
            <a:r>
              <a:t>  doi       = {10.18653/v1/2021.emnlp-main.517},</a:t>
            </a:r>
            <a:br/>
            <a:r>
              <a:t>  timestamp = {Thu, 20 Jan 2022 10:02:35 +0100},</a:t>
            </a:r>
            <a:br/>
            <a:r>
              <a:t>  biburl    = {https://dblp.org/rec/conf/emnlp/LuoZBB21.bib},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Unsupervised Question Answering via Summarization-Informed Question Generation.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https://doi.org/10.18653/v1/2021.emnlp-main.340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@inproceedings{DBLP:conf/emnlp/LyuSGF0021,</a:t>
            </a:r>
            <a:br/>
            <a:r>
              <a:t>  author    = {Chenyang Lyu and</a:t>
            </a:r>
            <a:br/>
            <a:r>
              <a:t>               Lifeng Shang and</a:t>
            </a:r>
            <a:br/>
            <a:r>
              <a:t>               Yvette Graham and</a:t>
            </a:r>
            <a:br/>
            <a:r>
              <a:t>               Jennifer Foster and</a:t>
            </a:r>
            <a:br/>
            <a:r>
              <a:t>               Xin Jiang and</a:t>
            </a:r>
            <a:br/>
            <a:r>
              <a:t>               Qun Liu},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{Improving Unsupervised Question Answering via Summarization-Informed</a:t>
            </a:r>
            <a:br/>
            <a:r>
              <a:t>               Question Generation},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{4134--4148},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{https://doi.org/10.18653/v1/2021.emnlp-main.340},</a:t>
            </a:r>
            <a:br/>
            <a:r>
              <a:t>  doi       = {10.18653/v1/2021.emnlp-main.340},</a:t>
            </a:r>
            <a:br/>
            <a:r>
              <a:t>  timestamp = {Thu, 20 Jan 2022 10:02:35 +0100},</a:t>
            </a:r>
            <a:br/>
            <a:r>
              <a:t>  biburl    = {https://dblp.org/rec/conf/emnlp/LyuSGF0021.bib},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Structured Context and High-Coverage Grammar for Conversational Question Answering over Knowledge </a:t>
            </a:r>
            <a:br/>
            <a:r>
              <a:t>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@inproceedings{DBLP:conf/emnlp/MarionNP21,</a:t>
            </a:r>
            <a:br/>
            <a:r>
              <a:t>  author    = {Pierre Marion and</a:t>
            </a:r>
            <a:br/>
            <a:r>
              <a:t>               Pawel Krzysztof Nowak and</a:t>
            </a:r>
            <a:br/>
            <a:r>
              <a:t>               Francesco Piccinno},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{Structured Context and High-Coverage Grammar for Conversational Question</a:t>
            </a:r>
            <a:br/>
            <a:r>
              <a:t>               Answering over Knowledge Graphs},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{8813--8829},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{https://doi.org/10.18653/v1/2021.emnlp-main.695},</a:t>
            </a:r>
            <a:br/>
            <a:r>
              <a:t>  doi       = {10.18653/v1/2021.emnlp-main.695},</a:t>
            </a:r>
            <a:br/>
            <a:r>
              <a:t>  timestamp = {Thu, 20 Jan 2022 10:02:29 +0100},</a:t>
            </a:r>
            <a:br/>
            <a:r>
              <a:t>  biburl    = {https://dblp.org/rec/conf/emnlp/MarionNP21.bib},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Multivalent Entailment Graphs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https://doi.org/10.18653/v1/2021.emnlp-main.840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@inproceedings{DBLP:conf/emnlp/McKennaGHV0S21,</a:t>
            </a:r>
            <a:br/>
            <a:r>
              <a:t>  author    = {Nick McKenna and</a:t>
            </a:r>
            <a:br/>
            <a:r>
              <a:t>               Liane Guillou and</a:t>
            </a:r>
            <a:br/>
            <a:r>
              <a:t>               Mohammad Javad Hosseini and</a:t>
            </a:r>
            <a:br/>
            <a:r>
              <a:t>               Sander Bijl de Vroe and</a:t>
            </a:r>
            <a:br/>
            <a:r>
              <a:t>               Mark Johnson and</a:t>
            </a:r>
            <a:br/>
            <a:r>
              <a:t>               Mark Steedman},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{Multivalent Entailment Graphs for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{10758--10768},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{https://doi.org/10.18653/v1/2021.emnlp-main.840},</a:t>
            </a:r>
            <a:br/>
            <a:r>
              <a:t>  doi       = {10.18653/v1/2021.emnlp-main.840},</a:t>
            </a:r>
            <a:br/>
            <a:r>
              <a:t>  timestamp = {Thu, 20 Jan 2022 10:02:36 +0100},</a:t>
            </a:r>
            <a:br/>
            <a:r>
              <a:t>  biburl    = {https://dblp.org/rec/conf/emnlp/McKennaGHV0S21.bib},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over Electronic Devices: A New Benchmark Dataset and a Multi-Task Learning based QA </a:t>
            </a:r>
            <a:br/>
            <a:r>
              <a:t> Framework.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https://doi.org/10.18653/v1/2021.findings-emnlp.392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@inproceedings{DBLP:conf/emnlp/NandySMS0G21,</a:t>
            </a:r>
            <a:br/>
            <a:r>
              <a:t>  author    = {Abhilash Nandy and</a:t>
            </a:r>
            <a:br/>
            <a:r>
              <a:t>               Soumya Sharma and</a:t>
            </a:r>
            <a:br/>
            <a:r>
              <a:t>               Shubham Maddhashiya and</a:t>
            </a:r>
            <a:br/>
            <a:r>
              <a:t>               Kapil Sachdeva and</a:t>
            </a:r>
            <a:br/>
            <a:r>
              <a:t>               Pawan Goyal and</a:t>
            </a:r>
            <a:br/>
            <a:r>
              <a:t>               Niloy Ganguly},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{Question Answering over Electronic Devices: {A} New Benchmark Dataset</a:t>
            </a:r>
            <a:br/>
            <a:r>
              <a:t>               and a Multi-Task Learning based {QA} Framework},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{4600--4609},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{https://doi.org/10.18653/v1/2021.findings-emnlp.392},</a:t>
            </a:r>
            <a:br/>
            <a:r>
              <a:t>  doi       = {10.18653/v1/2021.findings-emnlp.392},</a:t>
            </a:r>
            <a:br/>
            <a:r>
              <a:t>  timestamp = {Thu, 20 Jan 2022 10:02:09 +0100},</a:t>
            </a:r>
            <a:br/>
            <a:r>
              <a:t>  biburl    = {https://dblp.org/rec/conf/emnlp/NandySMS0G21.bib},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non-factoid question answering system for prior art search.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https://doi.org/10.1016/j.eswa.2021.114910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@article{DBLP:journals/eswa/ZihayatE21,</a:t>
            </a:r>
            <a:br/>
            <a:r>
              <a:t>  author    = {Morteza Zihayat and</a:t>
            </a:r>
            <a:br/>
            <a:r>
              <a:t>               Rochelle Etwaroo},</a:t>
            </a:r>
            <a:br/>
            <a:r>
              <a:t>  title     = {A non-factoid question answering system for prior art search},</a:t>
            </a:r>
            <a:br/>
            <a:r>
              <a:t>  journal   = {Expert Syst. Appl.},</a:t>
            </a:r>
            <a:br/>
            <a:r>
              <a:t>  volume    = {177},</a:t>
            </a:r>
            <a:br/>
            <a:r>
              <a:t>  pages     = {114910},</a:t>
            </a:r>
            <a:br/>
            <a:r>
              <a:t>  year      = {2021},</a:t>
            </a:r>
            <a:br/>
            <a:r>
              <a:t>  url       = {https://doi.org/10.1016/j.eswa.2021.114910},</a:t>
            </a:r>
            <a:br/>
            <a:r>
              <a:t>  doi       = {10.1016/j.eswa.2021.114910},</a:t>
            </a:r>
            <a:br/>
            <a:r>
              <a:t>  timestamp = {Fri, 25 Jun 2021 17:56:25 +0200},</a:t>
            </a:r>
            <a:br/>
            <a:r>
              <a:t>  biburl    = {https://dblp.org/rec/journals/eswa/ZihayatE21.bib},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Mitigating False-Negative Contexts in Multi-document Question Answering with Retrieval </a:t>
            </a:r>
            <a:br/>
            <a:r>
              <a:t> Marginalization.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https://doi.org/10.18653/v1/2021.emnlp-main.497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@inproceedings{DBLP:conf/emnlp/Ni0D21,</a:t>
            </a:r>
            <a:br/>
            <a:r>
              <a:t>  author    = {Ansong Ni and</a:t>
            </a:r>
            <a:br/>
            <a:r>
              <a:t>               Matt Gardner and</a:t>
            </a:r>
            <a:br/>
            <a:r>
              <a:t>               Pradeep Dasigi},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{Mitigating False-Negative Contexts in Multi-document Question Answering</a:t>
            </a:r>
            <a:br/>
            <a:r>
              <a:t>               with Retrieval Marginalization},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{6149--6161},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{https://doi.org/10.18653/v1/2021.emnlp-main.497},</a:t>
            </a:r>
            <a:br/>
            <a:r>
              <a:t>  doi       = {10.18653/v1/2021.emnlp-main.497},</a:t>
            </a:r>
            <a:br/>
            <a:r>
              <a:t>  timestamp = {Thu, 20 Jan 2022 10:02:11 +0100},</a:t>
            </a:r>
            <a:br/>
            <a:r>
              <a:t>  biburl    = {https://dblp.org/rec/conf/emnlp/Ni0D21.bib},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Query Graph Generation for Complex Question Answering over Knowledge Base.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https://doi.org/10.18653/v1/2021.emnlp-main.346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@inproceedings{DBLP:conf/emnlp/QinLPA21,</a:t>
            </a:r>
            <a:br/>
            <a:r>
              <a:t>  author    = {Kechen Qin and</a:t>
            </a:r>
            <a:br/>
            <a:r>
              <a:t>               Cheng Li and</a:t>
            </a:r>
            <a:br/>
            <a:r>
              <a:t>               Virgil Pavlu and</a:t>
            </a:r>
            <a:br/>
            <a:r>
              <a:t>               Javed A. Aslam},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{Improving Query Graph Generation for Complex Question Answering over</a:t>
            </a:r>
            <a:br/>
            <a:r>
              <a:t>               Knowledge Base},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{4201--4207},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{https://doi.org/10.18653/v1/2021.emnlp-main.346},</a:t>
            </a:r>
            <a:br/>
            <a:r>
              <a:t>  doi       = {10.18653/v1/2021.emnlp-main.346},</a:t>
            </a:r>
            <a:br/>
            <a:r>
              <a:t>  timestamp = {Thu, 20 Jan 2022 10:02:37 +0100},</a:t>
            </a:r>
            <a:br/>
            <a:r>
              <a:t>  biburl    = {https://dblp.org/rec/conf/emnlp/QinLPA21.bib},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Synthetic Data Augmentation for Zero-Shot Cross-Lingual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https://doi.org/10.18653/v1/2021.emnlp-main.562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@inproceedings{DBLP:conf/emnlp/RiabiSKSSS21,</a:t>
            </a:r>
            <a:br/>
            <a:r>
              <a:t>  author    = {Arij Riabi and</a:t>
            </a:r>
            <a:br/>
            <a:r>
              <a:t>               Thomas Scialom and</a:t>
            </a:r>
            <a:br/>
            <a:r>
              <a:t>               Rachel Keraron and</a:t>
            </a:r>
            <a:br/>
            <a:r>
              <a:t>               Beno{\^{\i}}t Sagot and</a:t>
            </a:r>
            <a:br/>
            <a:r>
              <a:t>               Djam{\'{e}} Seddah and</a:t>
            </a:r>
            <a:br/>
            <a:r>
              <a:t>               Jacopo Staiano},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{Synthetic Data Augmentation for Zero-Shot Cross-Lingual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{7016--7030},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{https://doi.org/10.18653/v1/2021.emnlp-main.562},</a:t>
            </a:r>
            <a:br/>
            <a:r>
              <a:t>  doi       = {10.18653/v1/2021.emnlp-main.562},</a:t>
            </a:r>
            <a:br/>
            <a:r>
              <a:t>  timestamp = {Thu, 20 Jan 2022 10:02:29 +0100},</a:t>
            </a:r>
            <a:br/>
            <a:r>
              <a:t>  biburl    = {https://dblp.org/rec/conf/emnlp/RiabiSKSSS21.bib},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Evaluation Paradigms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https://doi.org/10.18653/v1/2021.emnlp-main.758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@inproceedings{DBLP:conf/emnlp/RodriguezB21,</a:t>
            </a:r>
            <a:br/>
            <a:r>
              <a:t>  author    = {Pedro Rodriguez and</a:t>
            </a:r>
            <a:br/>
            <a:r>
              <a:t>               Jordan L. Boyd{-}Graber},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{Evaluation Paradigms in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{9630--9642},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{https://doi.org/10.18653/v1/2021.emnlp-main.758},</a:t>
            </a:r>
            <a:br/>
            <a:r>
              <a:t>  doi       = {10.18653/v1/2021.emnlp-main.758},</a:t>
            </a:r>
            <a:br/>
            <a:r>
              <a:t>  timestamp = {Thu, 20 Jan 2022 10:02:29 +0100},</a:t>
            </a:r>
            <a:br/>
            <a:r>
              <a:t>  biburl    = {https://dblp.org/rec/conf/emnlp/RodriguezB21.bib},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Cross-Policy Compliance Detection via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@inproceedings{DBLP:conf/emnlp/SaeidiY021,</a:t>
            </a:r>
            <a:br/>
            <a:r>
              <a:t>  author    = {Marzieh Saeidi and</a:t>
            </a:r>
            <a:br/>
            <a:r>
              <a:t>               Majid Yazdani and</a:t>
            </a:r>
            <a:br/>
            <a:r>
              <a:t>               Andreas Vlachos},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{Cross-Policy Compliance Detection via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{8622--8632},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{https://doi.org/10.18653/v1/2021.emnlp-main.678},</a:t>
            </a:r>
            <a:br/>
            <a:r>
              <a:t>  doi       = {10.18653/v1/2021.emnlp-main.678},</a:t>
            </a:r>
            <a:br/>
            <a:r>
              <a:t>  timestamp = {Thu, 20 Jan 2022 10:02:29 +0100},</a:t>
            </a:r>
            <a:br/>
            <a:r>
              <a:t>  biburl    = {https://dblp.org/rec/conf/emnlp/SaeidiY021.bib},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Entity Resolution and Question Answering Using Differentiable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@inproceedings{DBLP:conf/emnlp/SaffariOSA21,</a:t>
            </a:r>
            <a:br/>
            <a:r>
              <a:t>  author    = {Amir Saffari and</a:t>
            </a:r>
            <a:br/>
            <a:r>
              <a:t>               Armin Oliya and</a:t>
            </a:r>
            <a:br/>
            <a:r>
              <a:t>               Priyanka Sen and</a:t>
            </a:r>
            <a:br/>
            <a:r>
              <a:t>               Tom Ayoola},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{End-to-End Entity Resolution and Question Answering Using Differentiable</a:t>
            </a:r>
            <a:br/>
            <a:r>
              <a:t>               Knowledge Graphs},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{4193--4200},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{https://doi.org/10.18653/v1/2021.emnlp-main.345},</a:t>
            </a:r>
            <a:br/>
            <a:r>
              <a:t>  doi       = {10.18653/v1/2021.emnlp-main.345},</a:t>
            </a:r>
            <a:br/>
            <a:r>
              <a:t>  timestamp = {Thu, 20 Jan 2022 10:02:25 +0100},</a:t>
            </a:r>
            <a:br/>
            <a:r>
              <a:t>  biburl    = {https://dblp.org/rec/conf/emnlp/SaffariOSA21.bib},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Expanding End-to-End Question Answering on Differentiable Knowledge Graphs with Intersection.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https://doi.org/10.18653/v1/2021.emnlp-main.694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@inproceedings{DBLP:conf/emnlp/SenOS21,</a:t>
            </a:r>
            <a:br/>
            <a:r>
              <a:t>  author    = {Priyanka Sen and</a:t>
            </a:r>
            <a:br/>
            <a:r>
              <a:t>               Armin Oliya and</a:t>
            </a:r>
            <a:br/>
            <a:r>
              <a:t>               Amir Saffari},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{Expanding End-to-End Question Answering on Differentiable Knowledge</a:t>
            </a:r>
            <a:br/>
            <a:r>
              <a:t>               Graphs with Intersection},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{8805--8812},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{https://doi.org/10.18653/v1/2021.emnlp-main.694},</a:t>
            </a:r>
            <a:br/>
            <a:r>
              <a:t>  doi       = {10.18653/v1/2021.emnlp-main.694},</a:t>
            </a:r>
            <a:br/>
            <a:r>
              <a:t>  timestamp = {Thu, 20 Jan 2022 10:02:25 +0100},</a:t>
            </a:r>
            <a:br/>
            <a:r>
              <a:t>  biburl    = {https://dblp.org/rec/conf/emnlp/SenOS21.bib},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TransferNet: An Effective and Transparent Framework for Multi-hop Question Answering over Relation </a:t>
            </a:r>
            <a:br/>
            <a:r>
              <a:t>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https://doi.org/10.18653/v1/2021.emnlp-main.341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@inproceedings{DBLP:conf/emnlp/ShiC0LZ21,</a:t>
            </a:r>
            <a:br/>
            <a:r>
              <a:t>  author    = {Jiaxin Shi and</a:t>
            </a:r>
            <a:br/>
            <a:r>
              <a:t>               Shulin Cao and</a:t>
            </a:r>
            <a:br/>
            <a:r>
              <a:t>               Lei Hou and</a:t>
            </a:r>
            <a:br/>
            <a:r>
              <a:t>               Juanzi Li and</a:t>
            </a:r>
            <a:br/>
            <a:r>
              <a:t>               Hanwang Zhang},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{TransferNet: An Effective and Transparent Framework for Multi-hop</a:t>
            </a:r>
            <a:br/>
            <a:r>
              <a:t>               Question Answering over Relation Graph},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{4149--4158},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{https://doi.org/10.18653/v1/2021.emnlp-main.341},</a:t>
            </a:r>
            <a:br/>
            <a:r>
              <a:t>  doi       = {10.18653/v1/2021.emnlp-main.341},</a:t>
            </a:r>
            <a:br/>
            <a:r>
              <a:t>  timestamp = {Thu, 20 Jan 2022 10:02:21 +0100},</a:t>
            </a:r>
            <a:br/>
            <a:r>
              <a:t>  biburl    = {https://dblp.org/rec/conf/emnlp/ShiC0LZ21.bib},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Neural Natural Logic Inference for Interpretable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https://doi.org/10.18653/v1/2021.emnlp-main.298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@inproceedings{DBLP:conf/emnlp/ShiDD0021,</a:t>
            </a:r>
            <a:br/>
            <a:r>
              <a:t>  author    = {Jihao Shi and</a:t>
            </a:r>
            <a:br/>
            <a:r>
              <a:t>               Xiao Ding and</a:t>
            </a:r>
            <a:br/>
            <a:r>
              <a:t>               Li Du and</a:t>
            </a:r>
            <a:br/>
            <a:r>
              <a:t>               Ting Liu and</a:t>
            </a:r>
            <a:br/>
            <a:r>
              <a:t>               Bing Qin},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{Neural Natural Logic Inference for Interpretable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{3673--3684},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{https://doi.org/10.18653/v1/2021.emnlp-main.298},</a:t>
            </a:r>
            <a:br/>
            <a:r>
              <a:t>  doi       = {10.18653/v1/2021.emnlp-main.298},</a:t>
            </a:r>
            <a:br/>
            <a:r>
              <a:t>  timestamp = {Thu, 20 Jan 2022 10:02:21 +0100},</a:t>
            </a:r>
            <a:br/>
            <a:r>
              <a:t>  biburl    = {https://dblp.org/rec/conf/emnlp/ShiDD0021.bib},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What's in a Name? Answer Equivalence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https://doi.org/10.18653/v1/2021.emnlp-main.757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@inproceedings{DBLP:conf/emnlp/SiZB21,</a:t>
            </a:r>
            <a:br/>
            <a:r>
              <a:t>  author    = {Chenglei Si and</a:t>
            </a:r>
            <a:br/>
            <a:r>
              <a:t>               Chen Zhao and</a:t>
            </a:r>
            <a:br/>
            <a:r>
              <a:t>               Jordan L. Boyd{-}Graber},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{What's in a Name? Answer Equivalence For Open-Domain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{9623--9629},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{https://doi.org/10.18653/v1/2021.emnlp-main.757},</a:t>
            </a:r>
            <a:br/>
            <a:r>
              <a:t>  doi       = {10.18653/v1/2021.emnlp-main.757},</a:t>
            </a:r>
            <a:br/>
            <a:r>
              <a:t>  timestamp = {Thu, 20 Jan 2022 10:02:09 +0100},</a:t>
            </a:r>
            <a:br/>
            <a:r>
              <a:t>  biburl    = {https://dblp.org/rec/conf/emnlp/SiZB21.bib},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 Keyword Generation for Community Question Answering by Multiaspect Gamma-Poisson Matrix </a:t>
            </a:r>
            <a:br/>
            <a:r>
              <a:t> Completion.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https://doi.org/10.1109/MIS.2020.2997714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@article{DBLP:journals/expert/LiuDC21,</a:t>
            </a:r>
            <a:br/>
            <a:r>
              <a:t>  author    = {Qing Liu and</a:t>
            </a:r>
            <a:br/>
            <a:r>
              <a:t>               Trong Dinh Thac Do and</a:t>
            </a:r>
            <a:br/>
            <a:r>
              <a:t>               Longbing Cao},</a:t>
            </a:r>
            <a:br/>
            <a:r>
              <a:t>  title     = {Answer Keyword Generation for Community Question Answering by Multiaspect</a:t>
            </a:r>
            <a:br/>
            <a:r>
              <a:t>               Gamma-Poisson Matrix Completion},</a:t>
            </a:r>
            <a:br/>
            <a:r>
              <a:t>  journal   = {{IEEE} Intell. Syst.},</a:t>
            </a:r>
            <a:br/>
            <a:r>
              <a:t>  volume    = {36},</a:t>
            </a:r>
            <a:br/>
            <a:r>
              <a:t>  number    = {4},</a:t>
            </a:r>
            <a:br/>
            <a:r>
              <a:t>  pages     = {35--47},</a:t>
            </a:r>
            <a:br/>
            <a:r>
              <a:t>  year      = {2021},</a:t>
            </a:r>
            <a:br/>
            <a:r>
              <a:t>  url       = {https://doi.org/10.1109/MIS.2020.2997714},</a:t>
            </a:r>
            <a:br/>
            <a:r>
              <a:t>  doi       = {10.1109/MIS.2020.2997714},</a:t>
            </a:r>
            <a:br/>
            <a:r>
              <a:t>  timestamp = {Tue, 05 Oct 2021 10:02:50 +0200},</a:t>
            </a:r>
            <a:br/>
            <a:r>
              <a:t>  biburl    = {https://dblp.org/rec/journals/expert/LiuDC21.bib},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AutoEQA: Auto-Encoding Questions for Extractive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https://doi.org/10.18653/v1/2021.findings-emnlp.403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@inproceedings{DBLP:conf/emnlp/VaranasiAN21,</a:t>
            </a:r>
            <a:br/>
            <a:r>
              <a:t>  author    = {Stalin Varanasi and</a:t>
            </a:r>
            <a:br/>
            <a:r>
              <a:t>               Saadullah Amin and</a:t>
            </a:r>
            <a:br/>
            <a:r>
              <a:t>               Guenter Neumann},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{AutoEQA: Auto-Encoding Questions for Extractive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{4706--4712},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{https://doi.org/10.18653/v1/2021.findings-emnlp.403},</a:t>
            </a:r>
            <a:br/>
            <a:r>
              <a:t>  doi       = {10.18653/v1/2021.findings-emnlp.403},</a:t>
            </a:r>
            <a:br/>
            <a:r>
              <a:t>  timestamp = {Thu, 20 Jan 2022 10:02:31 +0100},</a:t>
            </a:r>
            <a:br/>
            <a:r>
              <a:t>  biburl    = {https://dblp.org/rec/conf/emnlp/VaranasiAN21.bib},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Accuracy: A Consolidated Tool for Visual Question Answering Benchmarking.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https://doi.org/10.18653/v1/2021.emnlp-demo.14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@inproceedings{DBLP:conf/emnlp/VathTV21,</a:t>
            </a:r>
            <a:br/>
            <a:r>
              <a:t>  author    = {Dirk V{\"{a}}th and</a:t>
            </a:r>
            <a:br/>
            <a:r>
              <a:t>               Pascal Tilli and</a:t>
            </a:r>
            <a:br/>
            <a:r>
              <a:t>               Ngoc Thang Vu},</a:t>
            </a:r>
            <a:br/>
            <a:r>
              <a:t>  editor    = {Heike Adel and</a:t>
            </a:r>
            <a:br/>
            <a:r>
              <a:t>               Shuming Shi},</a:t>
            </a:r>
            <a:br/>
            <a:r>
              <a:t>  title     = {Beyond Accuracy: {A} Consolidated Tool for Visual Question Answering</a:t>
            </a:r>
            <a:br/>
            <a:r>
              <a:t>               Benchmarking},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Processing: System Demonstrations, {EMNLP} 2021, Online and</a:t>
            </a:r>
            <a:br/>
            <a:r>
              <a:t>               Punta Cana, Dominican Republic, 7-11 November, 2021},</a:t>
            </a:r>
            <a:br/>
            <a:r>
              <a:t>  pages     = {114--123},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{https://doi.org/10.18653/v1/2021.emnlp-demo.14},</a:t>
            </a:r>
            <a:br/>
            <a:r>
              <a:t>  doi       = {10.18653/v1/2021.emnlp-demo.14},</a:t>
            </a:r>
            <a:br/>
            <a:r>
              <a:t>  timestamp = {Thu, 20 Jan 2022 10:02:07 +0100},</a:t>
            </a:r>
            <a:br/>
            <a:r>
              <a:t>  biburl    = {https://dblp.org/rec/conf/emnlp/VathTV21.bib},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MIRTT: Learning Multimodal Interaction Representations from Trilinear Transformers for Visual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@inproceedings{DBLP:conf/emnlp/WangJSYS21,</a:t>
            </a:r>
            <a:br/>
            <a:r>
              <a:t>  author    = {Junjie Wang and</a:t>
            </a:r>
            <a:br/>
            <a:r>
              <a:t>               Yatai Ji and</a:t>
            </a:r>
            <a:br/>
            <a:r>
              <a:t>               Jiaqi Sun and</a:t>
            </a:r>
            <a:br/>
            <a:r>
              <a:t>               Yujiu Yang and</a:t>
            </a:r>
            <a:br/>
            <a:r>
              <a:t>               Tetsuya Sakai},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{{MIRTT:} Learning Multimodal Interaction Representations from Trilinear</a:t>
            </a:r>
            <a:br/>
            <a:r>
              <a:t>               Transformers for Visual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{2280--2292},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{https://doi.org/10.18653/v1/2021.findings-emnlp.196},</a:t>
            </a:r>
            <a:br/>
            <a:r>
              <a:t>  doi       = {10.18653/v1/2021.findings-emnlp.196},</a:t>
            </a:r>
            <a:br/>
            <a:r>
              <a:t>  timestamp = {Thu, 20 Jan 2022 10:02:08 +0100},</a:t>
            </a:r>
            <a:br/>
            <a:r>
              <a:t>  biburl    = {https://dblp.org/rec/conf/emnlp/WangJSYS21.bib},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Exploiting Reasoning Chains for Multi-hop Science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@inproceedings{DBLP:conf/emnlp/XuDZ0L21,</a:t>
            </a:r>
            <a:br/>
            <a:r>
              <a:t>  author    = {Weiwen Xu and</a:t>
            </a:r>
            <a:br/>
            <a:r>
              <a:t>               Yang Deng and</a:t>
            </a:r>
            <a:br/>
            <a:r>
              <a:t>               Huihui Zhang and</a:t>
            </a:r>
            <a:br/>
            <a:r>
              <a:t>               Deng Cai and</a:t>
            </a:r>
            <a:br/>
            <a:r>
              <a:t>               Wai Lam},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{Exploiting Reasoning Chains for Multi-hop Science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{1143--1156},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{https://doi.org/10.18653/v1/2021.findings-emnlp.99},</a:t>
            </a:r>
            <a:br/>
            <a:r>
              <a:t>  doi       = {10.18653/v1/2021.findings-emnlp.99},</a:t>
            </a:r>
            <a:br/>
            <a:r>
              <a:t>  timestamp = {Thu, 20 Jan 2022 10:02:27 +0100},</a:t>
            </a:r>
            <a:br/>
            <a:r>
              <a:t>  biburl    = {https://dblp.org/rec/conf/emnlp/XuDZ0L21.bib},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Large-Scale Relation Learning for Question Answering over Knowledge Bases with Pre-trained Language </a:t>
            </a:r>
            <a:br/>
            <a:r>
              <a:t>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https://doi.org/10.18653/v1/2021.emnlp-main.296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@inproceedings{DBLP:conf/emnlp/YanLWZDZWX21,</a:t>
            </a:r>
            <a:br/>
            <a:r>
              <a:t>  author    = {Yuanmeng Yan and</a:t>
            </a:r>
            <a:br/>
            <a:r>
              <a:t>               Rumei Li and</a:t>
            </a:r>
            <a:br/>
            <a:r>
              <a:t>               Sirui Wang and</a:t>
            </a:r>
            <a:br/>
            <a:r>
              <a:t>               Hongzhi Zhang and</a:t>
            </a:r>
            <a:br/>
            <a:r>
              <a:t>               Zan Daoguang and</a:t>
            </a:r>
            <a:br/>
            <a:r>
              <a:t>               Fuzheng Zhang and</a:t>
            </a:r>
            <a:br/>
            <a:r>
              <a:t>               Wei Wu and</a:t>
            </a:r>
            <a:br/>
            <a:r>
              <a:t>               Weiran Xu},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{Large-Scale Relation Learning for Question Answering over Knowledge</a:t>
            </a:r>
            <a:br/>
            <a:r>
              <a:t>               Bases with Pre-trained Language Models},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{3653--3660},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{https://doi.org/10.18653/v1/2021.emnlp-main.296},</a:t>
            </a:r>
            <a:br/>
            <a:r>
              <a:t>  doi       = {10.18653/v1/2021.emnlp-main.296},</a:t>
            </a:r>
            <a:br/>
            <a:r>
              <a:t>  timestamp = {Thu, 20 Jan 2022 10:02:17 +0100},</a:t>
            </a:r>
            <a:br/>
            <a:r>
              <a:t>  biburl    = {https://dblp.org/rec/conf/emnlp/YanLWZDZWX21.bib},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Contrastive Cross-Modality Representation Learning for Spoken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@inproceedings{DBLP:conf/emnlp/YouCZ21,</a:t>
            </a:r>
            <a:br/>
            <a:r>
              <a:t>  author    = {Chenyu You and</a:t>
            </a:r>
            <a:br/>
            <a:r>
              <a:t>               Nuo Chen and</a:t>
            </a:r>
            <a:br/>
            <a:r>
              <a:t>               Yuexian Zou},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{Self-supervised Contrastive Cross-Modality Representation Learning</a:t>
            </a:r>
            <a:br/>
            <a:r>
              <a:t>               for Spoken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{28--39},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{https://doi.org/10.18653/v1/2021.findings-emnlp.3},</a:t>
            </a:r>
            <a:br/>
            <a:r>
              <a:t>  doi       = {10.18653/v1/2021.findings-emnlp.3},</a:t>
            </a:r>
            <a:br/>
            <a:r>
              <a:t>  timestamp = {Thu, 20 Jan 2022 10:02:15 +0100},</a:t>
            </a:r>
            <a:br/>
            <a:r>
              <a:t>  biburl    = {https://dblp.org/rec/conf/emnlp/YouCZ21.bib},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Self-Teaching Machines to Read and Comprehend with Large-Scale Multi-Subject Question-Answering </a:t>
            </a:r>
            <a:br/>
            <a:r>
              <a:t>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@inproceedings{DBLP:conf/emnlp/Yu00C21,</a:t>
            </a:r>
            <a:br/>
            <a:r>
              <a:t>  author    = {Dian Yu and</a:t>
            </a:r>
            <a:br/>
            <a:r>
              <a:t>               Kai Sun and</a:t>
            </a:r>
            <a:br/>
            <a:r>
              <a:t>               Dong Yu and</a:t>
            </a:r>
            <a:br/>
            <a:r>
              <a:t>               Claire Cardie},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{Self-Teaching Machines to Read and Comprehend with Large-Scale Multi-Subject</a:t>
            </a:r>
            <a:br/>
            <a:r>
              <a:t>               Question-Answering Data},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{56--68},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{https://doi.org/10.18653/v1/2021.findings-emnlp.6},</a:t>
            </a:r>
            <a:br/>
            <a:r>
              <a:t>  doi       = {10.18653/v1/2021.findings-emnlp.6},</a:t>
            </a:r>
            <a:br/>
            <a:r>
              <a:t>  timestamp = {Thu, 20 Jan 2022 10:02:14 +0100},</a:t>
            </a:r>
            <a:br/>
            <a:r>
              <a:t>  biburl    = {https://dblp.org/rec/conf/emnlp/Yu00C21.bib},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 Question-answering: Aspect-based Sentiment Analysis by Role Flipped Machine Reading </a:t>
            </a:r>
            <a:br/>
            <a:r>
              <a:t> Comprehension.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@inproceedings{DBLP:conf/emnlp/YuLLM0021,</a:t>
            </a:r>
            <a:br/>
            <a:r>
              <a:t>  author    = {Guoxin Yu and</a:t>
            </a:r>
            <a:br/>
            <a:r>
              <a:t>               Jiwei Li and</a:t>
            </a:r>
            <a:br/>
            <a:r>
              <a:t>               Ling Luo and</a:t>
            </a:r>
            <a:br/>
            <a:r>
              <a:t>               Yuxian Meng and</a:t>
            </a:r>
            <a:br/>
            <a:r>
              <a:t>               Xiang Ao and</a:t>
            </a:r>
            <a:br/>
            <a:r>
              <a:t>               Qing He},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{Self Question-answering: Aspect-based Sentiment Analysis by Role Flipped</a:t>
            </a:r>
            <a:br/>
            <a:r>
              <a:t>               Machine Reading Comprehension},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{1331--1342},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{https://doi.org/10.18653/v1/2021.findings-emnlp.115},</a:t>
            </a:r>
            <a:br/>
            <a:r>
              <a:t>  doi       = {10.18653/v1/2021.findings-emnlp.115},</a:t>
            </a:r>
            <a:br/>
            <a:r>
              <a:t>  timestamp = {Thu, 20 Jan 2022 10:02:24 +0100},</a:t>
            </a:r>
            <a:br/>
            <a:r>
              <a:t>  biburl    = {https://dblp.org/rec/conf/emnlp/YuLLM0021.bib},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Contrastive Domain Adaptation for Question Answering using Limited Text Corpora.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https://doi.org/10.18653/v1/2021.emnlp-main.754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@inproceedings{DBLP:conf/emnlp/YueKF21,</a:t>
            </a:r>
            <a:br/>
            <a:r>
              <a:t>  author    = {Zhenrui Yue and</a:t>
            </a:r>
            <a:br/>
            <a:r>
              <a:t>               Bernhard Kratzwald and</a:t>
            </a:r>
            <a:br/>
            <a:r>
              <a:t>               Stefan Feuerriegel},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{Contrastive Domain Adaptation for Question Answering using Limited</a:t>
            </a:r>
            <a:br/>
            <a:r>
              <a:t>               Text Corpora},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{9575--9593},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{https://doi.org/10.18653/v1/2021.emnlp-main.754},</a:t>
            </a:r>
            <a:br/>
            <a:r>
              <a:t>  doi       = {10.18653/v1/2021.emnlp-main.754},</a:t>
            </a:r>
            <a:br/>
            <a:r>
              <a:t>  timestamp = {Thu, 20 Jan 2022 10:02:17 +0100},</a:t>
            </a:r>
            <a:br/>
            <a:r>
              <a:t>  biburl    = {https://dblp.org/rec/conf/emnlp/YueKF21.bib},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Aspect-based Sentiment Analysis in Question Answering Forums.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https://doi.org/10.18653/v1/2021.findings-emnlp.390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@inproceedings{DBLP:conf/emnlp/ZhangDLBL21,</a:t>
            </a:r>
            <a:br/>
            <a:r>
              <a:t>  author    = {Wenxuan Zhang and</a:t>
            </a:r>
            <a:br/>
            <a:r>
              <a:t>               Yang Deng and</a:t>
            </a:r>
            <a:br/>
            <a:r>
              <a:t>               Xin Li and</a:t>
            </a:r>
            <a:br/>
            <a:r>
              <a:t>               Lidong Bing and</a:t>
            </a:r>
            <a:br/>
            <a:r>
              <a:t>               Wai Lam},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{Aspect-based Sentiment Analysis in Question Answering Forums},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{4582--4591},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{https://doi.org/10.18653/v1/2021.findings-emnlp.390},</a:t>
            </a:r>
            <a:br/>
            <a:r>
              <a:t>  doi       = {10.18653/v1/2021.findings-emnlp.390},</a:t>
            </a:r>
            <a:br/>
            <a:r>
              <a:t>  timestamp = {Thu, 20 Jan 2022 10:02:10 +0100},</a:t>
            </a:r>
            <a:br/>
            <a:r>
              <a:t>  biburl    = {https://dblp.org/rec/conf/emnlp/ZhangDLBL21.bib},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Biomedical Named Entity Recognition via Knowledge Guidance and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https://doi.org/10.1145/3465221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@article{DBLP:journals/health/BanerjeePDB21,</a:t>
            </a:r>
            <a:br/>
            <a:r>
              <a:t>  author    = {Pratyay Banerjee and</a:t>
            </a:r>
            <a:br/>
            <a:r>
              <a:t>               Kuntal Kumar Pal and</a:t>
            </a:r>
            <a:br/>
            <a:r>
              <a:t>               Murthy V. Devarakonda and</a:t>
            </a:r>
            <a:br/>
            <a:r>
              <a:t>               Chitta Baral},</a:t>
            </a:r>
            <a:br/>
            <a:r>
              <a:t>  title     = {Biomedical Named Entity Recognition via Knowledge Guidance and Question</a:t>
            </a:r>
            <a:br/>
            <a:r>
              <a:t>               Answering},</a:t>
            </a:r>
            <a:br/>
            <a:r>
              <a:t>  journal   = {{ACM} Trans. Comput. Heal.},</a:t>
            </a:r>
            <a:br/>
            <a:r>
              <a:t>  volume    = {2},</a:t>
            </a:r>
            <a:br/>
            <a:r>
              <a:t>  number    = {4},</a:t>
            </a:r>
            <a:br/>
            <a:r>
              <a:t>  pages     = {33:1--33:24},</a:t>
            </a:r>
            <a:br/>
            <a:r>
              <a:t>  year      = {2021},</a:t>
            </a:r>
            <a:br/>
            <a:r>
              <a:t>  url       = {https://doi.org/10.1145/3465221},</a:t>
            </a:r>
            <a:br/>
            <a:r>
              <a:t>  doi       = {10.1145/3465221},</a:t>
            </a:r>
            <a:br/>
            <a:r>
              <a:t>  timestamp = {Sat, 08 Jan 2022 02:22:10 +0100},</a:t>
            </a:r>
            <a:br/>
            <a:r>
              <a:t>  biburl    = {https://dblp.org/rec/journals/health/BanerjeePDB21.bib},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NOAHQA: Numerical Reasoning with Interpretable Graph Question Answering Dataset.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https://doi.org/10.18653/v1/2021.findings-emnlp.350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@inproceedings{DBLP:conf/emnlp/ZhangWYWWJL21,</a:t>
            </a:r>
            <a:br/>
            <a:r>
              <a:t>  author    = {Qiyuan Zhang and</a:t>
            </a:r>
            <a:br/>
            <a:r>
              <a:t>               Lei Wang and</a:t>
            </a:r>
            <a:br/>
            <a:r>
              <a:t>               Sicheng Yu and</a:t>
            </a:r>
            <a:br/>
            <a:r>
              <a:t>               Shuohang Wang and</a:t>
            </a:r>
            <a:br/>
            <a:r>
              <a:t>               Yang Wang and</a:t>
            </a:r>
            <a:br/>
            <a:r>
              <a:t>               Jing Jiang and</a:t>
            </a:r>
            <a:br/>
            <a:r>
              <a:t>               Ee{-}Peng Lim},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{{NOAHQA:} Numerical Reasoning with Interpretable Graph Question Answering</a:t>
            </a:r>
            <a:br/>
            <a:r>
              <a:t>               Dataset},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{4147--4161},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{https://doi.org/10.18653/v1/2021.findings-emnlp.350},</a:t>
            </a:r>
            <a:br/>
            <a:r>
              <a:t>  doi       = {10.18653/v1/2021.findings-emnlp.350},</a:t>
            </a:r>
            <a:br/>
            <a:r>
              <a:t>  timestamp = {Thu, 20 Jan 2022 10:02:10 +0100},</a:t>
            </a:r>
            <a:br/>
            <a:r>
              <a:t>  biburl    = {https://dblp.org/rec/conf/emnlp/ZhangWYWWJL21.bib},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Distantly-Supervised Dense Retrieval Enables Open-Domain Question Answering without Evidence </a:t>
            </a:r>
            <a:br/>
            <a:r>
              <a:t> Annotation.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https://doi.org/10.18653/v1/2021.emnlp-main.756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@inproceedings{DBLP:conf/emnlp/ZhaoXBD21,</a:t>
            </a:r>
            <a:br/>
            <a:r>
              <a:t>  author    = {Chen Zhao and</a:t>
            </a:r>
            <a:br/>
            <a:r>
              <a:t>               Chenyan Xiong and</a:t>
            </a:r>
            <a:br/>
            <a:r>
              <a:t>               Jordan L. Boyd{-}Graber and</a:t>
            </a:r>
            <a:br/>
            <a:r>
              <a:t>               Hal Daum{\'{e}} III},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{Distantly-Supervised Dense Retrieval Enables Open-Domain Question</a:t>
            </a:r>
            <a:br/>
            <a:r>
              <a:t>               Answering without Evidence Annotation},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{9612--9622},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{https://doi.org/10.18653/v1/2021.emnlp-main.756},</a:t>
            </a:r>
            <a:br/>
            <a:r>
              <a:t>  doi       = {10.18653/v1/2021.emnlp-main.756},</a:t>
            </a:r>
            <a:br/>
            <a:r>
              <a:t>  timestamp = {Thu, 20 Jan 2022 10:02:10 +0100},</a:t>
            </a:r>
            <a:br/>
            <a:r>
              <a:t>  biburl    = {https://dblp.org/rec/conf/emnlp/ZhaoXBD21.bib},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Divide-And-Conquer Approach for Multi-label Multi-hop Relation Detection in Knowledge Base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https://doi.org/10.18653/v1/2021.findings-emnlp.412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@inproceedings{DBLP:conf/emnlp/ZhouXZYZC21,</a:t>
            </a:r>
            <a:br/>
            <a:r>
              <a:t>  author    = {Deyu Zhou and</a:t>
            </a:r>
            <a:br/>
            <a:r>
              <a:t>               Yanzheng Xiang and</a:t>
            </a:r>
            <a:br/>
            <a:r>
              <a:t>               Linhai Zhang and</a:t>
            </a:r>
            <a:br/>
            <a:r>
              <a:t>               Chenchen Ye and</a:t>
            </a:r>
            <a:br/>
            <a:r>
              <a:t>               Qian{-}Wen Zhang and</a:t>
            </a:r>
            <a:br/>
            <a:r>
              <a:t>               Yunbo Cao},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 Divide-And-Conquer Approach for Multi-label Multi-hop Relation Detection</a:t>
            </a:r>
            <a:br/>
            <a:r>
              <a:t>               in Knowledge Base Question Answering},</a:t>
            </a:r>
            <a:br/>
            <a:r>
              <a:t>  booktitle = {Findings of the Association for Computational Linguistics: {EMNLP}</a:t>
            </a:r>
            <a:br/>
            <a:r>
              <a:t>               2021, Virtual Event / Punta Cana, Dominican Republic, 16-20 November,</a:t>
            </a:r>
            <a:br/>
            <a:r>
              <a:t>               2021},</a:t>
            </a:r>
            <a:br/>
            <a:r>
              <a:t>  pages     = {4798--4808},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{https://doi.org/10.18653/v1/2021.findings-emnlp.412},</a:t>
            </a:r>
            <a:br/>
            <a:r>
              <a:t>  doi       = {10.18653/v1/2021.findings-emnlp.412},</a:t>
            </a:r>
            <a:br/>
            <a:r>
              <a:t>  timestamp = {Thu, 20 Jan 2022 10:02:26 +0100},</a:t>
            </a:r>
            <a:br/>
            <a:r>
              <a:t>  biburl    = {https://dblp.org/rec/conf/emnlp/ZhouXZYZC21.bib},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Adaptive Information Seeking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https://doi.org/10.18653/v1/2021.emnlp-main.293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@inproceedings{DBLP:conf/emnlp/ZhuPLSC21,</a:t>
            </a:r>
            <a:br/>
            <a:r>
              <a:t>  author    = {Yunchang Zhu and</a:t>
            </a:r>
            <a:br/>
            <a:r>
              <a:t>               Liang Pang and</a:t>
            </a:r>
            <a:br/>
            <a:r>
              <a:t>               Yanyan Lan and</a:t>
            </a:r>
            <a:br/>
            <a:r>
              <a:t>               Huawei Shen and</a:t>
            </a:r>
            <a:br/>
            <a:r>
              <a:t>               Xueqi Cheng},</a:t>
            </a:r>
            <a:br/>
            <a:r>
              <a:t>  editor    = {Marie{-}Francine Moens and</a:t>
            </a:r>
            <a:br/>
            <a:r>
              <a:t>               Xuanjing Huang and</a:t>
            </a:r>
            <a:br/>
            <a:r>
              <a:t>               Lucia Specia and</a:t>
            </a:r>
            <a:br/>
            <a:r>
              <a:t>               Scott Wen{-}tau Yih},</a:t>
            </a:r>
            <a:br/>
            <a:r>
              <a:t>  title     = {Adaptive Information Seeking for Open-Domain Question Answering},</a:t>
            </a:r>
            <a:br/>
            <a:r>
              <a:t>  booktitle = {Proceedings of the 2021 Conference on Empirical Methods in Natural</a:t>
            </a:r>
            <a:br/>
            <a:r>
              <a:t>               Language Processing, {EMNLP} 2021, Virtual Event / Punta Cana, Dominican</a:t>
            </a:r>
            <a:br/>
            <a:r>
              <a:t>               Republic, 7-11 November, 2021},</a:t>
            </a:r>
            <a:br/>
            <a:r>
              <a:t>  pages     = {3615--3626},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{https://doi.org/10.18653/v1/2021.emnlp-main.293},</a:t>
            </a:r>
            <a:br/>
            <a:r>
              <a:t>  doi       = {10.18653/v1/2021.emnlp-main.293},</a:t>
            </a:r>
            <a:br/>
            <a:r>
              <a:t>  timestamp = {Thu, 20 Jan 2022 10:02:27 +0100},</a:t>
            </a:r>
            <a:br/>
            <a:r>
              <a:t>  biburl    = {https://dblp.org/rec/conf/emnlp/ZhuPLSC21.bib},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Fill-in-the-Blank Questions in Portuguese with Transformer Language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https://doi.org/10.1007/978-3-030-86230-5_58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@inproceedings{DBLP:conf/epia/Oliveira21,</a:t>
            </a:r>
            <a:br/>
            <a:r>
              <a:t>  author    = {Hugo Gon{\c{c}}alo Oliveira},</a:t>
            </a:r>
            <a:br/>
            <a:r>
              <a:t>  editor    = {Goreti Marreiros and</a:t>
            </a:r>
            <a:br/>
            <a:r>
              <a:t>               Francisco S. Melo and</a:t>
            </a:r>
            <a:br/>
            <a:r>
              <a:t>               Nuno Lau and</a:t>
            </a:r>
            <a:br/>
            <a:r>
              <a:t>               Henrique Lopes Cardoso and</a:t>
            </a:r>
            <a:br/>
            <a:r>
              <a:t>               Lu{\'{\i}}s Paulo Reis},</a:t>
            </a:r>
            <a:br/>
            <a:r>
              <a:t>  title     = {Answering Fill-in-the-Blank Questions in Portuguese with Transformer</a:t>
            </a:r>
            <a:br/>
            <a:r>
              <a:t>               Language Models},</a:t>
            </a:r>
            <a:br/>
            <a:r>
              <a:t>  booktitle = {Progress in Artificial Intelligence - 20th {EPIA} Conference on Artificial</a:t>
            </a:r>
            <a:br/>
            <a:r>
              <a:t>               Intelligence, {EPIA} 2021, Virtual Event, September 7-9, 2021, Proceedings},</a:t>
            </a:r>
            <a:br/>
            <a:r>
              <a:t>  series    = {Lecture Notes in Computer Science},</a:t>
            </a:r>
            <a:br/>
            <a:r>
              <a:t>  volume    = {12981},</a:t>
            </a:r>
            <a:br/>
            <a:r>
              <a:t>  pages     = {739--751},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{https://doi.org/10.1007/978-3-030-86230-5\_58},</a:t>
            </a:r>
            <a:br/>
            <a:r>
              <a:t>  doi       = {10.1007/978-3-030-86230-5\_58},</a:t>
            </a:r>
            <a:br/>
            <a:r>
              <a:t>  timestamp = {Thu, 09 Sep 2021 13:48:17 +0200},</a:t>
            </a:r>
            <a:br/>
            <a:r>
              <a:t>  biburl    = {https://dblp.org/rec/conf/epia/Oliveira21.bib},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Mitigating the Impact of out of Vocabulary Words in a Neural-Machine-Translation-based Question </a:t>
            </a:r>
            <a:br/>
            <a:r>
              <a:t>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http://ceur-ws.org/Vol-2918/paper3.pdf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@inproceedings{DBLP:conf/esws/BorrotoCR21,</a:t>
            </a:r>
            <a:br/>
            <a:r>
              <a:t>  author    = {Manuel Borroto and</a:t>
            </a:r>
            <a:br/>
            <a:r>
              <a:t>               Bernardo Cuteri and</a:t>
            </a:r>
            <a:br/>
            <a:r>
              <a:t>               Francesco Ricca},</a:t>
            </a:r>
            <a:br/>
            <a:r>
              <a:t>  editor    = {Sarra Ben Abb{\`{e}}s and</a:t>
            </a:r>
            <a:br/>
            <a:r>
              <a:t>               Rim Hantach and</a:t>
            </a:r>
            <a:br/>
            <a:r>
              <a:t>               Philippe Calvez and</a:t>
            </a:r>
            <a:br/>
            <a:r>
              <a:t>               Davide Buscaldi and</a:t>
            </a:r>
            <a:br/>
            <a:r>
              <a:t>               Danilo Dess{\`{\i}} and</a:t>
            </a:r>
            <a:br/>
            <a:r>
              <a:t>               Mauro Dragoni and</a:t>
            </a:r>
            <a:br/>
            <a:r>
              <a:t>               Diego Reforgiato Recupero and</a:t>
            </a:r>
            <a:br/>
            <a:r>
              <a:t>               Harald Sack},</a:t>
            </a:r>
            <a:br/>
            <a:r>
              <a:t>  title     = {Mitigating the Impact of out of Vocabulary Words in a Neural-Machine-Translation-based</a:t>
            </a:r>
            <a:br/>
            <a:r>
              <a:t>               Question Answering System},</a:t>
            </a:r>
            <a:br/>
            <a:r>
              <a:t>  booktitle = {Joint Proceedings of the 2nd International Workshop on Deep Learning</a:t>
            </a:r>
            <a:br/>
            <a:r>
              <a:t>               meets Ontologies and Natural Language Processing (DeepOntoNLP 2021)</a:t>
            </a:r>
            <a:br/>
            <a:r>
              <a:t>               {\&amp;} 6th International Workshop on Explainable Sentiment Mining</a:t>
            </a:r>
            <a:br/>
            <a:r>
              <a:t>               and Emotion Detection {(X-SENTIMENT} 2021) co-located with co-located</a:t>
            </a:r>
            <a:br/>
            <a:r>
              <a:t>               with 18th Extended Semantic Web Conference 2021, Hersonissos, Greece,</a:t>
            </a:r>
            <a:br/>
            <a:r>
              <a:t>               June 6th - 7th, 2021 (moved online)},</a:t>
            </a:r>
            <a:br/>
            <a:r>
              <a:t>  series    = {{CEUR} Workshop Proceedings},</a:t>
            </a:r>
            <a:br/>
            <a:r>
              <a:t>  volume    = {2918},</a:t>
            </a:r>
            <a:br/>
            <a:r>
              <a:t>  pages     = {20--29},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{http://ceur-ws.org/Vol-2918/paper3.pdf},</a:t>
            </a:r>
            <a:br/>
            <a:r>
              <a:t>  timestamp = {Tue, 10 Aug 2021 16:26:49 +0200},</a:t>
            </a:r>
            <a:br/>
            <a:r>
              <a:t>  biburl    = {https://dblp.org/rec/conf/esws/BorrotoCR21.bib},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ParaQA: A Question Answering Dataset with Paraphrase Responses for Single-Turn Conversation.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https://doi.org/10.1007/978-3-030-77385-4_36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@inproceedings{DBLP:conf/esws/KacupajB0L21,</a:t>
            </a:r>
            <a:br/>
            <a:r>
              <a:t>  author    = {Endri Kacupaj and</a:t>
            </a:r>
            <a:br/>
            <a:r>
              <a:t>               Barshana Banerjee and</a:t>
            </a:r>
            <a:br/>
            <a:r>
              <a:t>               Kuldeep Singh and</a:t>
            </a:r>
            <a:br/>
            <a:r>
              <a:t>               Jens Lehmann},</a:t>
            </a:r>
            <a:br/>
            <a:r>
              <a:t>  editor    = {Ruben Verborgh and</a:t>
            </a:r>
            <a:br/>
            <a:r>
              <a:t>               Katja Hose and</a:t>
            </a:r>
            <a:br/>
            <a:r>
              <a:t>               Heiko Paulheim and</a:t>
            </a:r>
            <a:br/>
            <a:r>
              <a:t>               Pierre{-}Antoine Champin and</a:t>
            </a:r>
            <a:br/>
            <a:r>
              <a:t>               Maria Maleshkova and</a:t>
            </a:r>
            <a:br/>
            <a:r>
              <a:t>               {\'{O}}scar Corcho and</a:t>
            </a:r>
            <a:br/>
            <a:r>
              <a:t>               Petar Ristoski and</a:t>
            </a:r>
            <a:br/>
            <a:r>
              <a:t>               Mehwish Alam},</a:t>
            </a:r>
            <a:br/>
            <a:r>
              <a:t>  title     = {ParaQA: {A} Question Answering Dataset with Paraphrase Responses for</a:t>
            </a:r>
            <a:br/>
            <a:r>
              <a:t>               Single-Turn Conversation},</a:t>
            </a:r>
            <a:br/>
            <a:r>
              <a:t>  booktitle = {The Semantic Web - 18th International Conference, {ESWC} 2021, Virtual</a:t>
            </a:r>
            <a:br/>
            <a:r>
              <a:t>               Event, June 6-10, 2021, Proceedings},</a:t>
            </a:r>
            <a:br/>
            <a:r>
              <a:t>  series    = {Lecture Notes in Computer Science},</a:t>
            </a:r>
            <a:br/>
            <a:r>
              <a:t>  volume    = {12731},</a:t>
            </a:r>
            <a:br/>
            <a:r>
              <a:t>  pages     = {598--613},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{https://doi.org/10.1007/978-3-030-77385-4\_36},</a:t>
            </a:r>
            <a:br/>
            <a:r>
              <a:t>  doi       = {10.1007/978-3-030-77385-4\_36},</a:t>
            </a:r>
            <a:br/>
            <a:r>
              <a:t>  timestamp = {Tue, 22 Jun 2021 14:39:38 +0200},</a:t>
            </a:r>
            <a:br/>
            <a:r>
              <a:t>  biburl    = {https://dblp.org/rec/conf/esws/KacupajB0L21.bib},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Automatic Skill Generation for Knowledge Graph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https://doi.org/10.1007/978-3-030-80418-3_7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@inproceedings{DBLP:conf/esws/PellegrinoSSS21,</a:t>
            </a:r>
            <a:br/>
            <a:r>
              <a:t>  author    = {Maria Angela Pellegrino and</a:t>
            </a:r>
            <a:br/>
            <a:r>
              <a:t>               Mario Santoro and</a:t>
            </a:r>
            <a:br/>
            <a:r>
              <a:t>               Vittorio Scarano and</a:t>
            </a:r>
            <a:br/>
            <a:r>
              <a:t>               Carmine Spagnuolo},</a:t>
            </a:r>
            <a:br/>
            <a:r>
              <a:t>  editor    = {Ruben Verborgh and</a:t>
            </a:r>
            <a:br/>
            <a:r>
              <a:t>               Anastasia Dimou and</a:t>
            </a:r>
            <a:br/>
            <a:r>
              <a:t>               Aidan Hogan and</a:t>
            </a:r>
            <a:br/>
            <a:r>
              <a:t>               Claudia d'Amato and</a:t>
            </a:r>
            <a:br/>
            <a:r>
              <a:t>               Ilaria Tiddi and</a:t>
            </a:r>
            <a:br/>
            <a:r>
              <a:t>               Arne Br{\"{o}}ring and</a:t>
            </a:r>
            <a:br/>
            <a:r>
              <a:t>               Simon Maier and</a:t>
            </a:r>
            <a:br/>
            <a:r>
              <a:t>               Femke Ongenae and</a:t>
            </a:r>
            <a:br/>
            <a:r>
              <a:t>               Riccardo Tommasini and</a:t>
            </a:r>
            <a:br/>
            <a:r>
              <a:t>               Mehwish Alam},</a:t>
            </a:r>
            <a:br/>
            <a:r>
              <a:t>  title     = {Automatic Skill Generation for Knowledge Graph Question Answering},</a:t>
            </a:r>
            <a:br/>
            <a:r>
              <a:t>  booktitle = {The Semantic Web: {ESWC} 2021 Satellite Events - Virtual Event, June</a:t>
            </a:r>
            <a:br/>
            <a:r>
              <a:t>               6-10, 2021, Revised Selected Papers},</a:t>
            </a:r>
            <a:br/>
            <a:r>
              <a:t>  series    = {Lecture Notes in Computer Science},</a:t>
            </a:r>
            <a:br/>
            <a:r>
              <a:t>  volume    = {12739},</a:t>
            </a:r>
            <a:br/>
            <a:r>
              <a:t>  pages     = {38--43},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{https://doi.org/10.1007/978-3-030-80418-3\_7},</a:t>
            </a:r>
            <a:br/>
            <a:r>
              <a:t>  doi       = {10.1007/978-3-030-80418-3\_7},</a:t>
            </a:r>
            <a:br/>
            <a:r>
              <a:t>  timestamp = {Thu, 22 Jul 2021 18:53:43 +0200},</a:t>
            </a:r>
            <a:br/>
            <a:r>
              <a:t>  biburl    = {https://dblp.org/rec/conf/esws/PellegrinoSSS21.bib},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Context Transformer with Stacked Pointer Networks for Conversational Question Answering over </a:t>
            </a:r>
            <a:br/>
            <a:r>
              <a:t>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https://doi.org/10.1007/978-3-030-77385-4_21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@inproceedings{DBLP:conf/esws/PlepiK0T021,</a:t>
            </a:r>
            <a:br/>
            <a:r>
              <a:t>  author    = {Joan Plepi and</a:t>
            </a:r>
            <a:br/>
            <a:r>
              <a:t>               Endri Kacupaj and</a:t>
            </a:r>
            <a:br/>
            <a:r>
              <a:t>               Kuldeep Singh and</a:t>
            </a:r>
            <a:br/>
            <a:r>
              <a:t>               Harsh Thakkar and</a:t>
            </a:r>
            <a:br/>
            <a:r>
              <a:t>               Jens Lehmann},</a:t>
            </a:r>
            <a:br/>
            <a:r>
              <a:t>  editor    = {Ruben Verborgh and</a:t>
            </a:r>
            <a:br/>
            <a:r>
              <a:t>               Katja Hose and</a:t>
            </a:r>
            <a:br/>
            <a:r>
              <a:t>               Heiko Paulheim and</a:t>
            </a:r>
            <a:br/>
            <a:r>
              <a:t>               Pierre{-}Antoine Champin and</a:t>
            </a:r>
            <a:br/>
            <a:r>
              <a:t>               Maria Maleshkova and</a:t>
            </a:r>
            <a:br/>
            <a:r>
              <a:t>               {\'{O}}scar Corcho and</a:t>
            </a:r>
            <a:br/>
            <a:r>
              <a:t>               Petar Ristoski and</a:t>
            </a:r>
            <a:br/>
            <a:r>
              <a:t>               Mehwish Alam},</a:t>
            </a:r>
            <a:br/>
            <a:r>
              <a:t>  title     = {Context Transformer with Stacked Pointer Networks for Conversational</a:t>
            </a:r>
            <a:br/>
            <a:r>
              <a:t>               Question Answering over Knowledge Graphs},</a:t>
            </a:r>
            <a:br/>
            <a:r>
              <a:t>  booktitle = {The Semantic Web - 18th International Conference, {ESWC} 2021, Virtual</a:t>
            </a:r>
            <a:br/>
            <a:r>
              <a:t>               Event, June 6-10, 2021, Proceedings},</a:t>
            </a:r>
            <a:br/>
            <a:r>
              <a:t>  series    = {Lecture Notes in Computer Science},</a:t>
            </a:r>
            <a:br/>
            <a:r>
              <a:t>  volume    = {12731},</a:t>
            </a:r>
            <a:br/>
            <a:r>
              <a:t>  pages     = {356--371},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{https://doi.org/10.1007/978-3-030-77385-4\_21},</a:t>
            </a:r>
            <a:br/>
            <a:r>
              <a:t>  doi       = {10.1007/978-3-030-77385-4\_21},</a:t>
            </a:r>
            <a:br/>
            <a:r>
              <a:t>  timestamp = {Tue, 22 Jun 2021 14:39:38 +0200},</a:t>
            </a:r>
            <a:br/>
            <a:r>
              <a:t>  biburl    = {https://dblp.org/rec/conf/esws/PlepiK0T021.bib},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RuBQ 2.0: An Innovated Russian Question Answering Dataset.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https://doi.org/10.1007/978-3-030-77385-4_32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@inproceedings{DBLP:conf/esws/RybinKEB21,</a:t>
            </a:r>
            <a:br/>
            <a:r>
              <a:t>  author    = {Ivan Rybin and</a:t>
            </a:r>
            <a:br/>
            <a:r>
              <a:t>               Vladislav Korablinov and</a:t>
            </a:r>
            <a:br/>
            <a:r>
              <a:t>               Pavel Efimov and</a:t>
            </a:r>
            <a:br/>
            <a:r>
              <a:t>               Pavel Braslavski},</a:t>
            </a:r>
            <a:br/>
            <a:r>
              <a:t>  editor    = {Ruben Verborgh and</a:t>
            </a:r>
            <a:br/>
            <a:r>
              <a:t>               Katja Hose and</a:t>
            </a:r>
            <a:br/>
            <a:r>
              <a:t>               Heiko Paulheim and</a:t>
            </a:r>
            <a:br/>
            <a:r>
              <a:t>               Pierre{-}Antoine Champin and</a:t>
            </a:r>
            <a:br/>
            <a:r>
              <a:t>               Maria Maleshkova and</a:t>
            </a:r>
            <a:br/>
            <a:r>
              <a:t>               {\'{O}}scar Corcho and</a:t>
            </a:r>
            <a:br/>
            <a:r>
              <a:t>               Petar Ristoski and</a:t>
            </a:r>
            <a:br/>
            <a:r>
              <a:t>               Mehwish Alam},</a:t>
            </a:r>
            <a:br/>
            <a:r>
              <a:t>  title     = {RuBQ 2.0: An Innovated Russian Question Answering Dataset},</a:t>
            </a:r>
            <a:br/>
            <a:r>
              <a:t>  booktitle = {The Semantic Web - 18th International Conference, {ESWC} 2021, Virtual</a:t>
            </a:r>
            <a:br/>
            <a:r>
              <a:t>               Event, June 6-10, 2021, Proceedings},</a:t>
            </a:r>
            <a:br/>
            <a:r>
              <a:t>  series    = {Lecture Notes in Computer Science},</a:t>
            </a:r>
            <a:br/>
            <a:r>
              <a:t>  volume    = {12731},</a:t>
            </a:r>
            <a:br/>
            <a:r>
              <a:t>  pages     = {532--547},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{https://doi.org/10.1007/978-3-030-77385-4\_32},</a:t>
            </a:r>
            <a:br/>
            <a:r>
              <a:t>  doi       = {10.1007/978-3-030-77385-4\_32},</a:t>
            </a:r>
            <a:br/>
            <a:r>
              <a:t>  timestamp = {Tue, 22 Jun 2021 14:39:38 +0200},</a:t>
            </a:r>
            <a:br/>
            <a:r>
              <a:t>  biburl    = {https://dblp.org/rec/conf/esws/RybinKEB21.bib},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Identifying comparable entities from online question-answering contents.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https://doi.org/10.1016/j.im.2021.103449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@article{DBLP:journals/iam/ZhangWW21,</a:t>
            </a:r>
            <a:br/>
            <a:r>
              <a:t>  author    = {Jin Zhang and</a:t>
            </a:r>
            <a:br/>
            <a:r>
              <a:t>               Liye Wang and</a:t>
            </a:r>
            <a:br/>
            <a:r>
              <a:t>               Kanliang Wang},</a:t>
            </a:r>
            <a:br/>
            <a:r>
              <a:t>  title     = {Identifying comparable entities from online question-answering contents},</a:t>
            </a:r>
            <a:br/>
            <a:r>
              <a:t>  journal   = {Inf. Manag.},</a:t>
            </a:r>
            <a:br/>
            <a:r>
              <a:t>  volume    = {58},</a:t>
            </a:r>
            <a:br/>
            <a:r>
              <a:t>  number    = {3},</a:t>
            </a:r>
            <a:br/>
            <a:r>
              <a:t>  pages     = {103449},</a:t>
            </a:r>
            <a:br/>
            <a:r>
              <a:t>  year      = {2021},</a:t>
            </a:r>
            <a:br/>
            <a:r>
              <a:t>  url       = {https://doi.org/10.1016/j.im.2021.103449},</a:t>
            </a:r>
            <a:br/>
            <a:r>
              <a:t>  doi       = {10.1016/j.im.2021.103449},</a:t>
            </a:r>
            <a:br/>
            <a:r>
              <a:t>  timestamp = {Thu, 29 Apr 2021 15:11:33 +0200},</a:t>
            </a:r>
            <a:br/>
            <a:r>
              <a:t>  biburl    = {https://dblp.org/rec/journals/iam/ZhangWW21.bib},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Using Semantic Information from Image Descriptions.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https://doi.org/10.32473/flairs.v34i1.128460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@inproceedings{DBLP:conf/flairs/TasrinNH21,</a:t>
            </a:r>
            <a:br/>
            <a:r>
              <a:t>  author    = {Tasmia Tasrin and</a:t>
            </a:r>
            <a:br/>
            <a:r>
              <a:t>               Md Sultan Al Nahian and</a:t>
            </a:r>
            <a:br/>
            <a:r>
              <a:t>               Brent Harrison},</a:t>
            </a:r>
            <a:br/>
            <a:r>
              <a:t>  editor    = {Eric Bell and</a:t>
            </a:r>
            <a:br/>
            <a:r>
              <a:t>               Fazel Keshtkar},</a:t>
            </a:r>
            <a:br/>
            <a:r>
              <a:t>  title     = {Visual Question Answering Using Semantic Information from Image Descriptions},</a:t>
            </a:r>
            <a:br/>
            <a:r>
              <a:t>  booktitle = {Proceedings of the Thirty-Fourth International Florida Artificial</a:t>
            </a:r>
            <a:br/>
            <a:r>
              <a:t>               Intelligence Research Society Conference, North Miami Beach, Florida,</a:t>
            </a:r>
            <a:br/>
            <a:r>
              <a:t>               USA, May 17-19, 2021},</a:t>
            </a:r>
            <a:br/>
            <a:r>
              <a:t>  year      = {2021},</a:t>
            </a:r>
            <a:br/>
            <a:r>
              <a:t>  url       = {https://doi.org/10.32473/flairs.v34i1.128460},</a:t>
            </a:r>
            <a:br/>
            <a:r>
              <a:t>  doi       = {10.32473/flairs.v34i1.128460},</a:t>
            </a:r>
            <a:br/>
            <a:r>
              <a:t>  timestamp = {Tue, 07 Sep 2021 18:07:14 +0200},</a:t>
            </a:r>
            <a:br/>
            <a:r>
              <a:t>  biburl    = {https://dblp.org/rec/conf/flairs/TasrinNH21.bib},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Question-Answering System with Linguistic Summarization.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https://doi.org/10.1109/FUZZ45933.2021.9494389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@inproceedings{DBLP:conf/fuzzIEEE/ToRY21,</a:t>
            </a:r>
            <a:br/>
            <a:r>
              <a:t>  author    = {Nhuan D. To and</a:t>
            </a:r>
            <a:br/>
            <a:r>
              <a:t>               Marek Z. Reformat and</a:t>
            </a:r>
            <a:br/>
            <a:r>
              <a:t>               Ronald R. Yager},</a:t>
            </a:r>
            <a:br/>
            <a:r>
              <a:t>  title     = {Question-Answering System with Linguistic Summarization},</a:t>
            </a:r>
            <a:br/>
            <a:r>
              <a:t>  booktitle = {30th {IEEE} International Conference on Fuzzy Systems, {FUZZ-IEEE}</a:t>
            </a:r>
            <a:br/>
            <a:r>
              <a:t>               2021, Luxembourg, July 11-14,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{https://doi.org/10.1109/FUZZ45933.2021.9494389},</a:t>
            </a:r>
            <a:br/>
            <a:r>
              <a:t>  doi       = {10.1109/FUZZ45933.2021.9494389},</a:t>
            </a:r>
            <a:br/>
            <a:r>
              <a:t>  timestamp = {Tue, 10 Aug 2021 09:25:09 +0200},</a:t>
            </a:r>
            <a:br/>
            <a:r>
              <a:t>  biburl    = {https://dblp.org/rec/conf/fuzzIEEE/ToRY21.bib},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Estimating Imagined Images from Brain Activities via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https://doi.org/10.1109/GCCE53005.2021.9622077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@inproceedings{DBLP:conf/gcce/TakadaTOH21,</a:t>
            </a:r>
            <a:br/>
            <a:r>
              <a:t>  author    = {Saya Takada and</a:t>
            </a:r>
            <a:br/>
            <a:r>
              <a:t>               Ren Togo and</a:t>
            </a:r>
            <a:br/>
            <a:r>
              <a:t>               Takahiro Ogawa and</a:t>
            </a:r>
            <a:br/>
            <a:r>
              <a:t>               Miki Haseyama},</a:t>
            </a:r>
            <a:br/>
            <a:r>
              <a:t>  title     = {Estimating Imagined Images from Brain Activities via Visual Question</a:t>
            </a:r>
            <a:br/>
            <a:r>
              <a:t>               Answering},</a:t>
            </a:r>
            <a:br/>
            <a:r>
              <a:t>  booktitle = {10th {IEEE} Global Conference on Consumer Electronics, {GCCE} 2021,</a:t>
            </a:r>
            <a:br/>
            <a:r>
              <a:t>               Kyoto, Japan, October 12-15, 2021},</a:t>
            </a:r>
            <a:br/>
            <a:r>
              <a:t>  pages     = {35--36},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{https://doi.org/10.1109/GCCE53005.2021.9622077},</a:t>
            </a:r>
            <a:br/>
            <a:r>
              <a:t>  doi       = {10.1109/GCCE53005.2021.9622077},</a:t>
            </a:r>
            <a:br/>
            <a:r>
              <a:t>  timestamp = {Wed, 12 Jan 2022 17:09:45 +0100},</a:t>
            </a:r>
            <a:br/>
            <a:r>
              <a:t>  biburl    = {https://dblp.org/rec/conf/gcce/TakadaTOH21.bib},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German Question Answering in CRM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https://doi.org/10.18420/informatik2021-100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@inproceedings{DBLP:conf/gi/SchafterZ21,</a:t>
            </a:r>
            <a:br/>
            <a:r>
              <a:t>  author    = {Sophie Sch{\"{a}}fter and</a:t>
            </a:r>
            <a:br/>
            <a:r>
              <a:t>               Thorsten Zylowski},</a:t>
            </a:r>
            <a:br/>
            <a:r>
              <a:t>  editor    = {Gesellschaft f{\"{u}}r Informatik},</a:t>
            </a:r>
            <a:br/>
            <a:r>
              <a:t>  title     = {German Question Answering in {CRM} Systems},</a:t>
            </a:r>
            <a:br/>
            <a:r>
              <a:t>  booktitle = {51. Jahrestagung der Gesellschaft f{\"{u}}r Informatik, {INFORMATIK}</a:t>
            </a:r>
            <a:br/>
            <a:r>
              <a:t>               2021 - Computer Science {\&amp;} Sustainability, Berlin, Germany,</a:t>
            </a:r>
            <a:br/>
            <a:r>
              <a:t>               27. September - 1. Oktober, 2021},</a:t>
            </a:r>
            <a:br/>
            <a:r>
              <a:t>  series    = {{LNI}},</a:t>
            </a:r>
            <a:br/>
            <a:r>
              <a:t>  volume    = {{P-314}},</a:t>
            </a:r>
            <a:br/>
            <a:r>
              <a:t>  pages     = {1213--1220},</a:t>
            </a:r>
            <a:br/>
            <a:r>
              <a:t>  publisher = {Gesellschaft f{\"{u}}r Informatik, Bonn},</a:t>
            </a:r>
            <a:br/>
            <a:r>
              <a:t>  year      = {2021},</a:t>
            </a:r>
            <a:br/>
            <a:r>
              <a:t>  url       = {https://doi.org/10.18420/informatik2021-100},</a:t>
            </a:r>
            <a:br/>
            <a:r>
              <a:t>  doi       = {10.18420/informatik2021-100},</a:t>
            </a:r>
            <a:br/>
            <a:r>
              <a:t>  timestamp = {Thu, 16 Dec 2021 11:34:22 +0100},</a:t>
            </a:r>
            <a:br/>
            <a:r>
              <a:t>  biburl    = {https://dblp.org/rec/conf/gi/SchafterZ21.bib},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Question Answering System for retrieving German COVID-19 data driven and quality-controlled by </a:t>
            </a:r>
            <a:br/>
            <a:r>
              <a:t> Semantic Technology.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http://ceur-ws.org/Vol-2941/paper15.pdf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@inproceedings{DBLP:conf/i-semantics/BothPBHIHSWFG21,</a:t>
            </a:r>
            <a:br/>
            <a:r>
              <a:t>  author    = {Andreas Both and</a:t>
            </a:r>
            <a:br/>
            <a:r>
              <a:t>               Aleksandr Perevalov and</a:t>
            </a:r>
            <a:br/>
            <a:r>
              <a:t>               Johannes Richard Bartsch and</a:t>
            </a:r>
            <a:br/>
            <a:r>
              <a:t>               Paul Heinze and</a:t>
            </a:r>
            <a:br/>
            <a:r>
              <a:t>               Rostislav Iudin and</a:t>
            </a:r>
            <a:br/>
            <a:r>
              <a:t>               Johannes Rudolf Herkner and</a:t>
            </a:r>
            <a:br/>
            <a:r>
              <a:t>               Tim Schrader and</a:t>
            </a:r>
            <a:br/>
            <a:r>
              <a:t>               Jonas Wunsch and</a:t>
            </a:r>
            <a:br/>
            <a:r>
              <a:t>               Ann Kristin Falkenhain and</a:t>
            </a:r>
            <a:br/>
            <a:r>
              <a:t>               Ren{\'{e}} G{\"{u}}rth},</a:t>
            </a:r>
            <a:br/>
            <a:r>
              <a:t>  editor    = {Ilaria Tiddi and</a:t>
            </a:r>
            <a:br/>
            <a:r>
              <a:t>               Maria Maleshkova and</a:t>
            </a:r>
            <a:br/>
            <a:r>
              <a:t>               Tassilo Pellegrini and</a:t>
            </a:r>
            <a:br/>
            <a:r>
              <a:t>               Victor de Boer},</a:t>
            </a:r>
            <a:br/>
            <a:r>
              <a:t>  title     = {A Question Answering System for retrieving German {COVID-19} data</a:t>
            </a:r>
            <a:br/>
            <a:r>
              <a:t>               driven and quality-controlled by Semantic Technology},</a:t>
            </a:r>
            <a:br/>
            <a:r>
              <a:t>  booktitle = {Joint Proceedings of the Semantics co-located events: Poster{\&amp;}Demo</a:t>
            </a:r>
            <a:br/>
            <a:r>
              <a:t>               track and Workshop on Ontology-Driven Conceptual Modelling of Digital</a:t>
            </a:r>
            <a:br/>
            <a:r>
              <a:t>               Twins co-located with Semantics 2021, Amsterdam and Online, September</a:t>
            </a:r>
            <a:br/>
            <a:r>
              <a:t>               6-9, 2021},</a:t>
            </a:r>
            <a:br/>
            <a:r>
              <a:t>  series    = {{CEUR} Workshop Proceedings},</a:t>
            </a:r>
            <a:br/>
            <a:r>
              <a:t>  volume    = {2941},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{http://ceur-ws.org/Vol-2941/paper15.pdf},</a:t>
            </a:r>
            <a:br/>
            <a:r>
              <a:t>  timestamp = {Thu, 10 Feb 2022 17:38:14 +0100},</a:t>
            </a:r>
            <a:br/>
            <a:r>
              <a:t>  biburl    = {https://dblp.org/rec/conf/i-semantics/BothPBHIHSWFG21.bib},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on RDF Data based on Grammars Automatically Generated from Lemon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http://ceur-ws.org/Vol-2941/paper13.pdf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@inproceedings{DBLP:conf/i-semantics/ElahiEGC21,</a:t>
            </a:r>
            <a:br/>
            <a:r>
              <a:t>  author    = {Mohammad Fazleh Elahi and</a:t>
            </a:r>
            <a:br/>
            <a:r>
              <a:t>               Basil Ell and</a:t>
            </a:r>
            <a:br/>
            <a:r>
              <a:t>               Frank Grimm and</a:t>
            </a:r>
            <a:br/>
            <a:r>
              <a:t>               Philipp Cimiano},</a:t>
            </a:r>
            <a:br/>
            <a:r>
              <a:t>  editor    = {Ilaria Tiddi and</a:t>
            </a:r>
            <a:br/>
            <a:r>
              <a:t>               Maria Maleshkova and</a:t>
            </a:r>
            <a:br/>
            <a:r>
              <a:t>               Tassilo Pellegrini and</a:t>
            </a:r>
            <a:br/>
            <a:r>
              <a:t>               Victor de Boer},</a:t>
            </a:r>
            <a:br/>
            <a:r>
              <a:t>  title     = {Question Answering on {RDF} Data based on Grammars Automatically Generated</a:t>
            </a:r>
            <a:br/>
            <a:r>
              <a:t>               from Lemon Models},</a:t>
            </a:r>
            <a:br/>
            <a:r>
              <a:t>  booktitle = {Joint Proceedings of the Semantics co-located events: Poster{\&amp;}Demo</a:t>
            </a:r>
            <a:br/>
            <a:r>
              <a:t>               track and Workshop on Ontology-Driven Conceptual Modelling of Digital</a:t>
            </a:r>
            <a:br/>
            <a:r>
              <a:t>               Twins co-located with Semantics 2021, Amsterdam and Online, September</a:t>
            </a:r>
            <a:br/>
            <a:r>
              <a:t>               6-9, 2021},</a:t>
            </a:r>
            <a:br/>
            <a:r>
              <a:t>  series    = {{CEUR} Workshop Proceedings},</a:t>
            </a:r>
            <a:br/>
            <a:r>
              <a:t>  volume    = {2941},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{http://ceur-ws.org/Vol-2941/paper13.pdf},</a:t>
            </a:r>
            <a:br/>
            <a:r>
              <a:t>  timestamp = {Thu, 10 Feb 2022 17:38:14 +0100},</a:t>
            </a:r>
            <a:br/>
            <a:r>
              <a:t>  biburl    = {https://dblp.org/rec/conf/i-semantics/ElahiEGC21.bib},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Question Answering Using Graph-Pattern Isomorphism.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https://doi.org/10.3233/SSW210038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@inproceedings{DBLP:conf/i-semantics/VollmersJMTNU21,</a:t>
            </a:r>
            <a:br/>
            <a:r>
              <a:t>  author    = {Daniel Vollmers and</a:t>
            </a:r>
            <a:br/>
            <a:r>
              <a:t>               Rricha Jalota and</a:t>
            </a:r>
            <a:br/>
            <a:r>
              <a:t>               Diego Moussallem and</a:t>
            </a:r>
            <a:br/>
            <a:r>
              <a:t>               Hardik Topiwala and</a:t>
            </a:r>
            <a:br/>
            <a:r>
              <a:t>               Axel{-}Cyrille Ngonga Ngomo and</a:t>
            </a:r>
            <a:br/>
            <a:r>
              <a:t>               Ricardo Usbeck},</a:t>
            </a:r>
            <a:br/>
            <a:r>
              <a:t>  editor    = {Mehwish Alam and</a:t>
            </a:r>
            <a:br/>
            <a:r>
              <a:t>               Paul Groth and</a:t>
            </a:r>
            <a:br/>
            <a:r>
              <a:t>               Victor de Boer and</a:t>
            </a:r>
            <a:br/>
            <a:r>
              <a:t>               Tassilo Pellegrini and</a:t>
            </a:r>
            <a:br/>
            <a:r>
              <a:t>               Harshvardhan J. Pandit and</a:t>
            </a:r>
            <a:br/>
            <a:r>
              <a:t>               Elena Montiel{-}Ponsoda and</a:t>
            </a:r>
            <a:br/>
            <a:r>
              <a:t>               V{\'{\i}}ctor Rodr{\'{\i}}guez{-}Doncel and</a:t>
            </a:r>
            <a:br/>
            <a:r>
              <a:t>               Barbara McGillivray and</a:t>
            </a:r>
            <a:br/>
            <a:r>
              <a:t>               Albert Mero{\~{n}}o{-}Pe{\~{n}}uela},</a:t>
            </a:r>
            <a:br/>
            <a:r>
              <a:t>  title     = {Knowledge Graph Question Answering Using Graph-Pattern Isomorphism},</a:t>
            </a:r>
            <a:br/>
            <a:r>
              <a:t>  booktitle = {Further with Knowledge Graphs - Proceedings of the 17th International</a:t>
            </a:r>
            <a:br/>
            <a:r>
              <a:t>               Conference on Semantic Systems, SEMANTiCS 2017, Amsterdam, The Netherlands,</a:t>
            </a:r>
            <a:br/>
            <a:r>
              <a:t>               September 6-9, 2021},</a:t>
            </a:r>
            <a:br/>
            <a:r>
              <a:t>  series    = {Studies on the Semantic Web},</a:t>
            </a:r>
            <a:br/>
            <a:r>
              <a:t>  volume    = {53},</a:t>
            </a:r>
            <a:br/>
            <a:r>
              <a:t>  pages     = {103--117},</a:t>
            </a:r>
            <a:br/>
            <a:r>
              <a:t>  publisher = {{IOS} Press},</a:t>
            </a:r>
            <a:br/>
            <a:r>
              <a:t>  year      = {2021},</a:t>
            </a:r>
            <a:br/>
            <a:r>
              <a:t>  url       = {https://doi.org/10.3233/SSW210038},</a:t>
            </a:r>
            <a:br/>
            <a:r>
              <a:t>  doi       = {10.3233/SSW210038},</a:t>
            </a:r>
            <a:br/>
            <a:r>
              <a:t>  timestamp = {Fri, 28 Jan 2022 12:01:43 +0100},</a:t>
            </a:r>
            <a:br/>
            <a:r>
              <a:t>  biburl    = {https://dblp.org/rec/conf/i-semantics/VollmersJMTNU21.bib},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dataset for evaluating legal question answering on private international law.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https://doi.org/10.1145/3462757.3466094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@inproceedings{DBLP:conf/icail/SovranoPDSV21,</a:t>
            </a:r>
            <a:br/>
            <a:r>
              <a:t>  author    = {Francesco Sovrano and</a:t>
            </a:r>
            <a:br/>
            <a:r>
              <a:t>               Monica Palmirani and</a:t>
            </a:r>
            <a:br/>
            <a:r>
              <a:t>               Biagio Distefano and</a:t>
            </a:r>
            <a:br/>
            <a:r>
              <a:t>               Salvatore Sapienza and</a:t>
            </a:r>
            <a:br/>
            <a:r>
              <a:t>               Fabio Vitali},</a:t>
            </a:r>
            <a:br/>
            <a:r>
              <a:t>  editor    = {Juliano Maranh{\~{a}}o and</a:t>
            </a:r>
            <a:br/>
            <a:r>
              <a:t>               Adam Zachary Wyner},</a:t>
            </a:r>
            <a:br/>
            <a:r>
              <a:t>  title     = {A dataset for evaluating legal question answering on private international</a:t>
            </a:r>
            <a:br/>
            <a:r>
              <a:t>               law},</a:t>
            </a:r>
            <a:br/>
            <a:r>
              <a:t>  booktitle = {{ICAIL} '21: Eighteenth International Conference for Artificial Intelligence</a:t>
            </a:r>
            <a:br/>
            <a:r>
              <a:t>               and Law, S{\~{a}}o Paulo Brazil, June 21 - 25, 2021},</a:t>
            </a:r>
            <a:br/>
            <a:r>
              <a:t>  pages     = {230--234},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{https://doi.org/10.1145/3462757.3466094},</a:t>
            </a:r>
            <a:br/>
            <a:r>
              <a:t>  doi       = {10.1145/3462757.3466094},</a:t>
            </a:r>
            <a:br/>
            <a:r>
              <a:t>  timestamp = {Mon, 03 Jan 2022 22:33:43 +0100},</a:t>
            </a:r>
            <a:br/>
            <a:r>
              <a:t>  biburl    = {https://dblp.org/rec/conf/icail/SovranoPDSV21.bib},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Chatbot : A Question Answering System for Student.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https://doi.org/10.1109/ICALT52272.2021.00110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@inproceedings{DBLP:conf/icalt/ChenCH21,</a:t>
            </a:r>
            <a:br/>
            <a:r>
              <a:t>  author    = {Li En Chen and</a:t>
            </a:r>
            <a:br/>
            <a:r>
              <a:t>               Shein{-}Yung Cheng and</a:t>
            </a:r>
            <a:br/>
            <a:r>
              <a:t>               Jia{-}Sheng Heh},</a:t>
            </a:r>
            <a:br/>
            <a:r>
              <a:t>  editor    = {Maiga Chang and</a:t>
            </a:r>
            <a:br/>
            <a:r>
              <a:t>               Nian{-}Shing Chen and</a:t>
            </a:r>
            <a:br/>
            <a:r>
              <a:t>               Demetrios G. Sampson and</a:t>
            </a:r>
            <a:br/>
            <a:r>
              <a:t>               Ahmed Tlili},</a:t>
            </a:r>
            <a:br/>
            <a:r>
              <a:t>  title     = {Chatbot : {A} Question Answering System for Student},</a:t>
            </a:r>
            <a:br/>
            <a:r>
              <a:t>  booktitle = {21st International Conference on Advanced Learning Technologies, {ICALT}</a:t>
            </a:r>
            <a:br/>
            <a:r>
              <a:t>               2021, Tartu, Estonia, July 12-15, 2021},</a:t>
            </a:r>
            <a:br/>
            <a:r>
              <a:t>  pages     = {345--346},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{https://doi.org/10.1109/ICALT52272.2021.00110},</a:t>
            </a:r>
            <a:br/>
            <a:r>
              <a:t>  doi       = {10.1109/ICALT52272.2021.00110},</a:t>
            </a:r>
            <a:br/>
            <a:r>
              <a:t>  timestamp = {Fri, 06 Aug 2021 10:03:51 +0200},</a:t>
            </a:r>
            <a:br/>
            <a:r>
              <a:t>  biburl    = {https://dblp.org/rec/conf/icalt/ChenCH21.bib},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Textbook Question Answering with Multi-type Question Learning and Contextualized Diagram </a:t>
            </a:r>
            <a:br/>
            <a:r>
              <a:t> Representation.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https://doi.org/10.1007/978-3-030-86380-7_8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@inproceedings{DBLP:conf/icann/HeFLWLL21,</a:t>
            </a:r>
            <a:br/>
            <a:r>
              <a:t>  author    = {Jianwei He and</a:t>
            </a:r>
            <a:br/>
            <a:r>
              <a:t>               Xianghua Fu and</a:t>
            </a:r>
            <a:br/>
            <a:r>
              <a:t>               Zi Long and</a:t>
            </a:r>
            <a:br/>
            <a:r>
              <a:t>               Shuxin Wang and</a:t>
            </a:r>
            <a:br/>
            <a:r>
              <a:t>               Chaojie Liang and</a:t>
            </a:r>
            <a:br/>
            <a:r>
              <a:t>               Hongbin Lin},</a:t>
            </a:r>
            <a:br/>
            <a:r>
              <a:t>  editor    = {Igor Farkas and</a:t>
            </a:r>
            <a:br/>
            <a:r>
              <a:t>               Paolo Masulli and</a:t>
            </a:r>
            <a:br/>
            <a:r>
              <a:t>               Sebastian Otte and</a:t>
            </a:r>
            <a:br/>
            <a:r>
              <a:t>               Stefan Wermter},</a:t>
            </a:r>
            <a:br/>
            <a:r>
              <a:t>  title     = {Textbook Question Answering with Multi-type Question Learning and</a:t>
            </a:r>
            <a:br/>
            <a:r>
              <a:t>               Contextualized Diagram Representation},</a:t>
            </a:r>
            <a:br/>
            <a:r>
              <a:t>  booktitle = {Artificial Neural Networks and Machine Learning - {ICANN} 2021 - 30th</a:t>
            </a:r>
            <a:br/>
            <a:r>
              <a:t>               International Conference on Artificial Neural Networks, Bratislava,</a:t>
            </a:r>
            <a:br/>
            <a:r>
              <a:t>               Slovakia, September 14-17, 2021, Proceedings, Part {IV}},</a:t>
            </a:r>
            <a:br/>
            <a:r>
              <a:t>  series    = {Lecture Notes in Computer Science},</a:t>
            </a:r>
            <a:br/>
            <a:r>
              <a:t>  volume    = {12894},</a:t>
            </a:r>
            <a:br/>
            <a:r>
              <a:t>  pages     = {86--98},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{https://doi.org/10.1007/978-3-030-86380-7\_8},</a:t>
            </a:r>
            <a:br/>
            <a:r>
              <a:t>  doi       = {10.1007/978-3-030-86380-7\_8},</a:t>
            </a:r>
            <a:br/>
            <a:r>
              <a:t>  timestamp = {Tue, 14 Sep 2021 19:09:26 +0200},</a:t>
            </a:r>
            <a:br/>
            <a:r>
              <a:t>  biburl    = {https://dblp.org/rec/conf/icann/HeFLWLL21.bib},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Intelligent Question Answering System of the Liao Dynasty Based on Knowledge Graph.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https://doi.org/10.1007/s44196-021-00010-3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@article{DBLP:journals/ijcisys/LiuTYL21,</a:t>
            </a:r>
            <a:br/>
            <a:r>
              <a:t>  author    = {Shuang Liu and</a:t>
            </a:r>
            <a:br/>
            <a:r>
              <a:t>               Nannan Tan and</a:t>
            </a:r>
            <a:br/>
            <a:r>
              <a:t>               Hui Yang and</a:t>
            </a:r>
            <a:br/>
            <a:r>
              <a:t>               Niko Lukac},</a:t>
            </a:r>
            <a:br/>
            <a:r>
              <a:t>  title     = {An Intelligent Question Answering System of the Liao Dynasty Based</a:t>
            </a:r>
            <a:br/>
            <a:r>
              <a:t>               on Knowledge Graph},</a:t>
            </a:r>
            <a:br/>
            <a:r>
              <a:t>  journal   = {Int. J. Comput. Intell. Syst.},</a:t>
            </a:r>
            <a:br/>
            <a:r>
              <a:t>  volume    = {14},</a:t>
            </a:r>
            <a:br/>
            <a:r>
              <a:t>  number    = {1},</a:t>
            </a:r>
            <a:br/>
            <a:r>
              <a:t>  pages     = {170},</a:t>
            </a:r>
            <a:br/>
            <a:r>
              <a:t>  year      = {2021},</a:t>
            </a:r>
            <a:br/>
            <a:r>
              <a:t>  url       = {https://doi.org/10.1007/s44196-021-00010-3},</a:t>
            </a:r>
            <a:br/>
            <a:r>
              <a:t>  doi       = {10.1007/s44196-021-00010-3},</a:t>
            </a:r>
            <a:br/>
            <a:r>
              <a:t>  timestamp = {Mon, 27 Dec 2021 17:06:50 +0100},</a:t>
            </a:r>
            <a:br/>
            <a:r>
              <a:t>  biburl    = {https://dblp.org/rec/journals/ijcisys/LiuTYL21.bib},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Hierarchical Reasoning for Text-Based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https://doi.org/10.1007/978-3-030-86365-4_25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@inproceedings{DBLP:conf/icann/LiDWJ21,</a:t>
            </a:r>
            <a:br/>
            <a:r>
              <a:t>  author    = {Caiyuan Li and</a:t>
            </a:r>
            <a:br/>
            <a:r>
              <a:t>               Qinyi Du and</a:t>
            </a:r>
            <a:br/>
            <a:r>
              <a:t>               Qingqing Wang and</a:t>
            </a:r>
            <a:br/>
            <a:r>
              <a:t>               Yaohui Jin},</a:t>
            </a:r>
            <a:br/>
            <a:r>
              <a:t>  editor    = {Igor Farkas and</a:t>
            </a:r>
            <a:br/>
            <a:r>
              <a:t>               Paolo Masulli and</a:t>
            </a:r>
            <a:br/>
            <a:r>
              <a:t>               Sebastian Otte and</a:t>
            </a:r>
            <a:br/>
            <a:r>
              <a:t>               Stefan Wermter},</a:t>
            </a:r>
            <a:br/>
            <a:r>
              <a:t>  title     = {Learning Hierarchical Reasoning for Text-Based Visual Question Answering},</a:t>
            </a:r>
            <a:br/>
            <a:r>
              <a:t>  booktitle = {Artificial Neural Networks and Machine Learning - {ICANN} 2021 - 30th</a:t>
            </a:r>
            <a:br/>
            <a:r>
              <a:t>               International Conference on Artificial Neural Networks, Bratislava,</a:t>
            </a:r>
            <a:br/>
            <a:r>
              <a:t>               Slovakia, September 14-17, 2021, Proceedings, Part {III}},</a:t>
            </a:r>
            <a:br/>
            <a:r>
              <a:t>  series    = {Lecture Notes in Computer Science},</a:t>
            </a:r>
            <a:br/>
            <a:r>
              <a:t>  volume    = {12893},</a:t>
            </a:r>
            <a:br/>
            <a:r>
              <a:t>  pages     = {305--316},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{https://doi.org/10.1007/978-3-030-86365-4\_25},</a:t>
            </a:r>
            <a:br/>
            <a:r>
              <a:t>  doi       = {10.1007/978-3-030-86365-4\_25},</a:t>
            </a:r>
            <a:br/>
            <a:r>
              <a:t>  timestamp = {Tue, 14 Sep 2021 19:09:31 +0200},</a:t>
            </a:r>
            <a:br/>
            <a:r>
              <a:t>  biburl    = {https://dblp.org/rec/conf/icann/LiDWJ21.bib},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Enhanced Transformer for Generative Question Answering Tasks.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https://doi.org/10.1007/978-3-030-86362-3_22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@inproceedings{DBLP:conf/icann/LiangYF21,</a:t>
            </a:r>
            <a:br/>
            <a:r>
              <a:t>  author    = {Chaojie Liang and</a:t>
            </a:r>
            <a:br/>
            <a:r>
              <a:t>               Jingying Yang and</a:t>
            </a:r>
            <a:br/>
            <a:r>
              <a:t>               Xianghua Fu},</a:t>
            </a:r>
            <a:br/>
            <a:r>
              <a:t>  editor    = {Igor Farkas and</a:t>
            </a:r>
            <a:br/>
            <a:r>
              <a:t>               Paolo Masulli and</a:t>
            </a:r>
            <a:br/>
            <a:r>
              <a:t>               Sebastian Otte and</a:t>
            </a:r>
            <a:br/>
            <a:r>
              <a:t>               Stefan Wermter},</a:t>
            </a:r>
            <a:br/>
            <a:r>
              <a:t>  title     = {Knowledge Graph Enhanced Transformer for Generative Question Answering</a:t>
            </a:r>
            <a:br/>
            <a:r>
              <a:t>               Tasks},</a:t>
            </a:r>
            <a:br/>
            <a:r>
              <a:t>  booktitle = {Artificial Neural Networks and Machine Learning - {ICANN} 2021 - 30th</a:t>
            </a:r>
            <a:br/>
            <a:r>
              <a:t>               International Conference on Artificial Neural Networks, Bratislava,</a:t>
            </a:r>
            <a:br/>
            <a:r>
              <a:t>               Slovakia, September 14-17, 2021, Proceedings, Part {I}},</a:t>
            </a:r>
            <a:br/>
            <a:r>
              <a:t>  series    = {Lecture Notes in Computer Science},</a:t>
            </a:r>
            <a:br/>
            <a:r>
              <a:t>  volume    = {12891},</a:t>
            </a:r>
            <a:br/>
            <a:r>
              <a:t>  pages     = {267--280},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{https://doi.org/10.1007/978-3-030-86362-3\_22},</a:t>
            </a:r>
            <a:br/>
            <a:r>
              <a:t>  doi       = {10.1007/978-3-030-86362-3\_22},</a:t>
            </a:r>
            <a:br/>
            <a:r>
              <a:t>  timestamp = {Tue, 14 Sep 2021 19:09:31 +0200},</a:t>
            </a:r>
            <a:br/>
            <a:r>
              <a:t>  biburl    = {https://dblp.org/rec/conf/icann/LiangYF21.bib},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Visual Question Answering by Semantic Segmentation.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https://doi.org/10.1007/978-3-030-86365-4_37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@inproceedings{DBLP:conf/icann/PhamMN21,</a:t>
            </a:r>
            <a:br/>
            <a:r>
              <a:t>  author    = {Viet{-}Quoc Pham and</a:t>
            </a:r>
            <a:br/>
            <a:r>
              <a:t>               Nao Mishima and</a:t>
            </a:r>
            <a:br/>
            <a:r>
              <a:t>               Toshiaki Nakasu},</a:t>
            </a:r>
            <a:br/>
            <a:r>
              <a:t>  editor    = {Igor Farkas and</a:t>
            </a:r>
            <a:br/>
            <a:r>
              <a:t>               Paolo Masulli and</a:t>
            </a:r>
            <a:br/>
            <a:r>
              <a:t>               Sebastian Otte and</a:t>
            </a:r>
            <a:br/>
            <a:r>
              <a:t>               Stefan Wermter},</a:t>
            </a:r>
            <a:br/>
            <a:r>
              <a:t>  title     = {Improving Visual Question Answering by Semantic Segmentation},</a:t>
            </a:r>
            <a:br/>
            <a:r>
              <a:t>  booktitle = {Artificial Neural Networks and Machine Learning - {ICANN} 2021 - 30th</a:t>
            </a:r>
            <a:br/>
            <a:r>
              <a:t>               International Conference on Artificial Neural Networks, Bratislava,</a:t>
            </a:r>
            <a:br/>
            <a:r>
              <a:t>               Slovakia, September 14-17, 2021, Proceedings, Part {III}},</a:t>
            </a:r>
            <a:br/>
            <a:r>
              <a:t>  series    = {Lecture Notes in Computer Science},</a:t>
            </a:r>
            <a:br/>
            <a:r>
              <a:t>  volume    = {12893},</a:t>
            </a:r>
            <a:br/>
            <a:r>
              <a:t>  pages     = {459--470},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{https://doi.org/10.1007/978-3-030-86365-4\_37},</a:t>
            </a:r>
            <a:br/>
            <a:r>
              <a:t>  doi       = {10.1007/978-3-030-86365-4\_37},</a:t>
            </a:r>
            <a:br/>
            <a:r>
              <a:t>  timestamp = {Thu, 16 Sep 2021 18:08:01 +0200},</a:t>
            </a:r>
            <a:br/>
            <a:r>
              <a:t>  biburl    = {https://dblp.org/rec/conf/icann/PhamMN21.bib},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Visual-Textual Semantic Alignment Network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https://doi.org/10.1007/978-3-030-86383-8_21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@inproceedings{DBLP:conf/icann/TianZHZZ21,</a:t>
            </a:r>
            <a:br/>
            <a:r>
              <a:t>  author    = {Weidong Tian and</a:t>
            </a:r>
            <a:br/>
            <a:r>
              <a:t>               Yuzheng Zhang and</a:t>
            </a:r>
            <a:br/>
            <a:r>
              <a:t>               Bin He and</a:t>
            </a:r>
            <a:br/>
            <a:r>
              <a:t>               Junjun Zhu and</a:t>
            </a:r>
            <a:br/>
            <a:r>
              <a:t>               Zhongqiu Zhao},</a:t>
            </a:r>
            <a:br/>
            <a:r>
              <a:t>  editor    = {Igor Farkas and</a:t>
            </a:r>
            <a:br/>
            <a:r>
              <a:t>               Paolo Masulli and</a:t>
            </a:r>
            <a:br/>
            <a:r>
              <a:t>               Sebastian Otte and</a:t>
            </a:r>
            <a:br/>
            <a:r>
              <a:t>               Stefan Wermter},</a:t>
            </a:r>
            <a:br/>
            <a:r>
              <a:t>  title     = {Visual-Textual Semantic Alignment Network for Visual Question Answering},</a:t>
            </a:r>
            <a:br/>
            <a:r>
              <a:t>  booktitle = {Artificial Neural Networks and Machine Learning - {ICANN} 2021 - 30th</a:t>
            </a:r>
            <a:br/>
            <a:r>
              <a:t>               International Conference on Artificial Neural Networks, Bratislava,</a:t>
            </a:r>
            <a:br/>
            <a:r>
              <a:t>               Slovakia, September 14-17, 2021, Proceedings, Part {V}},</a:t>
            </a:r>
            <a:br/>
            <a:r>
              <a:t>  series    = {Lecture Notes in Computer Science},</a:t>
            </a:r>
            <a:br/>
            <a:r>
              <a:t>  volume    = {12895},</a:t>
            </a:r>
            <a:br/>
            <a:r>
              <a:t>  pages     = {259--270},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{https://doi.org/10.1007/978-3-030-86383-8\_21},</a:t>
            </a:r>
            <a:br/>
            <a:r>
              <a:t>  doi       = {10.1007/978-3-030-86383-8\_21},</a:t>
            </a:r>
            <a:br/>
            <a:r>
              <a:t>  timestamp = {Tue, 14 Sep 2021 19:09:32 +0200},</a:t>
            </a:r>
            <a:br/>
            <a:r>
              <a:t>  biburl    = {https://dblp.org/rec/conf/icann/TianZHZZ21.bib},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Adaptive Re-Balancing Network with Gate Mechanism for Long-Tailed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https://doi.org/10.1109/ICASSP39728.2021.9414074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@inproceedings{DBLP:conf/icassp/ChenLFZ21,</a:t>
            </a:r>
            <a:br/>
            <a:r>
              <a:t>  author    = {Hongyu Chen and</a:t>
            </a:r>
            <a:br/>
            <a:r>
              <a:t>               Ruifang Liu and</a:t>
            </a:r>
            <a:br/>
            <a:r>
              <a:t>               Han Fang and</a:t>
            </a:r>
            <a:br/>
            <a:r>
              <a:t>               Ximing Zhang},</a:t>
            </a:r>
            <a:br/>
            <a:r>
              <a:t>  title     = {Adaptive Re-Balancing Network with Gate Mechanism for Long-Tailed</a:t>
            </a:r>
            <a:br/>
            <a:r>
              <a:t>               Visual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{3605--3609},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{https://doi.org/10.1109/ICASSP39728.2021.9414074},</a:t>
            </a:r>
            <a:br/>
            <a:r>
              <a:t>  doi       = {10.1109/ICASSP39728.2021.9414074},</a:t>
            </a:r>
            <a:br/>
            <a:r>
              <a:t>  timestamp = {Thu, 08 Jul 2021 17:13:36 +0200},</a:t>
            </a:r>
            <a:br/>
            <a:r>
              <a:t>  biburl    = {https://dblp.org/rec/conf/icassp/ChenLFZ21.bib},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Role Aware Multi-Party Dialogue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https://doi.org/10.1109/ICASSP39728.2021.9414980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@inproceedings{DBLP:conf/icassp/HsuSSCYH21,</a:t>
            </a:r>
            <a:br/>
            <a:r>
              <a:t>  author    = {Jui{-}Heng Hsu and</a:t>
            </a:r>
            <a:br/>
            <a:r>
              <a:t>               Po{-}Wei Shen and</a:t>
            </a:r>
            <a:br/>
            <a:r>
              <a:t>               Hung{-}Ting Su and</a:t>
            </a:r>
            <a:br/>
            <a:r>
              <a:t>               Chen{-}Hsi Chang and</a:t>
            </a:r>
            <a:br/>
            <a:r>
              <a:t>               Jia{-}Fong Yeh and</a:t>
            </a:r>
            <a:br/>
            <a:r>
              <a:t>               Winston H. Hsu},</a:t>
            </a:r>
            <a:br/>
            <a:r>
              <a:t>  title     = {Role Aware Multi-Party Dialogue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{7813--7817},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{https://doi.org/10.1109/ICASSP39728.2021.9414980},</a:t>
            </a:r>
            <a:br/>
            <a:r>
              <a:t>  doi       = {10.1109/ICASSP39728.2021.9414980},</a:t>
            </a:r>
            <a:br/>
            <a:r>
              <a:t>  timestamp = {Fri, 09 Jul 2021 13:04:25 +0200},</a:t>
            </a:r>
            <a:br/>
            <a:r>
              <a:t>  biburl    = {https://dblp.org/rec/conf/icassp/HsuSSCYH21.bib},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Model is all You Need: Natural Language Understanding as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https://doi.org/10.1109/ICASSP39728.2021.9413810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@inproceedings{DBLP:conf/icassp/NamazifarPTH21,</a:t>
            </a:r>
            <a:br/>
            <a:r>
              <a:t>  author    = {Mahdi Namazifar and</a:t>
            </a:r>
            <a:br/>
            <a:r>
              <a:t>               Alexandros Papangelis and</a:t>
            </a:r>
            <a:br/>
            <a:r>
              <a:t>               G{\"{o}}khan T{\"{u}}r and</a:t>
            </a:r>
            <a:br/>
            <a:r>
              <a:t>               Dilek Hakkani{-}T{\"{u}}r},</a:t>
            </a:r>
            <a:br/>
            <a:r>
              <a:t>  title     = {Language Model is all You Need: Natural Language Understanding as</a:t>
            </a:r>
            <a:br/>
            <a:r>
              <a:t>              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{7803--7807},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{https://doi.org/10.1109/ICASSP39728.2021.9413810},</a:t>
            </a:r>
            <a:br/>
            <a:r>
              <a:t>  doi       = {10.1109/ICASSP39728.2021.9413810},</a:t>
            </a:r>
            <a:br/>
            <a:r>
              <a:t>  timestamp = {Fri, 09 Jul 2021 13:04:25 +0200},</a:t>
            </a:r>
            <a:br/>
            <a:r>
              <a:t>  biburl    = {https://dblp.org/rec/conf/icassp/NamazifarPTH21.bib},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Integrating Subgraph-Aware Relation and Direction Reasoning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https://doi.org/10.1109/ICASSP39728.2021.9413620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@inproceedings{DBLP:conf/icassp/Wang00HLYSN21,</a:t>
            </a:r>
            <a:br/>
            <a:r>
              <a:t>  author    = {Xu Wang and</a:t>
            </a:r>
            <a:br/>
            <a:r>
              <a:t>               Shuai Zhao and</a:t>
            </a:r>
            <a:br/>
            <a:r>
              <a:t>               Bo Cheng and</a:t>
            </a:r>
            <a:br/>
            <a:r>
              <a:t>               Jiale Han and</a:t>
            </a:r>
            <a:br/>
            <a:r>
              <a:t>               Yingting Li and</a:t>
            </a:r>
            <a:br/>
            <a:r>
              <a:t>               Hao Yang and</a:t>
            </a:r>
            <a:br/>
            <a:r>
              <a:t>               Ivan Sekulic and</a:t>
            </a:r>
            <a:br/>
            <a:r>
              <a:t>               Guoshun Nan},</a:t>
            </a:r>
            <a:br/>
            <a:r>
              <a:t>  title     = {Integrating Subgraph-Aware Relation and Direction Reasoning for Question</a:t>
            </a:r>
            <a:br/>
            <a:r>
              <a:t>              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{7808--7812},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{https://doi.org/10.1109/ICASSP39728.2021.9413620},</a:t>
            </a:r>
            <a:br/>
            <a:r>
              <a:t>  doi       = {10.1109/ICASSP39728.2021.9413620},</a:t>
            </a:r>
            <a:br/>
            <a:r>
              <a:t>  timestamp = {Fri, 09 Jul 2021 13:04:25 +0200},</a:t>
            </a:r>
            <a:br/>
            <a:r>
              <a:t>  biburl    = {https://dblp.org/rec/conf/icassp/Wang00HLYSN21.bib},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Reinforcement Stacked Learning with Semantic-Associated Attention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https://doi.org/10.1109/ICASSP39728.2021.9414636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@inproceedings{DBLP:conf/icassp/XiaoZXP21,</a:t>
            </a:r>
            <a:br/>
            <a:r>
              <a:t>  author    = {Xinyu Xiao and</a:t>
            </a:r>
            <a:br/>
            <a:r>
              <a:t>               Chunxia Zhang and</a:t>
            </a:r>
            <a:br/>
            <a:r>
              <a:t>               Shiming Xiang and</a:t>
            </a:r>
            <a:br/>
            <a:r>
              <a:t>               Chunhong Pan},</a:t>
            </a:r>
            <a:br/>
            <a:r>
              <a:t>  title     = {Reinforcement Stacked Learning with Semantic-Associated Attention</a:t>
            </a:r>
            <a:br/>
            <a:r>
              <a:t>               for Visual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{4170--4174},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{https://doi.org/10.1109/ICASSP39728.2021.9414636},</a:t>
            </a:r>
            <a:br/>
            <a:r>
              <a:t>  doi       = {10.1109/ICASSP39728.2021.9414636},</a:t>
            </a:r>
            <a:br/>
            <a:r>
              <a:t>  timestamp = {Mon, 12 Jul 2021 09:12:47 +0200},</a:t>
            </a:r>
            <a:br/>
            <a:r>
              <a:t>  biburl    = {https://dblp.org/rec/conf/icassp/XiaoZXP21.bib},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Coarse-To-Careful: Seeking Semantic-Related Knowledge for Open-Domain Commonsense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https://doi.org/10.1109/ICASSP39728.2021.9413878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@inproceedings{DBLP:conf/icassp/Xing0YXP21,</a:t>
            </a:r>
            <a:br/>
            <a:r>
              <a:t>  author    = {Luxi Xing and</a:t>
            </a:r>
            <a:br/>
            <a:r>
              <a:t>               Yue Hu and</a:t>
            </a:r>
            <a:br/>
            <a:r>
              <a:t>               Jing Yu and</a:t>
            </a:r>
            <a:br/>
            <a:r>
              <a:t>               Yuqiang Xie and</a:t>
            </a:r>
            <a:br/>
            <a:r>
              <a:t>               Wei Peng},</a:t>
            </a:r>
            <a:br/>
            <a:r>
              <a:t>  title     = {Coarse-To-Careful: Seeking Semantic-Related Knowledge for Open-Domain</a:t>
            </a:r>
            <a:br/>
            <a:r>
              <a:t>               Commonsense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{7798--7802},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{https://doi.org/10.1109/ICASSP39728.2021.9413878},</a:t>
            </a:r>
            <a:br/>
            <a:r>
              <a:t>  doi       = {10.1109/ICASSP39728.2021.9413878},</a:t>
            </a:r>
            <a:br/>
            <a:r>
              <a:t>  timestamp = {Mon, 15 Nov 2021 14:55:46 +0100},</a:t>
            </a:r>
            <a:br/>
            <a:r>
              <a:t>  biburl    = {https://dblp.org/rec/conf/icassp/Xing0YXP21.bib},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Conditional Relation Networks for Multimodal Video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https://doi.org/10.1007/s11263-021-01514-3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@article{DBLP:journals/ijcv/LeLVT21,</a:t>
            </a:r>
            <a:br/>
            <a:r>
              <a:t>  author    = {Thao Minh Le and</a:t>
            </a:r>
            <a:br/>
            <a:r>
              <a:t>               Vuong Le and</a:t>
            </a:r>
            <a:br/>
            <a:r>
              <a:t>               Svetha Venkatesh and</a:t>
            </a:r>
            <a:br/>
            <a:r>
              <a:t>               Truyen Tran},</a:t>
            </a:r>
            <a:br/>
            <a:r>
              <a:t>  title     = {Hierarchical Conditional Relation Networks for Multimodal Video Question</a:t>
            </a:r>
            <a:br/>
            <a:r>
              <a:t>               Answering},</a:t>
            </a:r>
            <a:br/>
            <a:r>
              <a:t>  journal   = {Int. J. Comput. Vis.},</a:t>
            </a:r>
            <a:br/>
            <a:r>
              <a:t>  volume    = {129},</a:t>
            </a:r>
            <a:br/>
            <a:r>
              <a:t>  number    = {11},</a:t>
            </a:r>
            <a:br/>
            <a:r>
              <a:t>  pages     = {3027--3050},</a:t>
            </a:r>
            <a:br/>
            <a:r>
              <a:t>  year      = {2021},</a:t>
            </a:r>
            <a:br/>
            <a:r>
              <a:t>  url       = {https://doi.org/10.1007/s11263-021-01514-3},</a:t>
            </a:r>
            <a:br/>
            <a:r>
              <a:t>  doi       = {10.1007/s11263-021-01514-3},</a:t>
            </a:r>
            <a:br/>
            <a:r>
              <a:t>  timestamp = {Wed, 03 Nov 2021 08:27:59 +0100},</a:t>
            </a:r>
            <a:br/>
            <a:r>
              <a:t>  biburl    = {https://dblp.org/rec/journals/ijcv/LeLVT21.bib},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Distillation for Improved Accuracy in Spoken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https://doi.org/10.1109/ICASSP39728.2021.9414999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@inproceedings{DBLP:conf/icassp/YouCZ21,</a:t>
            </a:r>
            <a:br/>
            <a:r>
              <a:t>  author    = {Chenyu You and</a:t>
            </a:r>
            <a:br/>
            <a:r>
              <a:t>               Nuo Chen and</a:t>
            </a:r>
            <a:br/>
            <a:r>
              <a:t>               Yuexian Zou},</a:t>
            </a:r>
            <a:br/>
            <a:r>
              <a:t>  title     = {Knowledge Distillation for Improved Accuracy in Spoken Question Answering},</a:t>
            </a:r>
            <a:br/>
            <a:r>
              <a:t>  booktitle = {{IEEE} International Conference on Acoustics, Speech and Signal Processing,</a:t>
            </a:r>
            <a:br/>
            <a:r>
              <a:t>               {ICASSP} 2021, Toronto, ON, Canada, June 6-11, 2021},</a:t>
            </a:r>
            <a:br/>
            <a:r>
              <a:t>  pages     = {7793--7797},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{https://doi.org/10.1109/ICASSP39728.2021.9414999},</a:t>
            </a:r>
            <a:br/>
            <a:r>
              <a:t>  doi       = {10.1109/ICASSP39728.2021.9414999},</a:t>
            </a:r>
            <a:br/>
            <a:r>
              <a:t>  timestamp = {Fri, 09 Jul 2021 13:04:25 +0200},</a:t>
            </a:r>
            <a:br/>
            <a:r>
              <a:t>  biburl    = {https://dblp.org/rec/conf/icassp/YouCZ21.bib},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Query-focused Abstractive Summarization via Question-answering Model.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https://doi.org/10.1109/ICKG52313.2021.00065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@inproceedings{DBLP:conf/icbk/DuG21,</a:t>
            </a:r>
            <a:br/>
            <a:r>
              <a:t>  author    = {Jiancheng Du and</a:t>
            </a:r>
            <a:br/>
            <a:r>
              <a:t>               Yang Gao},</a:t>
            </a:r>
            <a:br/>
            <a:r>
              <a:t>  editor    = {Lei Chen and</a:t>
            </a:r>
            <a:br/>
            <a:r>
              <a:t>               Baltasar Fern{\'{a}}ndez{-}Manj{\'{o}}n},</a:t>
            </a:r>
            <a:br/>
            <a:r>
              <a:t>  title     = {Query-focused Abstractive Summarization via Question-answering Model},</a:t>
            </a:r>
            <a:br/>
            <a:r>
              <a:t>  booktitle = {2021 {IEEE} International Conference on Big Knowledge, {ICBK} 2021,</a:t>
            </a:r>
            <a:br/>
            <a:r>
              <a:t>               Auckland, New Zealand, December 7-8, 2021},</a:t>
            </a:r>
            <a:br/>
            <a:r>
              <a:t>  pages     = {440--447},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{https://doi.org/10.1109/ICKG52313.2021.00065},</a:t>
            </a:r>
            <a:br/>
            <a:r>
              <a:t>  doi       = {10.1109/ICKG52313.2021.00065},</a:t>
            </a:r>
            <a:br/>
            <a:r>
              <a:t>  timestamp = {Mon, 24 Jan 2022 15:21:45 +0100},</a:t>
            </a:r>
            <a:br/>
            <a:r>
              <a:t>  biburl    = {https://dblp.org/rec/conf/icbk/DuG21.bib},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Bridging the Language Gap: Knowledge Injected Multilingual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https://doi.org/10.1109/ICKG52313.2021.00052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@inproceedings{DBLP:conf/icbk/DuanLZLLW21,</a:t>
            </a:r>
            <a:br/>
            <a:r>
              <a:t>  author    = {Zhichao Duan and</a:t>
            </a:r>
            <a:br/>
            <a:r>
              <a:t>               Xiuxing Li and</a:t>
            </a:r>
            <a:br/>
            <a:r>
              <a:t>               Zhengyan Zhang and</a:t>
            </a:r>
            <a:br/>
            <a:r>
              <a:t>               Zhenyu Li and</a:t>
            </a:r>
            <a:br/>
            <a:r>
              <a:t>               Ning Liu and</a:t>
            </a:r>
            <a:br/>
            <a:r>
              <a:t>               Jianyong Wang},</a:t>
            </a:r>
            <a:br/>
            <a:r>
              <a:t>  editor    = {Lei Chen and</a:t>
            </a:r>
            <a:br/>
            <a:r>
              <a:t>               Baltasar Fern{\'{a}}ndez{-}Manj{\'{o}}n},</a:t>
            </a:r>
            <a:br/>
            <a:r>
              <a:t>  title     = {Bridging the Language Gap: Knowledge Injected Multilingual Question</a:t>
            </a:r>
            <a:br/>
            <a:r>
              <a:t>               Answering},</a:t>
            </a:r>
            <a:br/>
            <a:r>
              <a:t>  booktitle = {2021 {IEEE} International Conference on Big Knowledge, {ICBK} 2021,</a:t>
            </a:r>
            <a:br/>
            <a:r>
              <a:t>               Auckland, New Zealand, December 7-8, 2021},</a:t>
            </a:r>
            <a:br/>
            <a:r>
              <a:t>  pages     = {339--346},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{https://doi.org/10.1109/ICKG52313.2021.00052},</a:t>
            </a:r>
            <a:br/>
            <a:r>
              <a:t>  doi       = {10.1109/ICKG52313.2021.00052},</a:t>
            </a:r>
            <a:br/>
            <a:r>
              <a:t>  timestamp = {Mon, 24 Jan 2022 15:21:45 +0100},</a:t>
            </a:r>
            <a:br/>
            <a:r>
              <a:t>  biburl    = {https://dblp.org/rec/conf/icbk/DuanLZLLW21.bib},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Explanation Container in Case-Based Biomedical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http://ceur-ws.org/Vol-3017/100.pdf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@inproceedings{DBLP:conf/iccbr/GoelJSW21,</a:t>
            </a:r>
            <a:br/>
            <a:r>
              <a:t>  author    = {Prateek Goel and</a:t>
            </a:r>
            <a:br/>
            <a:r>
              <a:t>               Adam J. Johs and</a:t>
            </a:r>
            <a:br/>
            <a:r>
              <a:t>               Manil Shrestha and</a:t>
            </a:r>
            <a:br/>
            <a:r>
              <a:t>               Rosina O. Weber},</a:t>
            </a:r>
            <a:br/>
            <a:r>
              <a:t>  editor    = {Hayley Borck and</a:t>
            </a:r>
            <a:br/>
            <a:r>
              <a:t>               Viktor Eisenstadt and</a:t>
            </a:r>
            <a:br/>
            <a:r>
              <a:t>               Antonio A. S{\'{a}}nchez{-}Ruiz and</a:t>
            </a:r>
            <a:br/>
            <a:r>
              <a:t>               Michael Floyd},</a:t>
            </a:r>
            <a:br/>
            <a:r>
              <a:t>  title     = {Explanation Container in Case-Based Biomedical Question-Answering},</a:t>
            </a:r>
            <a:br/>
            <a:r>
              <a:t>  booktitle = {Workshops Proceedings for the 29th International Conference on Case-Based</a:t>
            </a:r>
            <a:br/>
            <a:r>
              <a:t>               Reasoning co-located with the 29th International Conference on Case-Based</a:t>
            </a:r>
            <a:br/>
            <a:r>
              <a:t>               Reasoning {(ICCBR} 2021), Salamanca (Spain) / Online, September 13-16,</a:t>
            </a:r>
            <a:br/>
            <a:r>
              <a:t>               2021},</a:t>
            </a:r>
            <a:br/>
            <a:r>
              <a:t>  series    = {{CEUR} Workshop Proceedings},</a:t>
            </a:r>
            <a:br/>
            <a:r>
              <a:t>  volume    = {3017},</a:t>
            </a:r>
            <a:br/>
            <a:r>
              <a:t>  pages     = {52--62},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{http://ceur-ws.org/Vol-3017/100.pdf},</a:t>
            </a:r>
            <a:br/>
            <a:r>
              <a:t>  timestamp = {Tue, 30 Nov 2021 17:09:35 +0100},</a:t>
            </a:r>
            <a:br/>
            <a:r>
              <a:t>  biburl    = {https://dblp.org/rec/conf/iccbr/GoelJSW21.bib},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Semantic Improvement of Question-Answering System with Multi-Layer LSTM.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https://doi.org/10.1007/978-3-030-86970-0_24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@inproceedings{DBLP:conf/iccsa/BhuiyanKKA21,</a:t>
            </a:r>
            <a:br/>
            <a:r>
              <a:t>  author    = {Hanif Bhuiyan and</a:t>
            </a:r>
            <a:br/>
            <a:r>
              <a:t>               Md. Abdul Karim and</a:t>
            </a:r>
            <a:br/>
            <a:r>
              <a:t>               Faria Benta Karim and</a:t>
            </a:r>
            <a:br/>
            <a:r>
              <a:t>               Jinat Ara},</a:t>
            </a:r>
            <a:br/>
            <a:r>
              <a:t>  editor    = {Osvaldo Gervasi and</a:t>
            </a:r>
            <a:br/>
            <a:r>
              <a:t>               Beniamino Murgante and</a:t>
            </a:r>
            <a:br/>
            <a:r>
              <a:t>               Sanjay Misra and</a:t>
            </a:r>
            <a:br/>
            <a:r>
              <a:t>               Chiara Garau and</a:t>
            </a:r>
            <a:br/>
            <a:r>
              <a:t>               Ivan Blecic and</a:t>
            </a:r>
            <a:br/>
            <a:r>
              <a:t>               David Taniar and</a:t>
            </a:r>
            <a:br/>
            <a:r>
              <a:t>               Bernady O. Apduhan and</a:t>
            </a:r>
            <a:br/>
            <a:r>
              <a:t>               Ana Maria A. C. Rocha and</a:t>
            </a:r>
            <a:br/>
            <a:r>
              <a:t>               Eufemia Tarantino and</a:t>
            </a:r>
            <a:br/>
            <a:r>
              <a:t>               Carmelo Maria Torre},</a:t>
            </a:r>
            <a:br/>
            <a:r>
              <a:t>  title     = {Semantic Improvement of Question-Answering System with Multi-Layer</a:t>
            </a:r>
            <a:br/>
            <a:r>
              <a:t>               {LSTM}},</a:t>
            </a:r>
            <a:br/>
            <a:r>
              <a:t>  booktitle = {Computational Science and Its Applications - {ICCSA} 2021 - 21st International</a:t>
            </a:r>
            <a:br/>
            <a:r>
              <a:t>               Conference, Cagliari, Italy, September 13-16, 2021, Proceedings, Part</a:t>
            </a:r>
            <a:br/>
            <a:r>
              <a:t>               {III}},</a:t>
            </a:r>
            <a:br/>
            <a:r>
              <a:t>  series    = {Lecture Notes in Computer Science},</a:t>
            </a:r>
            <a:br/>
            <a:r>
              <a:t>  volume    = {12951},</a:t>
            </a:r>
            <a:br/>
            <a:r>
              <a:t>  pages     = {338--352},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{https://doi.org/10.1007/978-3-030-86970-0\_24},</a:t>
            </a:r>
            <a:br/>
            <a:r>
              <a:t>  doi       = {10.1007/978-3-030-86970-0\_24},</a:t>
            </a:r>
            <a:br/>
            <a:r>
              <a:t>  timestamp = {Mon, 20 Sep 2021 09:50:59 +0200},</a:t>
            </a:r>
            <a:br/>
            <a:r>
              <a:t>  biburl    = {https://dblp.org/rec/conf/iccsa/BhuiyanKKA21.bib},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Relational Reasoning Network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https://doi.org/10.1109/ICCVW54120.2021.00441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@inproceedings{DBLP:conf/iccvw/ChenLP21a,</a:t>
            </a:r>
            <a:br/>
            <a:r>
              <a:t>  author    = {Hongyu Chen and</a:t>
            </a:r>
            <a:br/>
            <a:r>
              <a:t>               Ruifang Liu and</a:t>
            </a:r>
            <a:br/>
            <a:r>
              <a:t>               Bo Peng},</a:t>
            </a:r>
            <a:br/>
            <a:r>
              <a:t>  title     = {Cross-modal Relational Reasoning Network for Visual Question Answering},</a:t>
            </a:r>
            <a:br/>
            <a:r>
              <a:t>  booktitle = {{IEEE/CVF} International Conference on Computer Vision Workshops,</a:t>
            </a:r>
            <a:br/>
            <a:r>
              <a:t>               {ICCVW} 2021, Montreal, BC, Canada, October 11-17, 2021},</a:t>
            </a:r>
            <a:br/>
            <a:r>
              <a:t>  pages     = {3939--3948},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{https://doi.org/10.1109/ICCVW54120.2021.00441},</a:t>
            </a:r>
            <a:br/>
            <a:r>
              <a:t>  doi       = {10.1109/ICCVW54120.2021.00441},</a:t>
            </a:r>
            <a:br/>
            <a:r>
              <a:t>  timestamp = {Fri, 03 Dec 2021 17:37:22 +0100},</a:t>
            </a:r>
            <a:br/>
            <a:r>
              <a:t>  biburl    = {https://dblp.org/rec/conf/iccvw/ChenLP21a.bib},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with Textual Representations for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https://doi.org/10.1109/ICCVW54120.2021.00353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@inproceedings{DBLP:conf/iccvw/HirotaGOCNTO21,</a:t>
            </a:r>
            <a:br/>
            <a:r>
              <a:t>  author    = {Yusuke Hirota and</a:t>
            </a:r>
            <a:br/>
            <a:r>
              <a:t>               Noa Garcia and</a:t>
            </a:r>
            <a:br/>
            <a:r>
              <a:t>               Mayu Otani and</a:t>
            </a:r>
            <a:br/>
            <a:r>
              <a:t>               Chenhui Chu and</a:t>
            </a:r>
            <a:br/>
            <a:r>
              <a:t>               Yuta Nakashima and</a:t>
            </a:r>
            <a:br/>
            <a:r>
              <a:t>               Ittetsu Taniguchi and</a:t>
            </a:r>
            <a:br/>
            <a:r>
              <a:t>               Takao Onoye},</a:t>
            </a:r>
            <a:br/>
            <a:r>
              <a:t>  title     = {Visual Question Answering with Textual Representations for Images},</a:t>
            </a:r>
            <a:br/>
            <a:r>
              <a:t>  booktitle = {{IEEE/CVF} International Conference on Computer Vision Workshops,</a:t>
            </a:r>
            <a:br/>
            <a:r>
              <a:t>               {ICCVW} 2021, Montreal, BC, Canada, October 11-17, 2021},</a:t>
            </a:r>
            <a:br/>
            <a:r>
              <a:t>  pages     = {3147--3150},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{https://doi.org/10.1109/ICCVW54120.2021.00353},</a:t>
            </a:r>
            <a:br/>
            <a:r>
              <a:t>  doi       = {10.1109/ICCVW54120.2021.00353},</a:t>
            </a:r>
            <a:br/>
            <a:r>
              <a:t>  timestamp = {Fri, 03 Dec 2021 17:37:22 +0100},</a:t>
            </a:r>
            <a:br/>
            <a:r>
              <a:t>  biburl    = {https://dblp.org/rec/conf/iccvw/HirotaGOCNTO21.bib},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Latent Variable Models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https://doi.org/10.1109/ICCVW54120.2021.00351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@inproceedings{DBLP:conf/iccvw/WangMS21,</a:t>
            </a:r>
            <a:br/>
            <a:r>
              <a:t>  author    = {Zixu Wang and</a:t>
            </a:r>
            <a:br/>
            <a:r>
              <a:t>               Yishu Miao and</a:t>
            </a:r>
            <a:br/>
            <a:r>
              <a:t>               Lucia Specia},</a:t>
            </a:r>
            <a:br/>
            <a:r>
              <a:t>  title     = {Latent Variable Models for Visual Question Answering},</a:t>
            </a:r>
            <a:br/>
            <a:r>
              <a:t>  booktitle = {{IEEE/CVF} International Conference on Computer Vision Workshops,</a:t>
            </a:r>
            <a:br/>
            <a:r>
              <a:t>               {ICCVW} 2021, Montreal, BC, Canada, October 11-17, 2021},</a:t>
            </a:r>
            <a:br/>
            <a:r>
              <a:t>  pages     = {3137--3141},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{https://doi.org/10.1109/ICCVW54120.2021.00351},</a:t>
            </a:r>
            <a:br/>
            <a:r>
              <a:t>  doi       = {10.1109/ICCVW54120.2021.00351},</a:t>
            </a:r>
            <a:br/>
            <a:r>
              <a:t>  timestamp = {Fri, 03 Dec 2021 17:37:45 +0100},</a:t>
            </a:r>
            <a:br/>
            <a:r>
              <a:t>  biburl    = {https://dblp.org/rec/conf/iccvw/WangMS21.bib},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Document Collection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https://doi.org/10.1007/978-3-030-86331-9_50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@inproceedings{DBLP:conf/icdar/TitoKV21,</a:t>
            </a:r>
            <a:br/>
            <a:r>
              <a:t>  author    = {Rub{\`{e}}n Tito and</a:t>
            </a:r>
            <a:br/>
            <a:r>
              <a:t>               Dimosthenis Karatzas and</a:t>
            </a:r>
            <a:br/>
            <a:r>
              <a:t>               Ernest Valveny},</a:t>
            </a:r>
            <a:br/>
            <a:r>
              <a:t>  editor    = {Josep Llad{\'{o}}s and</a:t>
            </a:r>
            <a:br/>
            <a:r>
              <a:t>               Daniel Lopresti and</a:t>
            </a:r>
            <a:br/>
            <a:r>
              <a:t>               Seiichi Uchida},</a:t>
            </a:r>
            <a:br/>
            <a:r>
              <a:t>  title     = {Document Collection Visual Question Answering},</a:t>
            </a:r>
            <a:br/>
            <a:r>
              <a:t>  booktitle = {16th International Conference on Document Analysis and Recognition,</a:t>
            </a:r>
            <a:br/>
            <a:r>
              <a:t>               {ICDAR} 2021, Lausanne, Switzerland, September 5-10,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{12822},</a:t>
            </a:r>
            <a:br/>
            <a:r>
              <a:t>  pages     = {778--792},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{https://doi.org/10.1007/978-3-030-86331-9\_50},</a:t>
            </a:r>
            <a:br/>
            <a:r>
              <a:t>  doi       = {10.1007/978-3-030-86331-9\_50},</a:t>
            </a:r>
            <a:br/>
            <a:r>
              <a:t>  timestamp = {Thu, 09 Sep 2021 13:52:42 +0200},</a:t>
            </a:r>
            <a:br/>
            <a:r>
              <a:t>  biburl    = {https://dblp.org/rec/conf/icdar/TitoKV21.bib},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ICDAR 2021 Competition on Document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https://doi.org/10.1007/978-3-030-86337-1_42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@inproceedings{DBLP:conf/icdar/TitoMJVK21,</a:t>
            </a:r>
            <a:br/>
            <a:r>
              <a:t>  author    = {Rub{\`{e}}n Tito and</a:t>
            </a:r>
            <a:br/>
            <a:r>
              <a:t>               Minesh Mathew and</a:t>
            </a:r>
            <a:br/>
            <a:r>
              <a:t>               C. V. Jawahar and</a:t>
            </a:r>
            <a:br/>
            <a:r>
              <a:t>               Ernest Valveny and</a:t>
            </a:r>
            <a:br/>
            <a:r>
              <a:t>               Dimosthenis Karatzas},</a:t>
            </a:r>
            <a:br/>
            <a:r>
              <a:t>  editor    = {Josep Llad{\'{o}}s and</a:t>
            </a:r>
            <a:br/>
            <a:r>
              <a:t>               Daniel Lopresti and</a:t>
            </a:r>
            <a:br/>
            <a:r>
              <a:t>               Seiichi Uchida},</a:t>
            </a:r>
            <a:br/>
            <a:r>
              <a:t>  title     = {{ICDAR} 2021 Competition on Document Visual Question Answering},</a:t>
            </a:r>
            <a:br/>
            <a:r>
              <a:t>  booktitle = {16th International Conference on Document Analysis and Recognition,</a:t>
            </a:r>
            <a:br/>
            <a:r>
              <a:t>               {ICDAR} 2021, Lausanne, Switzerland, September 5-10, 2021, Proceedings,</a:t>
            </a:r>
            <a:br/>
            <a:r>
              <a:t>               Part {IV}},</a:t>
            </a:r>
            <a:br/>
            <a:r>
              <a:t>  series    = {Lecture Notes in Computer Science},</a:t>
            </a:r>
            <a:br/>
            <a:r>
              <a:t>  volume    = {12824},</a:t>
            </a:r>
            <a:br/>
            <a:r>
              <a:t>  pages     = {635--649},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{https://doi.org/10.1007/978-3-030-86337-1\_42},</a:t>
            </a:r>
            <a:br/>
            <a:r>
              <a:t>  doi       = {10.1007/978-3-030-86337-1\_42},</a:t>
            </a:r>
            <a:br/>
            <a:r>
              <a:t>  timestamp = {Thu, 09 Sep 2021 13:55:12 +0200},</a:t>
            </a:r>
            <a:br/>
            <a:r>
              <a:t>  biburl    = {https://dblp.org/rec/conf/icdar/TitoMJVK21.bib},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Arabic Biomedical Community Question Answering Based on Contextualized Embeddings.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https://doi.org/10.4018/IJIIT.2021070102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@article{DBLP:journals/ijiit/AdlouniEAMRA21,</a:t>
            </a:r>
            <a:br/>
            <a:r>
              <a:t>  author    = {Yassine El Adlouni and</a:t>
            </a:r>
            <a:br/>
            <a:r>
              <a:t>               Noureddine Ennahnahi and</a:t>
            </a:r>
            <a:br/>
            <a:r>
              <a:t>               Said Ouatik El Alaoui and</a:t>
            </a:r>
            <a:br/>
            <a:r>
              <a:t>               Mohammed Meknassi and</a:t>
            </a:r>
            <a:br/>
            <a:r>
              <a:t>               Horacio Rodr{\'{\i}}guez and</a:t>
            </a:r>
            <a:br/>
            <a:r>
              <a:t>               Nabil Alami},</a:t>
            </a:r>
            <a:br/>
            <a:r>
              <a:t>  title     = {Arabic Biomedical Community Question Answering Based on Contextualized</a:t>
            </a:r>
            <a:br/>
            <a:r>
              <a:t>               Embeddings},</a:t>
            </a:r>
            <a:br/>
            <a:r>
              <a:t>  journal   = {Int. J. Intell. Inf. Technol.},</a:t>
            </a:r>
            <a:br/>
            <a:r>
              <a:t>  volume    = {17},</a:t>
            </a:r>
            <a:br/>
            <a:r>
              <a:t>  number    = {3},</a:t>
            </a:r>
            <a:br/>
            <a:r>
              <a:t>  pages     = {13--29},</a:t>
            </a:r>
            <a:br/>
            <a:r>
              <a:t>  year      = {2021},</a:t>
            </a:r>
            <a:br/>
            <a:r>
              <a:t>  url       = {https://doi.org/10.4018/IJIIT.2021070102},</a:t>
            </a:r>
            <a:br/>
            <a:r>
              <a:t>  doi       = {10.4018/IJIIT.2021070102},</a:t>
            </a:r>
            <a:br/>
            <a:r>
              <a:t>  timestamp = {Thu, 16 Sep 2021 17:57:49 +0200},</a:t>
            </a:r>
            <a:br/>
            <a:r>
              <a:t>  biburl    = {https://dblp.org/rec/journals/ijiit/AdlouniEAMRA21.bib},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DeepDup: Duplicate Question Detection in Community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https://doi.org/10.1145/3480001.3480021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@inproceedings{DBLP:conf/icdlt/JabbarKSKPGZ21,</a:t>
            </a:r>
            <a:br/>
            <a:r>
              <a:t>  author    = {Mohomed Shazan Mohomed Jabbar and</a:t>
            </a:r>
            <a:br/>
            <a:r>
              <a:t>               Luke N. Kumar and</a:t>
            </a:r>
            <a:br/>
            <a:r>
              <a:t>               Hamman Waqar Samuel and</a:t>
            </a:r>
            <a:br/>
            <a:r>
              <a:t>               Mi{-}Young Kim and</a:t>
            </a:r>
            <a:br/>
            <a:r>
              <a:t>               Sankalp Prabhakar and</a:t>
            </a:r>
            <a:br/>
            <a:r>
              <a:t>               Randy Goebel and</a:t>
            </a:r>
            <a:br/>
            <a:r>
              <a:t>               Osmar Za{\"{\i}}ane},</a:t>
            </a:r>
            <a:br/>
            <a:r>
              <a:t>  title     = {DeepDup: Duplicate Question Detection in Community Question Answering},</a:t>
            </a:r>
            <a:br/>
            <a:r>
              <a:t>  booktitle = {{ICDLT} 2021: 5th International Conference on Deep Learning Technologies,</a:t>
            </a:r>
            <a:br/>
            <a:r>
              <a:t>               Qingdao, China, July 23 - 25, 2021},</a:t>
            </a:r>
            <a:br/>
            <a:r>
              <a:t>  pages     = {8--12},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{https://doi.org/10.1145/3480001.3480021},</a:t>
            </a:r>
            <a:br/>
            <a:r>
              <a:t>  doi       = {10.1145/3480001.3480021},</a:t>
            </a:r>
            <a:br/>
            <a:r>
              <a:t>  timestamp = {Tue, 16 Nov 2021 18:54:50 +0100},</a:t>
            </a:r>
            <a:br/>
            <a:r>
              <a:t>  biburl    = {https://dblp.org/rec/conf/icdlt/JabbarKSKPGZ21.bib},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Text Matching in Medical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https://doi.org/10.1145/3491396.3506536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@inproceedings{DBLP:conf/icea/ZhaoLWZZ21,</a:t>
            </a:r>
            <a:br/>
            <a:r>
              <a:t>  author    = {Xiuhao Zhao and</a:t>
            </a:r>
            <a:br/>
            <a:r>
              <a:t>               Zhao Li and</a:t>
            </a:r>
            <a:br/>
            <a:r>
              <a:t>               Shiwei Wu and</a:t>
            </a:r>
            <a:br/>
            <a:r>
              <a:t>               Yiming Zhan and</a:t>
            </a:r>
            <a:br/>
            <a:r>
              <a:t>               Chao Zhang},</a:t>
            </a:r>
            <a:br/>
            <a:r>
              <a:t>  title     = {Deep Text Matching in Medical Question Answering System},</a:t>
            </a:r>
            <a:br/>
            <a:r>
              <a:t>  booktitle = {{ACM} {ICEA} '21: 2021 {ACM} International Conference on Intelligent</a:t>
            </a:r>
            <a:br/>
            <a:r>
              <a:t>               Computing and its Emerging Applications, Jinan, China, December 28</a:t>
            </a:r>
            <a:br/>
            <a:r>
              <a:t>               - 29, 2022},</a:t>
            </a:r>
            <a:br/>
            <a:r>
              <a:t>  pages     = {134--138},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{https://doi.org/10.1145/3491396.3506536},</a:t>
            </a:r>
            <a:br/>
            <a:r>
              <a:t>  doi       = {10.1145/3491396.3506536},</a:t>
            </a:r>
            <a:br/>
            <a:r>
              <a:t>  timestamp = {Wed, 12 Jan 2022 12:14:28 +0100},</a:t>
            </a:r>
            <a:br/>
            <a:r>
              <a:t>  biburl    = {https://dblp.org/rec/conf/icea/ZhaoLWZZ21.bib},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question answering based on TE-BiLTM and knowledge graph embedding.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https://doi.org/10.1145/3461353.3461366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@inproceedings{DBLP:conf/iciai/LiQLCFY21,</a:t>
            </a:r>
            <a:br/>
            <a:r>
              <a:t>  author    = {Jianbin Li and</a:t>
            </a:r>
            <a:br/>
            <a:r>
              <a:t>               Ketong Qu and</a:t>
            </a:r>
            <a:br/>
            <a:r>
              <a:t>               Kunchang Li and</a:t>
            </a:r>
            <a:br/>
            <a:r>
              <a:t>               Zhiqiang Chen and</a:t>
            </a:r>
            <a:br/>
            <a:r>
              <a:t>               Suwan Fang and</a:t>
            </a:r>
            <a:br/>
            <a:r>
              <a:t>               Jingchen Yan},</a:t>
            </a:r>
            <a:br/>
            <a:r>
              <a:t>  title     = {Knowledge graph question answering based on TE-BiLTM and knowledge</a:t>
            </a:r>
            <a:br/>
            <a:r>
              <a:t>               graph embedding},</a:t>
            </a:r>
            <a:br/>
            <a:r>
              <a:t>  booktitle = {{ICIAI} 2021: 2021 the 5th International Conference on Innovation</a:t>
            </a:r>
            <a:br/>
            <a:r>
              <a:t>               in Artificial Intelligence, Xiamen, China, March 5-8, 2021},</a:t>
            </a:r>
            <a:br/>
            <a:r>
              <a:t>  pages     = {164--169},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{https://doi.org/10.1145/3461353.3461366},</a:t>
            </a:r>
            <a:br/>
            <a:r>
              <a:t>  doi       = {10.1145/3461353.3461366},</a:t>
            </a:r>
            <a:br/>
            <a:r>
              <a:t>  timestamp = {Fri, 10 Sep 2021 14:45:51 +0200},</a:t>
            </a:r>
            <a:br/>
            <a:r>
              <a:t>  biburl    = {https://dblp.org/rec/conf/iciai/LiQLCFY21.bib},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Diagnostic Study Of Visual Question Answering With Analogical Reasoning.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https://doi.org/10.1109/ICIP42928.2021.9506539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@inproceedings{DBLP:conf/icip/HuangZSCTL21,</a:t>
            </a:r>
            <a:br/>
            <a:r>
              <a:t>  author    = {Ziqi Huang and</a:t>
            </a:r>
            <a:br/>
            <a:r>
              <a:t>               Hongyuan Zhu and</a:t>
            </a:r>
            <a:br/>
            <a:r>
              <a:t>               Ying Sun and</a:t>
            </a:r>
            <a:br/>
            <a:r>
              <a:t>               Dongkyu Choi and</a:t>
            </a:r>
            <a:br/>
            <a:r>
              <a:t>               Cheston Tan and</a:t>
            </a:r>
            <a:br/>
            <a:r>
              <a:t>               Joo{-}Hwee Lim},</a:t>
            </a:r>
            <a:br/>
            <a:r>
              <a:t>  title     = {A Diagnostic Study Of Visual Question Answering With Analogical Reasoning},</a:t>
            </a:r>
            <a:br/>
            <a:r>
              <a:t>  booktitle = {2021 {IEEE} International Conference on Image Processing, {ICIP} 2021,</a:t>
            </a:r>
            <a:br/>
            <a:r>
              <a:t>               Anchorage, AK, USA, September 19-22, 2021},</a:t>
            </a:r>
            <a:br/>
            <a:r>
              <a:t>  pages     = {2463--2467},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{https://doi.org/10.1109/ICIP42928.2021.9506539},</a:t>
            </a:r>
            <a:br/>
            <a:r>
              <a:t>  doi       = {10.1109/ICIP42928.2021.9506539},</a:t>
            </a:r>
            <a:br/>
            <a:r>
              <a:t>  timestamp = {Thu, 03 Feb 2022 10:43:07 +0100},</a:t>
            </a:r>
            <a:br/>
            <a:r>
              <a:t>  biburl    = {https://dblp.org/rec/conf/icip/HuangZSCTL21.bib},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Vision And Text Transformer For Predicting Answerability On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https://doi.org/10.1109/ICIP42928.2021.9506796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@inproceedings{DBLP:conf/icip/LeNN21,</a:t>
            </a:r>
            <a:br/>
            <a:r>
              <a:t>  author    = {Tung Le and</a:t>
            </a:r>
            <a:br/>
            <a:r>
              <a:t>               Huy Tien Nguyen and</a:t>
            </a:r>
            <a:br/>
            <a:r>
              <a:t>               Minh Le Nguyen},</a:t>
            </a:r>
            <a:br/>
            <a:r>
              <a:t>  title     = {Vision And Text Transformer For Predicting Answerability On Visual</a:t>
            </a:r>
            <a:br/>
            <a:r>
              <a:t>               Question Answering},</a:t>
            </a:r>
            <a:br/>
            <a:r>
              <a:t>  booktitle = {2021 {IEEE} International Conference on Image Processing, {ICIP} 2021,</a:t>
            </a:r>
            <a:br/>
            <a:r>
              <a:t>               Anchorage, AK, USA, September 19-22, 2021},</a:t>
            </a:r>
            <a:br/>
            <a:r>
              <a:t>  pages     = {934--938},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{https://doi.org/10.1109/ICIP42928.2021.9506796},</a:t>
            </a:r>
            <a:br/>
            <a:r>
              <a:t>  doi       = {10.1109/ICIP42928.2021.9506796},</a:t>
            </a:r>
            <a:br/>
            <a:r>
              <a:t>  timestamp = {Thu, 03 Feb 2022 10:43:07 +0100},</a:t>
            </a:r>
            <a:br/>
            <a:r>
              <a:t>  biburl    = {https://dblp.org/rec/conf/icip/LeNN21.bib},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Language Question Answering with Goal-directed Answer Set Programming.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http://ceur-ws.org/Vol-2970/gdepaper5.pdf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@inproceedings{DBLP:conf/iclp/0002G21,</a:t>
            </a:r>
            <a:br/>
            <a:r>
              <a:t>  author    = {Kinjal Basu and</a:t>
            </a:r>
            <a:br/>
            <a:r>
              <a:t>               Gopal Gupta},</a:t>
            </a:r>
            <a:br/>
            <a:r>
              <a:t>  editor    = {Joaqu{\'{\i}}n Arias and</a:t>
            </a:r>
            <a:br/>
            <a:r>
              <a:t>               Fabio Aurelio D'Asaro and</a:t>
            </a:r>
            <a:br/>
            <a:r>
              <a:t>               Abeer Dyoub and</a:t>
            </a:r>
            <a:br/>
            <a:r>
              <a:t>               Gopal Gupta and</a:t>
            </a:r>
            <a:br/>
            <a:r>
              <a:t>               Markus Hecher and</a:t>
            </a:r>
            <a:br/>
            <a:r>
              <a:t>               Emily LeBlanc and</a:t>
            </a:r>
            <a:br/>
            <a:r>
              <a:t>               Rafael Pe{\~{n}}aloza and</a:t>
            </a:r>
            <a:br/>
            <a:r>
              <a:t>               Elmer Salazar and</a:t>
            </a:r>
            <a:br/>
            <a:r>
              <a:t>               Ari Saptawijaya and</a:t>
            </a:r>
            <a:br/>
            <a:r>
              <a:t>               Felix Weitk{\"{a}}mper and</a:t>
            </a:r>
            <a:br/>
            <a:r>
              <a:t>               Jessica Zangari},</a:t>
            </a:r>
            <a:br/>
            <a:r>
              <a:t>  title     = {Natural Language Question Answering with Goal-directed Answer Set</a:t>
            </a:r>
            <a:br/>
            <a:r>
              <a:t>               Programming},</a:t>
            </a:r>
            <a:br/>
            <a:r>
              <a:t>  booktitle = {Proceedings of the International Conference on Logic Programming 2021</a:t>
            </a:r>
            <a:br/>
            <a:r>
              <a:t>               Workshops co-located with the 37th International Conference on Logic</a:t>
            </a:r>
            <a:br/>
            <a:r>
              <a:t>               Programming {(ICLP} 2021), Porto, Portugal (virtual), September 20th-21st,</a:t>
            </a:r>
            <a:br/>
            <a:r>
              <a:t>               2021},</a:t>
            </a:r>
            <a:br/>
            <a:r>
              <a:t>  series    = {{CEUR} Workshop Proceedings},</a:t>
            </a:r>
            <a:br/>
            <a:r>
              <a:t>  volume    = {2970},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{http://ceur-ws.org/Vol-2970/gdepaper5.pdf},</a:t>
            </a:r>
            <a:br/>
            <a:r>
              <a:t>  timestamp = {Thu, 28 Oct 2021 14:11:18 +0200},</a:t>
            </a:r>
            <a:br/>
            <a:r>
              <a:t>  biburl    = {https://dblp.org/rec/conf/iclp/0002G21.bib},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 Question Answering over Tables and Text.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https://openreview.net/forum?id=MmCRswl1UYl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@inproceedings{DBLP:conf/iclr/ChenCSWC21,</a:t>
            </a:r>
            <a:br/>
            <a:r>
              <a:t>  author    = {Wenhu Chen and</a:t>
            </a:r>
            <a:br/>
            <a:r>
              <a:t>               Ming{-}Wei Chang and</a:t>
            </a:r>
            <a:br/>
            <a:r>
              <a:t>               Eva Schlinger and</a:t>
            </a:r>
            <a:br/>
            <a:r>
              <a:t>               William Yang Wang and</a:t>
            </a:r>
            <a:br/>
            <a:r>
              <a:t>               William W. Cohen},</a:t>
            </a:r>
            <a:br/>
            <a:r>
              <a:t>  title     = {Open Question Answering over Tables and Text},</a:t>
            </a:r>
            <a:br/>
            <a:r>
              <a:t>  booktitle = {9th International Conference on Learning Representations, {ICLR} 2021,</a:t>
            </a:r>
            <a:br/>
            <a:r>
              <a:t>               Virtual Event, Austria, May 3-7, 2021},</a:t>
            </a:r>
            <a:br/>
            <a:r>
              <a:t>  publisher = {OpenReview.net},</a:t>
            </a:r>
            <a:br/>
            <a:r>
              <a:t>  year      = {2021},</a:t>
            </a:r>
            <a:br/>
            <a:r>
              <a:t>  url       = {https://openreview.net/forum?id=MmCRswl1UYl},</a:t>
            </a:r>
            <a:br/>
            <a:r>
              <a:t>  timestamp = {Wed, 23 Jun 2021 17:36:39 +0200},</a:t>
            </a:r>
            <a:br/>
            <a:r>
              <a:t>  biburl    = {https://dblp.org/rec/conf/iclr/ChenCSWC21.bib},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Distilling Knowledge from Reader to Retriever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https://openreview.net/forum?id=NTEz-6wysdb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@inproceedings{DBLP:conf/iclr/IzacardG21,</a:t>
            </a:r>
            <a:br/>
            <a:r>
              <a:t>  author    = {Gautier Izacard and</a:t>
            </a:r>
            <a:br/>
            <a:r>
              <a:t>               Edouard Grave},</a:t>
            </a:r>
            <a:br/>
            <a:r>
              <a:t>  title     = {Distilling Knowledge from Reader to Retriever for Question Answering},</a:t>
            </a:r>
            <a:br/>
            <a:r>
              <a:t>  booktitle = {9th International Conference on Learning Representations, {ICLR} 2021,</a:t>
            </a:r>
            <a:br/>
            <a:r>
              <a:t>               Virtual Event, Austria, May 3-7, 2021},</a:t>
            </a:r>
            <a:br/>
            <a:r>
              <a:t>  publisher = {OpenReview.net},</a:t>
            </a:r>
            <a:br/>
            <a:r>
              <a:t>  year      = {2021},</a:t>
            </a:r>
            <a:br/>
            <a:r>
              <a:t>  url       = {https://openreview.net/forum?id=NTEz-6wysdb},</a:t>
            </a:r>
            <a:br/>
            <a:r>
              <a:t>  timestamp = {Wed, 23 Jun 2021 17:36:39 +0200},</a:t>
            </a:r>
            <a:br/>
            <a:r>
              <a:t>  biburl    = {https://dblp.org/rec/conf/iclr/IzacardG21.bib},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MultiModalQA: complex question answering over text, tables and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https://openreview.net/forum?id=ee6W5UgQLa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@inproceedings{DBLP:conf/iclr/TalmorYCLWAIHB21,</a:t>
            </a:r>
            <a:br/>
            <a:r>
              <a:t>  author    = {Alon Talmor and</a:t>
            </a:r>
            <a:br/>
            <a:r>
              <a:t>               Ori Yoran and</a:t>
            </a:r>
            <a:br/>
            <a:r>
              <a:t>               Amnon Catav and</a:t>
            </a:r>
            <a:br/>
            <a:r>
              <a:t>               Dan Lahav and</a:t>
            </a:r>
            <a:br/>
            <a:r>
              <a:t>               Yizhong Wang and</a:t>
            </a:r>
            <a:br/>
            <a:r>
              <a:t>               Akari Asai and</a:t>
            </a:r>
            <a:br/>
            <a:r>
              <a:t>               Gabriel Ilharco and</a:t>
            </a:r>
            <a:br/>
            <a:r>
              <a:t>               Hannaneh Hajishirzi and</a:t>
            </a:r>
            <a:br/>
            <a:r>
              <a:t>               Jonathan Berant},</a:t>
            </a:r>
            <a:br/>
            <a:r>
              <a:t>  title     = {MultiModalQA: complex question answering over text, tables and images},</a:t>
            </a:r>
            <a:br/>
            <a:r>
              <a:t>  booktitle = {9th International Conference on Learning Representations, {ICLR} 2021,</a:t>
            </a:r>
            <a:br/>
            <a:r>
              <a:t>               Virtual Event, Austria, May 3-7, 2021},</a:t>
            </a:r>
            <a:br/>
            <a:r>
              <a:t>  publisher = {OpenReview.net},</a:t>
            </a:r>
            <a:br/>
            <a:r>
              <a:t>  year      = {2021},</a:t>
            </a:r>
            <a:br/>
            <a:r>
              <a:t>  url       = {https://openreview.net/forum?id=ee6W5UgQLa},</a:t>
            </a:r>
            <a:br/>
            <a:r>
              <a:t>  timestamp = {Wed, 23 Jun 2021 17:36:39 +0200},</a:t>
            </a:r>
            <a:br/>
            <a:r>
              <a:t>  biburl    = {https://dblp.org/rec/conf/iclr/TalmorYCLWAIHB21.bib},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Complex Open-Domain Questions with Multi-Hop Dense Retrieval.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https://openreview.net/forum?id=EMHoBG0avc1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@inproceedings{DBLP:conf/iclr/XiongLIDLWMY0KO21,</a:t>
            </a:r>
            <a:br/>
            <a:r>
              <a:t>  author    = {Wenhan Xiong and</a:t>
            </a:r>
            <a:br/>
            <a:r>
              <a:t>               Xiang Lorraine Li and</a:t>
            </a:r>
            <a:br/>
            <a:r>
              <a:t>               Srini Iyer and</a:t>
            </a:r>
            <a:br/>
            <a:r>
              <a:t>               Jingfei Du and</a:t>
            </a:r>
            <a:br/>
            <a:r>
              <a:t>               Patrick S. H. Lewis and</a:t>
            </a:r>
            <a:br/>
            <a:r>
              <a:t>               William Yang Wang and</a:t>
            </a:r>
            <a:br/>
            <a:r>
              <a:t>               Yashar Mehdad and</a:t>
            </a:r>
            <a:br/>
            <a:r>
              <a:t>               Scott Yih and</a:t>
            </a:r>
            <a:br/>
            <a:r>
              <a:t>               Sebastian Riedel and</a:t>
            </a:r>
            <a:br/>
            <a:r>
              <a:t>               Douwe Kiela and</a:t>
            </a:r>
            <a:br/>
            <a:r>
              <a:t>               Barlas Oguz},</a:t>
            </a:r>
            <a:br/>
            <a:r>
              <a:t>  title     = {Answering Complex Open-Domain Questions with Multi-Hop Dense Retrieval},</a:t>
            </a:r>
            <a:br/>
            <a:r>
              <a:t>  booktitle = {9th International Conference on Learning Representations, {ICLR} 2021,</a:t>
            </a:r>
            <a:br/>
            <a:r>
              <a:t>               Virtual Event, Austria, May 3-7, 2021},</a:t>
            </a:r>
            <a:br/>
            <a:r>
              <a:t>  publisher = {OpenReview.net},</a:t>
            </a:r>
            <a:br/>
            <a:r>
              <a:t>  year      = {2021},</a:t>
            </a:r>
            <a:br/>
            <a:r>
              <a:t>  url       = {https://openreview.net/forum?id=EMHoBG0avc1},</a:t>
            </a:r>
            <a:br/>
            <a:r>
              <a:t>  timestamp = {Thu, 24 Jun 2021 08:01:17 +0200},</a:t>
            </a:r>
            <a:br/>
            <a:r>
              <a:t>  biburl    = {https://dblp.org/rec/conf/iclr/XiongLIDLWMY0KO21.bib},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Multi-stage hybrid embedding fusion network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https://doi.org/10.1016/j.neucom.2020.10.071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@article{DBLP:journals/ijon/LaoGPCLL21,</a:t>
            </a:r>
            <a:br/>
            <a:r>
              <a:t>  author    = {Mingrui Lao and</a:t>
            </a:r>
            <a:br/>
            <a:r>
              <a:t>               Yanming Guo and</a:t>
            </a:r>
            <a:br/>
            <a:r>
              <a:t>               Nan Pu and</a:t>
            </a:r>
            <a:br/>
            <a:r>
              <a:t>               Wei Chen and</a:t>
            </a:r>
            <a:br/>
            <a:r>
              <a:t>               Yu Liu and</a:t>
            </a:r>
            <a:br/>
            <a:r>
              <a:t>               Michael S. Lew},</a:t>
            </a:r>
            <a:br/>
            <a:r>
              <a:t>  title     = {Multi-stage hybrid embedding fusion network for visual question answering},</a:t>
            </a:r>
            <a:br/>
            <a:r>
              <a:t>  journal   = {Neurocomputing},</a:t>
            </a:r>
            <a:br/>
            <a:r>
              <a:t>  volume    = {423},</a:t>
            </a:r>
            <a:br/>
            <a:r>
              <a:t>  pages     = {541--550},</a:t>
            </a:r>
            <a:br/>
            <a:r>
              <a:t>  year      = {2021},</a:t>
            </a:r>
            <a:br/>
            <a:r>
              <a:t>  url       = {https://doi.org/10.1016/j.neucom.2020.10.071},</a:t>
            </a:r>
            <a:br/>
            <a:r>
              <a:t>  doi       = {10.1016/j.neucom.2020.10.071},</a:t>
            </a:r>
            <a:br/>
            <a:r>
              <a:t>  timestamp = {Thu, 17 Dec 2020 09:16:00 +0100},</a:t>
            </a:r>
            <a:br/>
            <a:r>
              <a:t>  biburl    = {https://dblp.org/rec/journals/ijon/LaoGPCLL21.bib},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Language Prior Based Focal Loss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https://doi.org/10.1109/ICME51207.2021.9428165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@inproceedings{DBLP:conf/icmcs/LaoG0L21,</a:t>
            </a:r>
            <a:br/>
            <a:r>
              <a:t>  author    = {Mingrui Lao and</a:t>
            </a:r>
            <a:br/>
            <a:r>
              <a:t>               Yanming Guo and</a:t>
            </a:r>
            <a:br/>
            <a:r>
              <a:t>               Yu Liu and</a:t>
            </a:r>
            <a:br/>
            <a:r>
              <a:t>               Michael S. Lew},</a:t>
            </a:r>
            <a:br/>
            <a:r>
              <a:t>  title     = {A Language Prior Based Focal Loss for Visual Question Answering},</a:t>
            </a:r>
            <a:br/>
            <a:r>
              <a:t>  booktitle = {2021 {IEEE} International Conference on Multimedia and Expo, {ICME}</a:t>
            </a:r>
            <a:br/>
            <a:r>
              <a:t>               2021, Shenzhen, China, July 5-9,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{https://doi.org/10.1109/ICME51207.2021.9428165},</a:t>
            </a:r>
            <a:br/>
            <a:r>
              <a:t>  doi       = {10.1109/ICME51207.2021.9428165},</a:t>
            </a:r>
            <a:br/>
            <a:r>
              <a:t>  timestamp = {Thu, 03 Feb 2022 12:45:49 +0100},</a:t>
            </a:r>
            <a:br/>
            <a:r>
              <a:t>  biburl    = {https://dblp.org/rec/conf/icmcs/LaoG0L21.bib},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Content and Context with Language Bias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https://doi.org/10.1109/ICME51207.2021.9428098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@inproceedings{DBLP:conf/icmcs/YangFLSWJ21,</a:t>
            </a:r>
            <a:br/>
            <a:r>
              <a:t>  author    = {Chao Yang and</a:t>
            </a:r>
            <a:br/>
            <a:r>
              <a:t>               Su Feng and</a:t>
            </a:r>
            <a:br/>
            <a:r>
              <a:t>               Dongsheng Li and</a:t>
            </a:r>
            <a:br/>
            <a:r>
              <a:t>               Huawei Shen and</a:t>
            </a:r>
            <a:br/>
            <a:r>
              <a:t>               Guoqing Wang and</a:t>
            </a:r>
            <a:br/>
            <a:r>
              <a:t>               Bin Jiang},</a:t>
            </a:r>
            <a:br/>
            <a:r>
              <a:t>  title     = {Learning Content and Context with Language Bias for Visual Question</a:t>
            </a:r>
            <a:br/>
            <a:r>
              <a:t>               Answering},</a:t>
            </a:r>
            <a:br/>
            <a:r>
              <a:t>  booktitle = {2021 {IEEE} International Conference on Multimedia and Expo, {ICME}</a:t>
            </a:r>
            <a:br/>
            <a:r>
              <a:t>               2021, Shenzhen, China, July 5-9,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{https://doi.org/10.1109/ICME51207.2021.9428098},</a:t>
            </a:r>
            <a:br/>
            <a:r>
              <a:t>  doi       = {10.1109/ICME51207.2021.9428098},</a:t>
            </a:r>
            <a:br/>
            <a:r>
              <a:t>  timestamp = {Thu, 03 Feb 2022 12:45:49 +0100},</a:t>
            </a:r>
            <a:br/>
            <a:r>
              <a:t>  biburl    = {https://dblp.org/rec/conf/icmcs/YangFLSWJ21.bib},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Fusing Temporally Distributed Multi-Modal Semantic Clues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https://doi.org/10.1109/ICME51207.2021.9428225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@inproceedings{DBLP:conf/icmcs/Zhang0XZ21,</a:t>
            </a:r>
            <a:br/>
            <a:r>
              <a:t>  author    = {Fuwei Zhang and</a:t>
            </a:r>
            <a:br/>
            <a:r>
              <a:t>               Ruomei Wang and</a:t>
            </a:r>
            <a:br/>
            <a:r>
              <a:t>               Songhua Xu and</a:t>
            </a:r>
            <a:br/>
            <a:r>
              <a:t>               Fan Zhou},</a:t>
            </a:r>
            <a:br/>
            <a:r>
              <a:t>  title     = {Fusing Temporally Distributed Multi-Modal Semantic Clues for Video</a:t>
            </a:r>
            <a:br/>
            <a:r>
              <a:t>               Question Answering},</a:t>
            </a:r>
            <a:br/>
            <a:r>
              <a:t>  booktitle = {2021 {IEEE} International Conference on Multimedia and Expo, {ICME}</a:t>
            </a:r>
            <a:br/>
            <a:r>
              <a:t>               2021, Shenzhen, China, July 5-9,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{https://doi.org/10.1109/ICME51207.2021.9428225},</a:t>
            </a:r>
            <a:br/>
            <a:r>
              <a:t>  doi       = {10.1109/ICME51207.2021.9428225},</a:t>
            </a:r>
            <a:br/>
            <a:r>
              <a:t>  timestamp = {Fri, 04 Feb 2022 08:28:15 +0100},</a:t>
            </a:r>
            <a:br/>
            <a:r>
              <a:t>  biburl    = {https://dblp.org/rec/conf/icmcs/Zhang0XZ21.bib},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LEGO: Latent Execution-Guided Reasoning for Multi-Hop Question Answering on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http://proceedings.mlr.press/v139/ren21a.html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@inproceedings{DBLP:conf/icml/RenDDCYSSLZ21,</a:t>
            </a:r>
            <a:br/>
            <a:r>
              <a:t>  author    = {Hongyu Ren and</a:t>
            </a:r>
            <a:br/>
            <a:r>
              <a:t>               Hanjun Dai and</a:t>
            </a:r>
            <a:br/>
            <a:r>
              <a:t>               Bo Dai and</a:t>
            </a:r>
            <a:br/>
            <a:r>
              <a:t>               Xinyun Chen and</a:t>
            </a:r>
            <a:br/>
            <a:r>
              <a:t>               Michihiro Yasunaga and</a:t>
            </a:r>
            <a:br/>
            <a:r>
              <a:t>               Haitian Sun and</a:t>
            </a:r>
            <a:br/>
            <a:r>
              <a:t>               Dale Schuurmans and</a:t>
            </a:r>
            <a:br/>
            <a:r>
              <a:t>               Jure Leskovec and</a:t>
            </a:r>
            <a:br/>
            <a:r>
              <a:t>               Denny Zhou},</a:t>
            </a:r>
            <a:br/>
            <a:r>
              <a:t>  editor    = {Marina Meila and</a:t>
            </a:r>
            <a:br/>
            <a:r>
              <a:t>               Tong Zhang},</a:t>
            </a:r>
            <a:br/>
            <a:r>
              <a:t>  title     = {{LEGO:} Latent Execution-Guided Reasoning for Multi-Hop Question Answering</a:t>
            </a:r>
            <a:br/>
            <a:r>
              <a:t>               on Knowledge Graphs},</a:t>
            </a:r>
            <a:br/>
            <a:r>
              <a:t>  booktitle = {Proceedings of the 38th International Conference on Machine Learning,</a:t>
            </a:r>
            <a:br/>
            <a:r>
              <a:t>               {ICML} 2021, 18-24 July 2021, Virtual Event},</a:t>
            </a:r>
            <a:br/>
            <a:r>
              <a:t>  series    = {Proceedings of Machine Learning Research},</a:t>
            </a:r>
            <a:br/>
            <a:r>
              <a:t>  volume    = {139},</a:t>
            </a:r>
            <a:br/>
            <a:r>
              <a:t>  pages     = {8959--8970},</a:t>
            </a:r>
            <a:br/>
            <a:r>
              <a:t>  publisher = {{PMLR}},</a:t>
            </a:r>
            <a:br/>
            <a:r>
              <a:t>  year      = {2021},</a:t>
            </a:r>
            <a:br/>
            <a:r>
              <a:t>  url       = {http://proceedings.mlr.press/v139/ren21a.html},</a:t>
            </a:r>
            <a:br/>
            <a:r>
              <a:t>  timestamp = {Wed, 25 Aug 2021 17:11:17 +0200},</a:t>
            </a:r>
            <a:br/>
            <a:r>
              <a:t>  biburl    = {https://dblp.org/rec/conf/icml/RenDDCYSSLZ21.bib},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based on Formal Logic.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https://doi.org/10.1109/ICMLA52953.2021.00157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@inproceedings{DBLP:conf/icmla/SethuramanPFK21,</a:t>
            </a:r>
            <a:br/>
            <a:r>
              <a:t>  author    = {Muralikrishnna G. Sethuraman and</a:t>
            </a:r>
            <a:br/>
            <a:r>
              <a:t>               Ali Payani and</a:t>
            </a:r>
            <a:br/>
            <a:r>
              <a:t>               Faramarz Fekri and</a:t>
            </a:r>
            <a:br/>
            <a:r>
              <a:t>               J. Clayton Kerce},</a:t>
            </a:r>
            <a:br/>
            <a:r>
              <a:t>  editor    = {M. Arif Wani and</a:t>
            </a:r>
            <a:br/>
            <a:r>
              <a:t>               Ishwar K. Sethi and</a:t>
            </a:r>
            <a:br/>
            <a:r>
              <a:t>               Weisong Shi and</a:t>
            </a:r>
            <a:br/>
            <a:r>
              <a:t>               Guangzhi Qu and</a:t>
            </a:r>
            <a:br/>
            <a:r>
              <a:t>               Daniela Stan Raicu and</a:t>
            </a:r>
            <a:br/>
            <a:r>
              <a:t>               Ruoming Jin},</a:t>
            </a:r>
            <a:br/>
            <a:r>
              <a:t>  title     = {Visual Question Answering based on Formal Logic},</a:t>
            </a:r>
            <a:br/>
            <a:r>
              <a:t>  booktitle = {20th {IEEE} International Conference on Machine Learning and Applications,</a:t>
            </a:r>
            <a:br/>
            <a:r>
              <a:t>               {ICMLA} 2021, Pasadena, CA, USA, December 13-16, 2021},</a:t>
            </a:r>
            <a:br/>
            <a:r>
              <a:t>  pages     = {952--957},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{https://doi.org/10.1109/ICMLA52953.2021.00157},</a:t>
            </a:r>
            <a:br/>
            <a:r>
              <a:t>  doi       = {10.1109/ICMLA52953.2021.00157},</a:t>
            </a:r>
            <a:br/>
            <a:r>
              <a:t>  timestamp = {Tue, 01 Feb 2022 17:24:07 +0100},</a:t>
            </a:r>
            <a:br/>
            <a:r>
              <a:t>  biburl    = {https://dblp.org/rec/conf/icmla/SethuramanPFK21.bib},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Object Detection Framework for Span Extraction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https://doi.org/10.1109/IC-NIDC54101.2021.9660483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@inproceedings{DBLP:conf/icnidc/ZhouG21,</a:t>
            </a:r>
            <a:br/>
            <a:r>
              <a:t>  author    = {Tianyu Zhou and</a:t>
            </a:r>
            <a:br/>
            <a:r>
              <a:t>               Ping Gong},</a:t>
            </a:r>
            <a:br/>
            <a:r>
              <a:t>  title     = {An Object Detection Framework for Span Extraction in Question Answering},</a:t>
            </a:r>
            <a:br/>
            <a:r>
              <a:t>  booktitle = {7th {IEEE} International Conference on Network Intelligence and Digital</a:t>
            </a:r>
            <a:br/>
            <a:r>
              <a:t>               Content, {IC-NIDC} 2021, Beijing, China, November 17-19, 2021},</a:t>
            </a:r>
            <a:br/>
            <a:r>
              <a:t>  pages     = {36--40},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{https://doi.org/10.1109/IC-NIDC54101.2021.9660483},</a:t>
            </a:r>
            <a:br/>
            <a:r>
              <a:t>  doi       = {10.1109/IC-NIDC54101.2021.9660483},</a:t>
            </a:r>
            <a:br/>
            <a:r>
              <a:t>  timestamp = {Wed, 12 Jan 2022 13:39:50 +0100},</a:t>
            </a:r>
            <a:br/>
            <a:r>
              <a:t>  biburl    = {https://dblp.org/rec/conf/icnidc/ZhouG21.bib},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Question Answering over Knowledge Graphs Using Graph Summarization.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https://doi.org/10.1007/978-3-030-92273-3_40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@inproceedings{DBLP:conf/iconip/LiWFZ21,</a:t>
            </a:r>
            <a:br/>
            <a:r>
              <a:t>  author    = {Sirui Li and</a:t>
            </a:r>
            <a:br/>
            <a:r>
              <a:t>               Kok Wai Wong and</a:t>
            </a:r>
            <a:br/>
            <a:r>
              <a:t>               Chun Che Fung and</a:t>
            </a:r>
            <a:br/>
            <a:r>
              <a:t>               Dengya Zhu},</a:t>
            </a:r>
            <a:br/>
            <a:r>
              <a:t>  editor    = {Teddy Mantoro and</a:t>
            </a:r>
            <a:br/>
            <a:r>
              <a:t>               Minho Lee and</a:t>
            </a:r>
            <a:br/>
            <a:r>
              <a:t>               Media Anugerah Ayu and</a:t>
            </a:r>
            <a:br/>
            <a:r>
              <a:t>               Kok Wai Wong and</a:t>
            </a:r>
            <a:br/>
            <a:r>
              <a:t>               Achmad Nizar Hidayanto},</a:t>
            </a:r>
            <a:br/>
            <a:r>
              <a:t>  title     = {Improving Question Answering over Knowledge Graphs Using Graph Summarization},</a:t>
            </a:r>
            <a:br/>
            <a:r>
              <a:t>  booktitle = {Neural Information Processing - 28th International Conference, {ICONIP}</a:t>
            </a:r>
            <a:br/>
            <a:r>
              <a:t>               2021, Sanur, Bali, Indonesia, December 8-12, 2021, Proceedings, Part</a:t>
            </a:r>
            <a:br/>
            <a:r>
              <a:t>               {IV}},</a:t>
            </a:r>
            <a:br/>
            <a:r>
              <a:t>  series    = {Lecture Notes in Computer Science},</a:t>
            </a:r>
            <a:br/>
            <a:r>
              <a:t>  volume    = {13111},</a:t>
            </a:r>
            <a:br/>
            <a:r>
              <a:t>  pages     = {489--500},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{https://doi.org/10.1007/978-3-030-92273-3\_40},</a:t>
            </a:r>
            <a:br/>
            <a:r>
              <a:t>  doi       = {10.1007/978-3-030-92273-3\_40},</a:t>
            </a:r>
            <a:br/>
            <a:r>
              <a:t>  timestamp = {Tue, 14 Dec 2021 17:56:32 +0100},</a:t>
            </a:r>
            <a:br/>
            <a:r>
              <a:t>  biburl    = {https://dblp.org/rec/conf/iconip/LiWFZ21.bib},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SPBERT: an Efficient Pre-training BERT on SPARQL Queries for Question Answering over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https://doi.org/10.1007/978-3-030-92185-9_42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@inproceedings{DBLP:conf/iconip/TranPANN21,</a:t>
            </a:r>
            <a:br/>
            <a:r>
              <a:t>  author    = {Hieu Tran and</a:t>
            </a:r>
            <a:br/>
            <a:r>
              <a:t>               Long Phan and</a:t>
            </a:r>
            <a:br/>
            <a:r>
              <a:t>               James T. Anibal and</a:t>
            </a:r>
            <a:br/>
            <a:r>
              <a:t>               Binh T. Nguyen and</a:t>
            </a:r>
            <a:br/>
            <a:r>
              <a:t>               Truong{-}Son Nguyen},</a:t>
            </a:r>
            <a:br/>
            <a:r>
              <a:t>  editor    = {Teddy Mantoro and</a:t>
            </a:r>
            <a:br/>
            <a:r>
              <a:t>               Minho Lee and</a:t>
            </a:r>
            <a:br/>
            <a:r>
              <a:t>               Media Anugerah Ayu and</a:t>
            </a:r>
            <a:br/>
            <a:r>
              <a:t>               Kok Wai Wong and</a:t>
            </a:r>
            <a:br/>
            <a:r>
              <a:t>               Achmad Nizar Hidayanto},</a:t>
            </a:r>
            <a:br/>
            <a:r>
              <a:t>  title     = {{SPBERT:} an Efficient Pre-training {BERT} on {SPARQL} Queries for</a:t>
            </a:r>
            <a:br/>
            <a:r>
              <a:t>               Question Answering over Knowledge Graphs},</a:t>
            </a:r>
            <a:br/>
            <a:r>
              <a:t>  booktitle = {Neural Information Processing - 28th International Conference, {ICONIP}</a:t>
            </a:r>
            <a:br/>
            <a:r>
              <a:t>               2021, Sanur, Bali, Indonesia, December 8-12, 2021, Proceedings, Part</a:t>
            </a:r>
            <a:br/>
            <a:r>
              <a:t>               {I}},</a:t>
            </a:r>
            <a:br/>
            <a:r>
              <a:t>  series    = {Lecture Notes in Computer Science},</a:t>
            </a:r>
            <a:br/>
            <a:r>
              <a:t>  volume    = {13108},</a:t>
            </a:r>
            <a:br/>
            <a:r>
              <a:t>  pages     = {512--523},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{https://doi.org/10.1007/978-3-030-92185-9\_42},</a:t>
            </a:r>
            <a:br/>
            <a:r>
              <a:t>  doi       = {10.1007/978-3-030-92185-9\_42},</a:t>
            </a:r>
            <a:br/>
            <a:r>
              <a:t>  timestamp = {Tue, 14 Dec 2021 17:56:34 +0100},</a:t>
            </a:r>
            <a:br/>
            <a:r>
              <a:t>  biburl    = {https://dblp.org/rec/conf/iconip/TranPANN21.bib},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Quantum-inspired Hierarchical Attention Mechanism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https://doi.org/10.1109/ICTAI52525.2021.00151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@inproceedings{DBLP:conf/ictai/Guo21,</a:t>
            </a:r>
            <a:br/>
            <a:r>
              <a:t>  author    = {Peng Guo},</a:t>
            </a:r>
            <a:br/>
            <a:r>
              <a:t>  title     = {Quantum-inspired Hierarchical Attention Mechanism for Question Answering},</a:t>
            </a:r>
            <a:br/>
            <a:r>
              <a:t>  booktitle = {33rd {IEEE} International Conference on Tools with Artificial Intelligence,</a:t>
            </a:r>
            <a:br/>
            <a:r>
              <a:t>               {ICTAI} 2021, Washington, DC, USA, November 1-3, 2021},</a:t>
            </a:r>
            <a:br/>
            <a:r>
              <a:t>  pages     = {943--950},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{https://doi.org/10.1109/ICTAI52525.2021.00151},</a:t>
            </a:r>
            <a:br/>
            <a:r>
              <a:t>  doi       = {10.1109/ICTAI52525.2021.00151},</a:t>
            </a:r>
            <a:br/>
            <a:r>
              <a:t>  timestamp = {Tue, 28 Dec 2021 14:06:20 +0100},</a:t>
            </a:r>
            <a:br/>
            <a:r>
              <a:t>  biburl    = {https://dblp.org/rec/conf/ictai/Guo21.bib},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Session details: Session 4A -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https://doi.org/10.1145/3484644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@inproceedings{DBLP:conf/ictir/Ganguly21,</a:t>
            </a:r>
            <a:br/>
            <a:r>
              <a:t>  author    = {Debasis Ganguly},</a:t>
            </a:r>
            <a:br/>
            <a:r>
              <a:t>  editor    = {Faegheh Hasibi and</a:t>
            </a:r>
            <a:br/>
            <a:r>
              <a:t>               Yi Fang and</a:t>
            </a:r>
            <a:br/>
            <a:r>
              <a:t>               Akiko Aizawa},</a:t>
            </a:r>
            <a:br/>
            <a:r>
              <a:t>  title     = {Session details: Session 4A - Question Answering},</a:t>
            </a:r>
            <a:br/>
            <a:r>
              <a:t>  booktitle = {{ICTIR} '21: The 2021 {ACM} {SIGIR} International Conference on the</a:t>
            </a:r>
            <a:br/>
            <a:r>
              <a:t>               Theory of Information Retrieval, Virtual Event, Canada, July 11, 2021},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{https://doi.org/10.1145/3484644},</a:t>
            </a:r>
            <a:br/>
            <a:r>
              <a:t>  doi       = {10.1145/3484644},</a:t>
            </a:r>
            <a:br/>
            <a:r>
              <a:t>  timestamp = {Fri, 10 Sep 2021 14:39:10 +0200},</a:t>
            </a:r>
            <a:br/>
            <a:r>
              <a:t>  biburl    = {https://dblp.org/rec/conf/ictir/Ganguly21.bib},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Research on Medical Question Answering System Based on Knowledge Graph.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https://doi.org/10.1109/ACCESS.2021.3055371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@article{DBLP:journals/access/JiangCZ21,</a:t>
            </a:r>
            <a:br/>
            <a:r>
              <a:t>  author    = {Zhixue Jiang and</a:t>
            </a:r>
            <a:br/>
            <a:r>
              <a:t>               Chengying Chi and</a:t>
            </a:r>
            <a:br/>
            <a:r>
              <a:t>               Yunyun Zhan},</a:t>
            </a:r>
            <a:br/>
            <a:r>
              <a:t>  title     = {Research on Medical Question Answering System Based on Knowledge Graph},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{21094--21101},</a:t>
            </a:r>
            <a:br/>
            <a:r>
              <a:t>  year      = {2021},</a:t>
            </a:r>
            <a:br/>
            <a:r>
              <a:t>  url       = {https://doi.org/10.1109/ACCESS.2021.3055371},</a:t>
            </a:r>
            <a:br/>
            <a:r>
              <a:t>  doi       = {10.1109/ACCESS.2021.3055371},</a:t>
            </a:r>
            <a:br/>
            <a:r>
              <a:t>  timestamp = {Tue, 02 Mar 2021 11:24:23 +0100},</a:t>
            </a:r>
            <a:br/>
            <a:r>
              <a:t>  biburl    = {https://dblp.org/rec/journals/access/JiangCZ21.bib},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 visual and textual embedding on visual question answering for blind people.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https://doi.org/10.1016/j.neucom.2021.08.117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@article{DBLP:journals/ijon/LeNN21,</a:t>
            </a:r>
            <a:br/>
            <a:r>
              <a:t>  author    = {Tung Le and</a:t>
            </a:r>
            <a:br/>
            <a:r>
              <a:t>               Huy Tien Nguyen and</a:t>
            </a:r>
            <a:br/>
            <a:r>
              <a:t>               Minh Le Nguyen},</a:t>
            </a:r>
            <a:br/>
            <a:r>
              <a:t>  title     = {Multi visual and textual embedding on visual question answering for</a:t>
            </a:r>
            <a:br/>
            <a:r>
              <a:t>               blind people},</a:t>
            </a:r>
            <a:br/>
            <a:r>
              <a:t>  journal   = {Neurocomputing},</a:t>
            </a:r>
            <a:br/>
            <a:r>
              <a:t>  volume    = {465},</a:t>
            </a:r>
            <a:br/>
            <a:r>
              <a:t>  pages     = {451--464},</a:t>
            </a:r>
            <a:br/>
            <a:r>
              <a:t>  year      = {2021},</a:t>
            </a:r>
            <a:br/>
            <a:r>
              <a:t>  url       = {https://doi.org/10.1016/j.neucom.2021.08.117},</a:t>
            </a:r>
            <a:br/>
            <a:r>
              <a:t>  doi       = {10.1016/j.neucom.2021.08.117},</a:t>
            </a:r>
            <a:br/>
            <a:r>
              <a:t>  timestamp = {Tue, 09 Nov 2021 09:24:01 +0100},</a:t>
            </a:r>
            <a:br/>
            <a:r>
              <a:t>  biburl    = {https://dblp.org/rec/journals/ijon/LeNN21.bib},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Novel Approach for Mining Team Leaders in Community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https://doi.org/10.1145/3471158.3472230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@inproceedings{DBLP:conf/ictir/MalekiN21,</a:t>
            </a:r>
            <a:br/>
            <a:r>
              <a:t>  author    = {Sepideh Entezari Maleki and</a:t>
            </a:r>
            <a:br/>
            <a:r>
              <a:t>               Mahmood Neshati},</a:t>
            </a:r>
            <a:br/>
            <a:r>
              <a:t>  editor    = {Faegheh Hasibi and</a:t>
            </a:r>
            <a:br/>
            <a:r>
              <a:t>               Yi Fang and</a:t>
            </a:r>
            <a:br/>
            <a:r>
              <a:t>               Akiko Aizawa},</a:t>
            </a:r>
            <a:br/>
            <a:r>
              <a:t>  title     = {A Novel Approach for Mining Team Leaders in Community Question Answering},</a:t>
            </a:r>
            <a:br/>
            <a:r>
              <a:t>  booktitle = {{ICTIR} '21: The 2021 {ACM} {SIGIR} International Conference on the</a:t>
            </a:r>
            <a:br/>
            <a:r>
              <a:t>               Theory of Information Retrieval, Virtual Event, Canada, July 11, 2021},</a:t>
            </a:r>
            <a:br/>
            <a:r>
              <a:t>  pages     = {281--285},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{https://doi.org/10.1145/3471158.3472230},</a:t>
            </a:r>
            <a:br/>
            <a:r>
              <a:t>  doi       = {10.1145/3471158.3472230},</a:t>
            </a:r>
            <a:br/>
            <a:r>
              <a:t>  timestamp = {Fri, 10 Sep 2021 14:39:10 +0200},</a:t>
            </a:r>
            <a:br/>
            <a:r>
              <a:t>  biburl    = {https://dblp.org/rec/conf/ictir/MalekiN21.bib},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Passage Similarity and Diversification in Non-factoid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https://doi.org/10.1145/3471158.3472249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@inproceedings{DBLP:conf/ictir/VikramanMHCA21,</a:t>
            </a:r>
            <a:br/>
            <a:r>
              <a:t>  author    = {Lakshmi Vikraman and</a:t>
            </a:r>
            <a:br/>
            <a:r>
              <a:t>               Ali Montazeralghaem and</a:t>
            </a:r>
            <a:br/>
            <a:r>
              <a:t>               Helia Hashemi and</a:t>
            </a:r>
            <a:br/>
            <a:r>
              <a:t>               W. Bruce Croft and</a:t>
            </a:r>
            <a:br/>
            <a:r>
              <a:t>               James Allan},</a:t>
            </a:r>
            <a:br/>
            <a:r>
              <a:t>  editor    = {Faegheh Hasibi and</a:t>
            </a:r>
            <a:br/>
            <a:r>
              <a:t>               Yi Fang and</a:t>
            </a:r>
            <a:br/>
            <a:r>
              <a:t>               Akiko Aizawa},</a:t>
            </a:r>
            <a:br/>
            <a:r>
              <a:t>  title     = {Passage Similarity and Diversification in Non-factoid Question Answering},</a:t>
            </a:r>
            <a:br/>
            <a:r>
              <a:t>  booktitle = {{ICTIR} '21: The 2021 {ACM} {SIGIR} International Conference on the</a:t>
            </a:r>
            <a:br/>
            <a:r>
              <a:t>               Theory of Information Retrieval, Virtual Event, Canada, July 11, 2021},</a:t>
            </a:r>
            <a:br/>
            <a:r>
              <a:t>  pages     = {271--280},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{https://doi.org/10.1145/3471158.3472249},</a:t>
            </a:r>
            <a:br/>
            <a:r>
              <a:t>  doi       = {10.1145/3471158.3472249},</a:t>
            </a:r>
            <a:br/>
            <a:r>
              <a:t>  timestamp = {Fri, 10 Sep 2021 14:39:10 +0200},</a:t>
            </a:r>
            <a:br/>
            <a:r>
              <a:t>  biburl    = {https://dblp.org/rec/conf/ictir/VikramanMHCA21.bib},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and Answering System for NLP and Computer Vision Problems.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https://doi.org/10.1109/IDAACS53288.2021.9660989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@inproceedings{DBLP:conf/idaacs/KoziiS21,</a:t>
            </a:r>
            <a:br/>
            <a:r>
              <a:t>  author    = {Dmytro Kozii and</a:t>
            </a:r>
            <a:br/>
            <a:r>
              <a:t>               Nataliya Shakhovska},</a:t>
            </a:r>
            <a:br/>
            <a:r>
              <a:t>  title     = {Visual Question and Answering System for {NLP} and Computer Vision</a:t>
            </a:r>
            <a:br/>
            <a:r>
              <a:t>               Problems},</a:t>
            </a:r>
            <a:br/>
            <a:r>
              <a:t>  booktitle = {2021 11th {IEEE} International Conference on Intelligent Data Acquisition</a:t>
            </a:r>
            <a:br/>
            <a:r>
              <a:t>               and Advanced Computing Systems: Technology and Applications (IDAACS),</a:t>
            </a:r>
            <a:br/>
            <a:r>
              <a:t>               Cracow, Poland, September 22-25, 2021},</a:t>
            </a:r>
            <a:br/>
            <a:r>
              <a:t>  pages     = {94--99},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{https://doi.org/10.1109/IDAACS53288.2021.9660989},</a:t>
            </a:r>
            <a:br/>
            <a:r>
              <a:t>  doi       = {10.1109/IDAACS53288.2021.9660989},</a:t>
            </a:r>
            <a:br/>
            <a:r>
              <a:t>  timestamp = {Fri, 07 Jan 2022 11:03:16 +0100},</a:t>
            </a:r>
            <a:br/>
            <a:r>
              <a:t>  biburl    = {https://dblp.org/rec/conf/idaacs/KoziiS21.bib},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Arabic Question Answering System for Information Retrieval on Large-scale Image Objects.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https://doi.org/10.1109/IDSTA53674.2021.9660793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@inproceedings{DBLP:conf/idsta/Al-ZubiAA21,</a:t>
            </a:r>
            <a:br/>
            <a:r>
              <a:t>  author    = {Sawsan Al{-}Zubi and</a:t>
            </a:r>
            <a:br/>
            <a:r>
              <a:t>               Feras M. Awaysheh and</a:t>
            </a:r>
            <a:br/>
            <a:r>
              <a:t>               Bashar Awad Al{-}Shboul},</a:t>
            </a:r>
            <a:br/>
            <a:r>
              <a:t>  title     = {Arabic Question Answering System for Information Retrieval on Large-scale</a:t>
            </a:r>
            <a:br/>
            <a:r>
              <a:t>               Image Objects},</a:t>
            </a:r>
            <a:br/>
            <a:r>
              <a:t>  booktitle = {Second International Conference on Intelligent Data Science Technologies</a:t>
            </a:r>
            <a:br/>
            <a:r>
              <a:t>               and Applications, {IDSTA} 2021, Tartu, Estonia, November 15-17, 2021},</a:t>
            </a:r>
            <a:br/>
            <a:r>
              <a:t>  pages     = {162--170},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{https://doi.org/10.1109/IDSTA53674.2021.9660793},</a:t>
            </a:r>
            <a:br/>
            <a:r>
              <a:t>  doi       = {10.1109/IDSTA53674.2021.9660793},</a:t>
            </a:r>
            <a:br/>
            <a:r>
              <a:t>  timestamp = {Fri, 07 Jan 2022 12:19:11 +0100},</a:t>
            </a:r>
            <a:br/>
            <a:r>
              <a:t>  biburl    = {https://dblp.org/rec/conf/idsta/Al-ZubiAA21.bib},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RSVQA Meets Bigearthnet: A New, Large-Scale, Visual Question Answering Dataset for Remote Sensing.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https://doi.org/10.1109/IGARSS47720.2021.9553307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@inproceedings{DBLP:conf/igarss/LobryDT21,</a:t>
            </a:r>
            <a:br/>
            <a:r>
              <a:t>  author    = {Sylvain Lobry and</a:t>
            </a:r>
            <a:br/>
            <a:r>
              <a:t>               Beg{\"{u}}m Demir and</a:t>
            </a:r>
            <a:br/>
            <a:r>
              <a:t>               Devis Tuia},</a:t>
            </a:r>
            <a:br/>
            <a:r>
              <a:t>  title     = {{RSVQA} Meets Bigearthnet: {A} New, Large-Scale, Visual Question Answering</a:t>
            </a:r>
            <a:br/>
            <a:r>
              <a:t>               Dataset for Remote Sensing},</a:t>
            </a:r>
            <a:br/>
            <a:r>
              <a:t>  booktitle = {{IEEE} International Geoscience and Remote Sensing Symposium, {IGARSS}</a:t>
            </a:r>
            <a:br/>
            <a:r>
              <a:t>               2021, Brussels, Belgium, July 11-16, 2021},</a:t>
            </a:r>
            <a:br/>
            <a:r>
              <a:t>  pages     = {1218--1221},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{https://doi.org/10.1109/IGARSS47720.2021.9553307},</a:t>
            </a:r>
            <a:br/>
            <a:r>
              <a:t>  doi       = {10.1109/IGARSS47720.2021.9553307},</a:t>
            </a:r>
            <a:br/>
            <a:r>
              <a:t>  timestamp = {Mon, 18 Oct 2021 16:31:58 +0200},</a:t>
            </a:r>
            <a:br/>
            <a:r>
              <a:t>  biburl    = {https://dblp.org/rec/conf/igarss/LobryDT21.bib},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VQA-Aid: Visual Question Answering for Post-Disaster Damage Assessment and Analysis.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https://doi.org/10.1109/IGARSS47720.2021.9553578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@inproceedings{DBLP:conf/igarss/SarkarR21,</a:t>
            </a:r>
            <a:br/>
            <a:r>
              <a:t>  author    = {Argho Sarkar and</a:t>
            </a:r>
            <a:br/>
            <a:r>
              <a:t>               Maryam Rahnemoonfar},</a:t>
            </a:r>
            <a:br/>
            <a:r>
              <a:t>  title     = {VQA-Aid: Visual Question Answering for Post-Disaster Damage Assessment</a:t>
            </a:r>
            <a:br/>
            <a:r>
              <a:t>               and Analysis},</a:t>
            </a:r>
            <a:br/>
            <a:r>
              <a:t>  booktitle = {{IEEE} International Geoscience and Remote Sensing Symposium, {IGARSS}</a:t>
            </a:r>
            <a:br/>
            <a:r>
              <a:t>               2021, Brussels, Belgium, July 11-16, 2021},</a:t>
            </a:r>
            <a:br/>
            <a:r>
              <a:t>  pages     = {8660--8663},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{https://doi.org/10.1109/IGARSS47720.2021.9553578},</a:t>
            </a:r>
            <a:br/>
            <a:r>
              <a:t>  doi       = {10.1109/IGARSS47720.2021.9553578},</a:t>
            </a:r>
            <a:br/>
            <a:r>
              <a:t>  timestamp = {Tue, 19 Oct 2021 15:47:07 +0200},</a:t>
            </a:r>
            <a:br/>
            <a:r>
              <a:t>  biburl    = {https://dblp.org/rec/conf/igarss/SarkarR21.bib},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Enabling Deep Learning-Based Question-Answering for 3D Lidar Point Clouds.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https://doi.org/10.1109/IGARSS47720.2021.9553785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@inproceedings{DBLP:conf/igarss/ShindeDPTS21,</a:t>
            </a:r>
            <a:br/>
            <a:r>
              <a:t>  author    = {Rajat C. Shinde and</a:t>
            </a:r>
            <a:br/>
            <a:r>
              <a:t>               Surya S. Durbha and</a:t>
            </a:r>
            <a:br/>
            <a:r>
              <a:t>               Abhishek V. Potnis and</a:t>
            </a:r>
            <a:br/>
            <a:r>
              <a:t>               Pratyush V. Talreja and</a:t>
            </a:r>
            <a:br/>
            <a:r>
              <a:t>               Gaganpreet Singh},</a:t>
            </a:r>
            <a:br/>
            <a:r>
              <a:t>  title     = {Towards Enabling Deep Learning-Based Question-Answering for 3D Lidar</a:t>
            </a:r>
            <a:br/>
            <a:r>
              <a:t>               Point Clouds},</a:t>
            </a:r>
            <a:br/>
            <a:r>
              <a:t>  booktitle = {{IEEE} International Geoscience and Remote Sensing Symposium, {IGARSS}</a:t>
            </a:r>
            <a:br/>
            <a:r>
              <a:t>               2021, Brussels, Belgium, July 11-16, 2021},</a:t>
            </a:r>
            <a:br/>
            <a:r>
              <a:t>  pages     = {6936--6939},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{https://doi.org/10.1109/IGARSS47720.2021.9553785},</a:t>
            </a:r>
            <a:br/>
            <a:r>
              <a:t>  doi       = {10.1109/IGARSS47720.2021.9553785},</a:t>
            </a:r>
            <a:br/>
            <a:r>
              <a:t>  timestamp = {Mon, 03 Jan 2022 22:16:57 +0100},</a:t>
            </a:r>
            <a:br/>
            <a:r>
              <a:t>  biburl    = {https://dblp.org/rec/conf/igarss/ShindeDPTS21.bib},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Self-Paced Curriculum Learning for Visual Question Answering on Remote Sensing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https://doi.org/10.1109/IGARSS47720.2021.9553624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@inproceedings{DBLP:conf/igarss/YuanMZ21,</a:t>
            </a:r>
            <a:br/>
            <a:r>
              <a:t>  author    = {Zhenghang Yuan and</a:t>
            </a:r>
            <a:br/>
            <a:r>
              <a:t>               Lichao Mou and</a:t>
            </a:r>
            <a:br/>
            <a:r>
              <a:t>               Xiao Xiang Zhu},</a:t>
            </a:r>
            <a:br/>
            <a:r>
              <a:t>  title     = {Self-Paced Curriculum Learning for Visual Question Answering on Remote</a:t>
            </a:r>
            <a:br/>
            <a:r>
              <a:t>               Sensing Data},</a:t>
            </a:r>
            <a:br/>
            <a:r>
              <a:t>  booktitle = {{IEEE} International Geoscience and Remote Sensing Symposium, {IGARSS}</a:t>
            </a:r>
            <a:br/>
            <a:r>
              <a:t>               2021, Brussels, Belgium, July 11-16, 2021},</a:t>
            </a:r>
            <a:br/>
            <a:r>
              <a:t>  pages     = {2999--3002},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{https://doi.org/10.1109/IGARSS47720.2021.9553624},</a:t>
            </a:r>
            <a:br/>
            <a:r>
              <a:t>  doi       = {10.1109/IGARSS47720.2021.9553624},</a:t>
            </a:r>
            <a:br/>
            <a:r>
              <a:t>  timestamp = {Mon, 18 Oct 2021 16:31:58 +0200},</a:t>
            </a:r>
            <a:br/>
            <a:r>
              <a:t>  biburl    = {https://dblp.org/rec/conf/igarss/YuanMZ21.bib},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Factoid based Question Answering System based on Dependency Analysis and Wikidata.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https://doi.org/10.1109/IISA52424.2021.9555551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@inproceedings{DBLP:conf/iisa/PloumisPGH21,</a:t>
            </a:r>
            <a:br/>
            <a:r>
              <a:t>  author    = {Thomas Ploumis and</a:t>
            </a:r>
            <a:br/>
            <a:r>
              <a:t>               Isidoros Perikos and</a:t>
            </a:r>
            <a:br/>
            <a:r>
              <a:t>               Foteini Grivokostopoulou and</a:t>
            </a:r>
            <a:br/>
            <a:r>
              <a:t>               Ioannis Hatzilygeroudis},</a:t>
            </a:r>
            <a:br/>
            <a:r>
              <a:t>  editor    = {Nikolaos G. Bourbakis and</a:t>
            </a:r>
            <a:br/>
            <a:r>
              <a:t>               George A. Tsihrintzis and</a:t>
            </a:r>
            <a:br/>
            <a:r>
              <a:t>               Maria Virvou},</a:t>
            </a:r>
            <a:br/>
            <a:r>
              <a:t>  title     = {A Factoid based Question Answering System based on Dependency Analysis</a:t>
            </a:r>
            <a:br/>
            <a:r>
              <a:t>               and Wikidata},</a:t>
            </a:r>
            <a:br/>
            <a:r>
              <a:t>  booktitle = {12th International Conference on Information, Intelligence, Systems</a:t>
            </a:r>
            <a:br/>
            <a:r>
              <a:t>               {\&amp;} Applications, {IISA} 2021, Chania Crete, Greece, July 12-14,</a:t>
            </a:r>
            <a:br/>
            <a:r>
              <a:t>               2021},</a:t>
            </a:r>
            <a:br/>
            <a:r>
              <a:t>  pages     = {1--7},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{https://doi.org/10.1109/IISA52424.2021.9555551},</a:t>
            </a:r>
            <a:br/>
            <a:r>
              <a:t>  doi       = {10.1109/IISA52424.2021.9555551},</a:t>
            </a:r>
            <a:br/>
            <a:r>
              <a:t>  timestamp = {Wed, 13 Oct 2021 15:47:28 +0200},</a:t>
            </a:r>
            <a:br/>
            <a:r>
              <a:t>  biburl    = {https://dblp.org/rec/conf/iisa/PloumisPGH21.bib},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Scheme for Efficient Question Answering with Low Dimension Reconstructed Embeddings.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https://doi.org/10.1145/3487664.3487705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@inproceedings{DBLP:conf/iiwas/BuzaabaA21,</a:t>
            </a:r>
            <a:br/>
            <a:r>
              <a:t>  author    = {Happy Buzaaba and</a:t>
            </a:r>
            <a:br/>
            <a:r>
              <a:t>               Toshiyuki Amagasa},</a:t>
            </a:r>
            <a:br/>
            <a:r>
              <a:t>  editor    = {Eric Pardede and</a:t>
            </a:r>
            <a:br/>
            <a:r>
              <a:t>               Maria Indrawan{-}Santiago and</a:t>
            </a:r>
            <a:br/>
            <a:r>
              <a:t>               Pari Delir Haghighi and</a:t>
            </a:r>
            <a:br/>
            <a:r>
              <a:t>               Matthias Steinbauer and</a:t>
            </a:r>
            <a:br/>
            <a:r>
              <a:t>               Ismail Khalil and</a:t>
            </a:r>
            <a:br/>
            <a:r>
              <a:t>               Gabriele Kotsis},</a:t>
            </a:r>
            <a:br/>
            <a:r>
              <a:t>  title     = {A Scheme for Efficient Question Answering with Low Dimension Reconstructed</a:t>
            </a:r>
            <a:br/>
            <a:r>
              <a:t>               Embeddings},</a:t>
            </a:r>
            <a:br/>
            <a:r>
              <a:t>  booktitle = {iiWAS2021: The 23rd International Conference on Information Integration</a:t>
            </a:r>
            <a:br/>
            <a:r>
              <a:t>               and Web Intelligence, Linz, Austria, 29 November 2021 - 1 December</a:t>
            </a:r>
            <a:br/>
            <a:r>
              <a:t>               2021},</a:t>
            </a:r>
            <a:br/>
            <a:r>
              <a:t>  pages     = {303--310},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{https://doi.org/10.1145/3487664.3487705},</a:t>
            </a:r>
            <a:br/>
            <a:r>
              <a:t>  doi       = {10.1145/3487664.3487705},</a:t>
            </a:r>
            <a:br/>
            <a:r>
              <a:t>  timestamp = {Tue, 04 Jan 2022 16:40:54 +0100},</a:t>
            </a:r>
            <a:br/>
            <a:r>
              <a:t>  biburl    = {https://dblp.org/rec/conf/iiwas/BuzaabaA21.bib},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SKR-QA: Semantic ranking and knowledge revise for multi-choice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https://doi.org/10.1016/j.neucom.2021.06.076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@article{DBLP:journals/ijon/RenHG21,</a:t>
            </a:r>
            <a:br/>
            <a:r>
              <a:t>  author    = {Mucheng Ren and</a:t>
            </a:r>
            <a:br/>
            <a:r>
              <a:t>               Heyan Huang and</a:t>
            </a:r>
            <a:br/>
            <a:r>
              <a:t>               Yang Gao},</a:t>
            </a:r>
            <a:br/>
            <a:r>
              <a:t>  title     = {{SKR-QA:} Semantic ranking and knowledge revise for multi-choice question</a:t>
            </a:r>
            <a:br/>
            <a:r>
              <a:t>               answering},</a:t>
            </a:r>
            <a:br/>
            <a:r>
              <a:t>  journal   = {Neurocomputing},</a:t>
            </a:r>
            <a:br/>
            <a:r>
              <a:t>  volume    = {459},</a:t>
            </a:r>
            <a:br/>
            <a:r>
              <a:t>  pages     = {142--151},</a:t>
            </a:r>
            <a:br/>
            <a:r>
              <a:t>  year      = {2021},</a:t>
            </a:r>
            <a:br/>
            <a:r>
              <a:t>  url       = {https://doi.org/10.1016/j.neucom.2021.06.076},</a:t>
            </a:r>
            <a:br/>
            <a:r>
              <a:t>  doi       = {10.1016/j.neucom.2021.06.076},</a:t>
            </a:r>
            <a:br/>
            <a:r>
              <a:t>  timestamp = {Fri, 24 Sep 2021 09:47:30 +0200},</a:t>
            </a:r>
            <a:br/>
            <a:r>
              <a:t>  biburl    = {https://dblp.org/rec/journals/ijon/RenHG21.bib},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Object-oriented Spatio-Temporal Reasoning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https://doi.org/10.24963/ijcai.2021/88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@inproceedings{DBLP:conf/ijcai/DangLL021,</a:t>
            </a:r>
            <a:br/>
            <a:r>
              <a:t>  author    = {Long Hoang Dang and</a:t>
            </a:r>
            <a:br/>
            <a:r>
              <a:t>               Thao Minh Le and</a:t>
            </a:r>
            <a:br/>
            <a:r>
              <a:t>               Vuong Le and</a:t>
            </a:r>
            <a:br/>
            <a:r>
              <a:t>               Truyen Tran},</a:t>
            </a:r>
            <a:br/>
            <a:r>
              <a:t>  editor    = {Zhi{-}Hua Zhou},</a:t>
            </a:r>
            <a:br/>
            <a:r>
              <a:t>  title     = {Hierarchical Object-oriented Spatio-Temporal Reasoning for Video Question</a:t>
            </a:r>
            <a:br/>
            <a:r>
              <a:t>               Answering},</a:t>
            </a:r>
            <a:br/>
            <a:r>
              <a:t>  booktitle = {Proceedings of the Thirtieth International Joint Conference on Artificial</a:t>
            </a:r>
            <a:br/>
            <a:r>
              <a:t>               Intelligence, {IJCAI} 2021, Virtual Event / Montreal, Canada, 19-27</a:t>
            </a:r>
            <a:br/>
            <a:r>
              <a:t>               August 2021},</a:t>
            </a:r>
            <a:br/>
            <a:r>
              <a:t>  pages     = {636--642},</a:t>
            </a:r>
            <a:br/>
            <a:r>
              <a:t>  publisher = {ijcai.org},</a:t>
            </a:r>
            <a:br/>
            <a:r>
              <a:t>  year      = {2021},</a:t>
            </a:r>
            <a:br/>
            <a:r>
              <a:t>  url       = {https://doi.org/10.24963/ijcai.2021/88},</a:t>
            </a:r>
            <a:br/>
            <a:r>
              <a:t>  doi       = {10.24963/ijcai.2021/88},</a:t>
            </a:r>
            <a:br/>
            <a:r>
              <a:t>  timestamp = {Mon, 03 Jan 2022 22:38:57 +0100},</a:t>
            </a:r>
            <a:br/>
            <a:r>
              <a:t>  biburl    = {https://dblp.org/rec/conf/ijcai/DangLL021.bib},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Chop Chop BERT: Visual Question Answering by Chopping VisualBERT's Heads.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https://doi.org/10.24963/ijcai.2021/92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@inproceedings{DBLP:conf/ijcai/GaoZWW21,</a:t>
            </a:r>
            <a:br/>
            <a:r>
              <a:t>  author    = {Chenyu Gao and</a:t>
            </a:r>
            <a:br/>
            <a:r>
              <a:t>               Qi Zhu and</a:t>
            </a:r>
            <a:br/>
            <a:r>
              <a:t>               Peng Wang and</a:t>
            </a:r>
            <a:br/>
            <a:r>
              <a:t>               Qi Wu},</a:t>
            </a:r>
            <a:br/>
            <a:r>
              <a:t>  editor    = {Zhi{-}Hua Zhou},</a:t>
            </a:r>
            <a:br/>
            <a:r>
              <a:t>  title     = {Chop Chop {BERT:} Visual Question Answering by Chopping VisualBERT's</a:t>
            </a:r>
            <a:br/>
            <a:r>
              <a:t>               Heads},</a:t>
            </a:r>
            <a:br/>
            <a:r>
              <a:t>  booktitle = {Proceedings of the Thirtieth International Joint Conference on Artificial</a:t>
            </a:r>
            <a:br/>
            <a:r>
              <a:t>               Intelligence, {IJCAI} 2021, Virtual Event / Montreal, Canada, 19-27</a:t>
            </a:r>
            <a:br/>
            <a:r>
              <a:t>               August 2021},</a:t>
            </a:r>
            <a:br/>
            <a:r>
              <a:t>  pages     = {664--670},</a:t>
            </a:r>
            <a:br/>
            <a:r>
              <a:t>  publisher = {ijcai.org},</a:t>
            </a:r>
            <a:br/>
            <a:r>
              <a:t>  year      = {2021},</a:t>
            </a:r>
            <a:br/>
            <a:r>
              <a:t>  url       = {https://doi.org/10.24963/ijcai.2021/92},</a:t>
            </a:r>
            <a:br/>
            <a:r>
              <a:t>  doi       = {10.24963/ijcai.2021/92},</a:t>
            </a:r>
            <a:br/>
            <a:r>
              <a:t>  timestamp = {Tue, 21 Dec 2021 10:11:14 +0100},</a:t>
            </a:r>
            <a:br/>
            <a:r>
              <a:t>  biburl    = {https://dblp.org/rec/conf/ijcai/GaoZWW21.bib},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on Complex Knowledge Base Question Answering: Methods, Challenges and Solutions.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https://doi.org/10.24963/ijcai.2021/611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@inproceedings{DBLP:conf/ijcai/LanHJ0ZW21,</a:t>
            </a:r>
            <a:br/>
            <a:r>
              <a:t>  author    = {Yunshi Lan and</a:t>
            </a:r>
            <a:br/>
            <a:r>
              <a:t>               Gaole He and</a:t>
            </a:r>
            <a:br/>
            <a:r>
              <a:t>               Jinhao Jiang and</a:t>
            </a:r>
            <a:br/>
            <a:r>
              <a:t>               Jing Jiang and</a:t>
            </a:r>
            <a:br/>
            <a:r>
              <a:t>               Wayne Xin Zhao and</a:t>
            </a:r>
            <a:br/>
            <a:r>
              <a:t>               Ji{-}Rong Wen},</a:t>
            </a:r>
            <a:br/>
            <a:r>
              <a:t>  editor    = {Zhi{-}Hua Zhou},</a:t>
            </a:r>
            <a:br/>
            <a:r>
              <a:t>  title     = {A Survey on Complex Knowledge Base Question Answering: Methods, Challenges</a:t>
            </a:r>
            <a:br/>
            <a:r>
              <a:t>               and Solutions},</a:t>
            </a:r>
            <a:br/>
            <a:r>
              <a:t>  booktitle = {Proceedings of the Thirtieth International Joint Conference on Artificial</a:t>
            </a:r>
            <a:br/>
            <a:r>
              <a:t>               Intelligence, {IJCAI} 2021, Virtual Event / Montreal, Canada, 19-27</a:t>
            </a:r>
            <a:br/>
            <a:r>
              <a:t>               August 2021},</a:t>
            </a:r>
            <a:br/>
            <a:r>
              <a:t>  pages     = {4483--4491},</a:t>
            </a:r>
            <a:br/>
            <a:r>
              <a:t>  publisher = {ijcai.org},</a:t>
            </a:r>
            <a:br/>
            <a:r>
              <a:t>  year      = {2021},</a:t>
            </a:r>
            <a:br/>
            <a:r>
              <a:t>  url       = {https://doi.org/10.24963/ijcai.2021/611},</a:t>
            </a:r>
            <a:br/>
            <a:r>
              <a:t>  doi       = {10.24963/ijcai.2021/611},</a:t>
            </a:r>
            <a:br/>
            <a:r>
              <a:t>  timestamp = {Wed, 25 Aug 2021 17:11:16 +0200},</a:t>
            </a:r>
            <a:br/>
            <a:r>
              <a:t>  biburl    = {https://dblp.org/rec/conf/ijcai/LanHJ0ZW21.bib},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MRD-Net: Multi-Modal Residual Knowledge Distillation for Spoken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https://doi.org/10.24963/ijcai.2021/549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@inproceedings{DBLP:conf/ijcai/YouCZ21,</a:t>
            </a:r>
            <a:br/>
            <a:r>
              <a:t>  author    = {Chenyu You and</a:t>
            </a:r>
            <a:br/>
            <a:r>
              <a:t>               Nuo Chen and</a:t>
            </a:r>
            <a:br/>
            <a:r>
              <a:t>               Yuexian Zou},</a:t>
            </a:r>
            <a:br/>
            <a:r>
              <a:t>  editor    = {Zhi{-}Hua Zhou},</a:t>
            </a:r>
            <a:br/>
            <a:r>
              <a:t>  title     = {MRD-Net: Multi-Modal Residual Knowledge Distillation for Spoken Question</a:t>
            </a:r>
            <a:br/>
            <a:r>
              <a:t>               Answering},</a:t>
            </a:r>
            <a:br/>
            <a:r>
              <a:t>  booktitle = {Proceedings of the Thirtieth International Joint Conference on Artificial</a:t>
            </a:r>
            <a:br/>
            <a:r>
              <a:t>               Intelligence, {IJCAI} 2021, Virtual Event / Montreal, Canada, 19-27</a:t>
            </a:r>
            <a:br/>
            <a:r>
              <a:t>               August 2021},</a:t>
            </a:r>
            <a:br/>
            <a:r>
              <a:t>  pages     = {3985--3991},</a:t>
            </a:r>
            <a:br/>
            <a:r>
              <a:t>  publisher = {ijcai.org},</a:t>
            </a:r>
            <a:br/>
            <a:r>
              <a:t>  year      = {2021},</a:t>
            </a:r>
            <a:br/>
            <a:r>
              <a:t>  url       = {https://doi.org/10.24963/ijcai.2021/549},</a:t>
            </a:r>
            <a:br/>
            <a:r>
              <a:t>  doi       = {10.24963/ijcai.2021/549},</a:t>
            </a:r>
            <a:br/>
            <a:r>
              <a:t>  timestamp = {Wed, 25 Aug 2021 17:11:16 +0200},</a:t>
            </a:r>
            <a:br/>
            <a:r>
              <a:t>  biburl    = {https://dblp.org/rec/conf/ijcai/YouCZ21.bib},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Object-Centric Representation Learning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https://doi.org/10.1109/IJCNN52387.2021.9533961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@inproceedings{DBLP:conf/ijcnn/DangLLT21,</a:t>
            </a:r>
            <a:br/>
            <a:r>
              <a:t>  author    = {Long Hoang Dang and</a:t>
            </a:r>
            <a:br/>
            <a:r>
              <a:t>               Thao Minh Le and</a:t>
            </a:r>
            <a:br/>
            <a:r>
              <a:t>               Vuong Le and</a:t>
            </a:r>
            <a:br/>
            <a:r>
              <a:t>               Truyen Tran},</a:t>
            </a:r>
            <a:br/>
            <a:r>
              <a:t>  title     = {Object-Centric Representation Learning for Video Question Answering},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{https://doi.org/10.1109/IJCNN52387.2021.9533961},</a:t>
            </a:r>
            <a:br/>
            <a:r>
              <a:t>  doi       = {10.1109/IJCNN52387.2021.9533961},</a:t>
            </a:r>
            <a:br/>
            <a:r>
              <a:t>  timestamp = {Wed, 29 Sep 2021 17:01:09 +0200},</a:t>
            </a:r>
            <a:br/>
            <a:r>
              <a:t>  biburl    = {https://dblp.org/rec/conf/ijcnn/DangLLT21.bib},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Graph-based KB and Text Fusion Interaction Network for Open 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https://doi.org/10.1109/IJCNN52387.2021.9534439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@inproceedings{DBLP:conf/ijcnn/DingRY21,</a:t>
            </a:r>
            <a:br/>
            <a:r>
              <a:t>  author    = {Yi Ding and</a:t>
            </a:r>
            <a:br/>
            <a:r>
              <a:t>               Yuan Rao and</a:t>
            </a:r>
            <a:br/>
            <a:r>
              <a:t>               Fan Yang},</a:t>
            </a:r>
            <a:br/>
            <a:r>
              <a:t>  title     = {Graph-based {KB} and Text Fusion Interaction Network for Open Domain</a:t>
            </a:r>
            <a:br/>
            <a:r>
              <a:t>               Question Answering},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{https://doi.org/10.1109/IJCNN52387.2021.9534439},</a:t>
            </a:r>
            <a:br/>
            <a:r>
              <a:t>  doi       = {10.1109/IJCNN52387.2021.9534439},</a:t>
            </a:r>
            <a:br/>
            <a:r>
              <a:t>  timestamp = {Wed, 29 Sep 2021 17:00:59 +0200},</a:t>
            </a:r>
            <a:br/>
            <a:r>
              <a:t>  biburl    = {https://dblp.org/rec/conf/ijcnn/DingRY21.bib},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Neural Ranker for Open-Domain Question Answering via Sentence-Level Jump Encoding.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https://doi.org/10.1109/IJCNN52387.2021.9534459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@inproceedings{DBLP:conf/ijcnn/LiuXHWLLQ21,</a:t>
            </a:r>
            <a:br/>
            <a:r>
              <a:t>  author    = {Yang Liu and</a:t>
            </a:r>
            <a:br/>
            <a:r>
              <a:t>               Shiyi Xu and</a:t>
            </a:r>
            <a:br/>
            <a:r>
              <a:t>               Zhen Huang and</a:t>
            </a:r>
            <a:br/>
            <a:r>
              <a:t>               Changjian Wang and</a:t>
            </a:r>
            <a:br/>
            <a:r>
              <a:t>               Dongsheng Li and</a:t>
            </a:r>
            <a:br/>
            <a:r>
              <a:t>               Feng Liu and</a:t>
            </a:r>
            <a:br/>
            <a:r>
              <a:t>               Jinyan Qiu},</a:t>
            </a:r>
            <a:br/>
            <a:r>
              <a:t>  title     = {A Neural Ranker for Open-Domain Question Answering via Sentence-Level</a:t>
            </a:r>
            <a:br/>
            <a:r>
              <a:t>               Jump Encoding},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{https://doi.org/10.1109/IJCNN52387.2021.9534459},</a:t>
            </a:r>
            <a:br/>
            <a:r>
              <a:t>  doi       = {10.1109/IJCNN52387.2021.9534459},</a:t>
            </a:r>
            <a:br/>
            <a:r>
              <a:t>  timestamp = {Wed, 29 Sep 2021 17:00:55 +0200},</a:t>
            </a:r>
            <a:br/>
            <a:r>
              <a:t>  biburl    = {https://dblp.org/rec/conf/ijcnn/LiuXHWLLQ21.bib},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Light Ranker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https://doi.org/10.1109/IJCNN52387.2021.9533848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@inproceedings{DBLP:conf/ijcnn/QiuXCS21,</a:t>
            </a:r>
            <a:br/>
            <a:r>
              <a:t>  author    = {Boyu Qiu and</a:t>
            </a:r>
            <a:br/>
            <a:r>
              <a:t>               Jungang Xu and</a:t>
            </a:r>
            <a:br/>
            <a:r>
              <a:t>               Xu Chen and</a:t>
            </a:r>
            <a:br/>
            <a:r>
              <a:t>               Yingfei Sun},</a:t>
            </a:r>
            <a:br/>
            <a:r>
              <a:t>  title     = {A Light Ranker for Open-Domain Question Answering},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{https://doi.org/10.1109/IJCNN52387.2021.9533848},</a:t>
            </a:r>
            <a:br/>
            <a:r>
              <a:t>  doi       = {10.1109/IJCNN52387.2021.9533848},</a:t>
            </a:r>
            <a:br/>
            <a:r>
              <a:t>  timestamp = {Wed, 29 Sep 2021 17:00:55 +0200},</a:t>
            </a:r>
            <a:br/>
            <a:r>
              <a:t>  biburl    = {https://dblp.org/rec/conf/ijcnn/QiuXCS21.bib},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Visual-Semantic Dual Channel Network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https://doi.org/10.1109/IJCNN52387.2021.9533855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@inproceedings{DBLP:conf/ijcnn/WangCHSJ21,</a:t>
            </a:r>
            <a:br/>
            <a:r>
              <a:t>  author    = {Xin Wang and</a:t>
            </a:r>
            <a:br/>
            <a:r>
              <a:t>               Qiaohong Chen and</a:t>
            </a:r>
            <a:br/>
            <a:r>
              <a:t>               Ting Hu and</a:t>
            </a:r>
            <a:br/>
            <a:r>
              <a:t>               Qi Sun and</a:t>
            </a:r>
            <a:br/>
            <a:r>
              <a:t>               Yubo Jia},</a:t>
            </a:r>
            <a:br/>
            <a:r>
              <a:t>  title     = {Visual-Semantic Dual Channel Network for Visual Question Answering},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{1--10},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{https://doi.org/10.1109/IJCNN52387.2021.9533855},</a:t>
            </a:r>
            <a:br/>
            <a:r>
              <a:t>  doi       = {10.1109/IJCNN52387.2021.9533855},</a:t>
            </a:r>
            <a:br/>
            <a:r>
              <a:t>  timestamp = {Wed, 29 Sep 2021 17:00:55 +0200},</a:t>
            </a:r>
            <a:br/>
            <a:r>
              <a:t>  biburl    = {https://dblp.org/rec/conf/ijcnn/WangCHSJ21.bib},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Modeling Global Semantics for Question Answering over Knowledge Bases.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https://doi.org/10.1109/IJCNN52387.2021.9534371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@inproceedings{DBLP:conf/ijcnn/WeWWZF21,</a:t>
            </a:r>
            <a:br/>
            <a:r>
              <a:t>  author    = {Peiyun Wu and</a:t>
            </a:r>
            <a:br/>
            <a:r>
              <a:t>               Yunjie Wu and</a:t>
            </a:r>
            <a:br/>
            <a:r>
              <a:t>               Linjuan Wu and</a:t>
            </a:r>
            <a:br/>
            <a:r>
              <a:t>               Xiaowang Zhang and</a:t>
            </a:r>
            <a:br/>
            <a:r>
              <a:t>               Zhiyong Feng},</a:t>
            </a:r>
            <a:br/>
            <a:r>
              <a:t>  title     = {Modeling Global Semantics for Question Answering over Knowledge Bases},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{https://doi.org/10.1109/IJCNN52387.2021.9534371},</a:t>
            </a:r>
            <a:br/>
            <a:r>
              <a:t>  doi       = {10.1109/IJCNN52387.2021.9534371},</a:t>
            </a:r>
            <a:br/>
            <a:r>
              <a:t>  timestamp = {Mon, 27 Dec 2021 13:47:00 +0100},</a:t>
            </a:r>
            <a:br/>
            <a:r>
              <a:t>  biburl    = {https://dblp.org/rec/conf/ijcnn/WeWWZF21.bib},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comparative study of language transformers for video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https://doi.org/10.1016/j.neucom.2021.02.092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@article{DBLP:journals/ijon/YangGCONT21,</a:t>
            </a:r>
            <a:br/>
            <a:r>
              <a:t>  author    = {Zekun Yang and</a:t>
            </a:r>
            <a:br/>
            <a:r>
              <a:t>               Noa Garcia and</a:t>
            </a:r>
            <a:br/>
            <a:r>
              <a:t>               Chenhui Chu and</a:t>
            </a:r>
            <a:br/>
            <a:r>
              <a:t>               Mayu Otani and</a:t>
            </a:r>
            <a:br/>
            <a:r>
              <a:t>               Yuta Nakashima and</a:t>
            </a:r>
            <a:br/>
            <a:r>
              <a:t>               Haruo Takemura},</a:t>
            </a:r>
            <a:br/>
            <a:r>
              <a:t>  title     = {A comparative study of language transformers for video question answering},</a:t>
            </a:r>
            <a:br/>
            <a:r>
              <a:t>  journal   = {Neurocomputing},</a:t>
            </a:r>
            <a:br/>
            <a:r>
              <a:t>  volume    = {445},</a:t>
            </a:r>
            <a:br/>
            <a:r>
              <a:t>  pages     = {121--133},</a:t>
            </a:r>
            <a:br/>
            <a:r>
              <a:t>  year      = {2021},</a:t>
            </a:r>
            <a:br/>
            <a:r>
              <a:t>  url       = {https://doi.org/10.1016/j.neucom.2021.02.092},</a:t>
            </a:r>
            <a:br/>
            <a:r>
              <a:t>  doi       = {10.1016/j.neucom.2021.02.092},</a:t>
            </a:r>
            <a:br/>
            <a:r>
              <a:t>  timestamp = {Mon, 03 Jan 2022 21:59:49 +0100},</a:t>
            </a:r>
            <a:br/>
            <a:r>
              <a:t>  biburl    = {https://dblp.org/rec/journals/ijon/YangGCONT21.bib},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Relation Prediction for Answering Natural Language Questions over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https://doi.org/10.1109/IJCNN52387.2021.9534205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@inproceedings{DBLP:conf/ijcnn/ZhaoHLB21,</a:t>
            </a:r>
            <a:br/>
            <a:r>
              <a:t>  author    = {Fen Zhao and</a:t>
            </a:r>
            <a:br/>
            <a:r>
              <a:t>               Jie Hou and</a:t>
            </a:r>
            <a:br/>
            <a:r>
              <a:t>               Yinguo Li and</a:t>
            </a:r>
            <a:br/>
            <a:r>
              <a:t>               Ling Bai},</a:t>
            </a:r>
            <a:br/>
            <a:r>
              <a:t>  title     = {Relation Prediction for Answering Natural Language Questions over</a:t>
            </a:r>
            <a:br/>
            <a:r>
              <a:t>               knowledge Graphs},</a:t>
            </a:r>
            <a:br/>
            <a:r>
              <a:t>  booktitle = {International Joint Conference on Neural Networks, {IJCNN} 2021, Shenzhen,</a:t>
            </a:r>
            <a:br/>
            <a:r>
              <a:t>               China, July 18-22,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{https://doi.org/10.1109/IJCNN52387.2021.9534205},</a:t>
            </a:r>
            <a:br/>
            <a:r>
              <a:t>  doi       = {10.1109/IJCNN52387.2021.9534205},</a:t>
            </a:r>
            <a:br/>
            <a:r>
              <a:t>  timestamp = {Wed, 29 Sep 2021 17:01:01 +0200},</a:t>
            </a:r>
            <a:br/>
            <a:r>
              <a:t>  biburl    = {https://dblp.org/rec/conf/ijcnn/ZhaoHLB21.bib},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DeepSQA: Understanding Sensor Data via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https://doi.org/10.1145/3450268.3453529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@inproceedings{DBLP:conf/iotdi/XingGCKPS21,</a:t>
            </a:r>
            <a:br/>
            <a:r>
              <a:t>  author    = {Tianwei Xing and</a:t>
            </a:r>
            <a:br/>
            <a:r>
              <a:t>               Luis Garcia and</a:t>
            </a:r>
            <a:br/>
            <a:r>
              <a:t>               Federico Cerutti and</a:t>
            </a:r>
            <a:br/>
            <a:r>
              <a:t>               Lance M. Kaplan and</a:t>
            </a:r>
            <a:br/>
            <a:r>
              <a:t>               Alun D. Preece and</a:t>
            </a:r>
            <a:br/>
            <a:r>
              <a:t>               Mani B. Srivastava},</a:t>
            </a:r>
            <a:br/>
            <a:r>
              <a:t>  title     = {DeepSQA: Understanding Sensor Data via Question Answering},</a:t>
            </a:r>
            <a:br/>
            <a:r>
              <a:t>  booktitle = {IoTDI '21: International Conference on Internet-of-Things Design and</a:t>
            </a:r>
            <a:br/>
            <a:r>
              <a:t>               Implementation, Virtual Event / Charlottesville, VA, USA, May 18-21,</a:t>
            </a:r>
            <a:br/>
            <a:r>
              <a:t>               2021},</a:t>
            </a:r>
            <a:br/>
            <a:r>
              <a:t>  pages     = {106--118},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{https://doi.org/10.1145/3450268.3453529},</a:t>
            </a:r>
            <a:br/>
            <a:r>
              <a:t>  doi       = {10.1145/3450268.3453529},</a:t>
            </a:r>
            <a:br/>
            <a:r>
              <a:t>  timestamp = {Sun, 25 Jul 2021 11:53:14 +0200},</a:t>
            </a:r>
            <a:br/>
            <a:r>
              <a:t>  biburl    = {https://dblp.org/rec/conf/iotdi/XingGCKPS21.bib},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Research on Tibetan medicine intelligent question answering system integrating confrontation </a:t>
            </a:r>
            <a:br/>
            <a:r>
              <a:t> training and reinforcement learning.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https://doi.org/10.1145/3500931.3500953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@inproceedings{DBLP:conf/isaims/DongWTYY21,</a:t>
            </a:r>
            <a:br/>
            <a:r>
              <a:t>  author    = {Andi Dong and</a:t>
            </a:r>
            <a:br/>
            <a:r>
              <a:t>               Chao Wang and</a:t>
            </a:r>
            <a:br/>
            <a:r>
              <a:t>               Pan Tong and</a:t>
            </a:r>
            <a:br/>
            <a:r>
              <a:t>               Dan Yang and</a:t>
            </a:r>
            <a:br/>
            <a:r>
              <a:t>               Cuo Yong},</a:t>
            </a:r>
            <a:br/>
            <a:r>
              <a:t>  title     = {Research on Tibetan medicine intelligent question answering system</a:t>
            </a:r>
            <a:br/>
            <a:r>
              <a:t>               integrating confrontation training and reinforcement learning},</a:t>
            </a:r>
            <a:br/>
            <a:r>
              <a:t>  booktitle = {{ISAIMS} 2021: 2nd International Symposium on Artificial Intelligence</a:t>
            </a:r>
            <a:br/>
            <a:r>
              <a:t>               for Medicine Sciences, Beijing, China, October 29 - 31, 2021},</a:t>
            </a:r>
            <a:br/>
            <a:r>
              <a:t>  pages     = {120--125},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{https://doi.org/10.1145/3500931.3500953},</a:t>
            </a:r>
            <a:br/>
            <a:r>
              <a:t>  doi       = {10.1145/3500931.3500953},</a:t>
            </a:r>
            <a:br/>
            <a:r>
              <a:t>  timestamp = {Wed, 29 Dec 2021 14:43:18 +0100},</a:t>
            </a:r>
            <a:br/>
            <a:r>
              <a:t>  biburl    = {https://dblp.org/rec/conf/isaims/DongWTYY21.bib},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Mental Health Question and Answering System Based on Bert Model and Knowledge Graph Technology.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https://doi.org/10.1145/3500931.3501011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@inproceedings{DBLP:conf/isaims/GuoLHY21,</a:t>
            </a:r>
            <a:br/>
            <a:r>
              <a:t>  author    = {Chaohui Guo and</a:t>
            </a:r>
            <a:br/>
            <a:r>
              <a:t>               Shaofu Lin and</a:t>
            </a:r>
            <a:br/>
            <a:r>
              <a:t>               Zhisheng Huang and</a:t>
            </a:r>
            <a:br/>
            <a:r>
              <a:t>               Yahong Yao},</a:t>
            </a:r>
            <a:br/>
            <a:r>
              <a:t>  title     = {Mental Health Question and Answering System Based on Bert Model and</a:t>
            </a:r>
            <a:br/>
            <a:r>
              <a:t>               Knowledge Graph Technology},</a:t>
            </a:r>
            <a:br/>
            <a:r>
              <a:t>  booktitle = {{ISAIMS} 2021: 2nd International Symposium on Artificial Intelligence</a:t>
            </a:r>
            <a:br/>
            <a:r>
              <a:t>               for Medicine Sciences, Beijing, China, October 29 - 31, 2021},</a:t>
            </a:r>
            <a:br/>
            <a:r>
              <a:t>  pages     = {472--476},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{https://doi.org/10.1145/3500931.3501011},</a:t>
            </a:r>
            <a:br/>
            <a:r>
              <a:t>  doi       = {10.1145/3500931.3501011},</a:t>
            </a:r>
            <a:br/>
            <a:r>
              <a:t>  timestamp = {Wed, 29 Dec 2021 14:43:18 +0100},</a:t>
            </a:r>
            <a:br/>
            <a:r>
              <a:t>  biburl    = {https://dblp.org/rec/conf/isaims/GuoLHY21.bib},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Intelligent Question-Answering System for Myopia Prevention and Control based on Knowledge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https://doi.org/10.1145/3500931.3500947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@inproceedings{DBLP:conf/isaims/SunLZZW21,</a:t>
            </a:r>
            <a:br/>
            <a:r>
              <a:t>  author    = {Yue Sun and</a:t>
            </a:r>
            <a:br/>
            <a:r>
              <a:t>               Yuxuan Li and</a:t>
            </a:r>
            <a:br/>
            <a:r>
              <a:t>               Bo Zheng and</a:t>
            </a:r>
            <a:br/>
            <a:r>
              <a:t>               Shaojun Zhu and</a:t>
            </a:r>
            <a:br/>
            <a:r>
              <a:t>               Maonian Wu},</a:t>
            </a:r>
            <a:br/>
            <a:r>
              <a:t>  title     = {An Intelligent Question-Answering System for Myopia Prevention and</a:t>
            </a:r>
            <a:br/>
            <a:r>
              <a:t>               Control based on Knowledge Graph},</a:t>
            </a:r>
            <a:br/>
            <a:r>
              <a:t>  booktitle = {{ISAIMS} 2021: 2nd International Symposium on Artificial Intelligence</a:t>
            </a:r>
            <a:br/>
            <a:r>
              <a:t>               for Medicine Sciences, Beijing, China, October 29 - 31, 2021},</a:t>
            </a:r>
            <a:br/>
            <a:r>
              <a:t>  pages     = {80--87},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{https://doi.org/10.1145/3500931.3500947},</a:t>
            </a:r>
            <a:br/>
            <a:r>
              <a:t>  doi       = {10.1145/3500931.3500947},</a:t>
            </a:r>
            <a:br/>
            <a:r>
              <a:t>  timestamp = {Thu, 20 Jan 2022 09:45:16 +0100},</a:t>
            </a:r>
            <a:br/>
            <a:r>
              <a:t>  biburl    = {https://dblp.org/rec/conf/isaims/SunLZZW21.bib},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Slake: A Semantically-Labeled Knowledge-Enhanced Dataset For Medical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https://doi.org/10.1109/ISBI48211.2021.9434010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@inproceedings{DBLP:conf/isbi/LiuZXMYW21,</a:t>
            </a:r>
            <a:br/>
            <a:r>
              <a:t>  author    = {Bo Liu and</a:t>
            </a:r>
            <a:br/>
            <a:r>
              <a:t>               Li{-}Ming Zhan and</a:t>
            </a:r>
            <a:br/>
            <a:r>
              <a:t>               Li Xu and</a:t>
            </a:r>
            <a:br/>
            <a:r>
              <a:t>               Lin Ma and</a:t>
            </a:r>
            <a:br/>
            <a:r>
              <a:t>               Yan Yang and</a:t>
            </a:r>
            <a:br/>
            <a:r>
              <a:t>               Xiao{-}Ming Wu},</a:t>
            </a:r>
            <a:br/>
            <a:r>
              <a:t>  title     = {Slake: {A} Semantically-Labeled Knowledge-Enhanced Dataset For Medical</a:t>
            </a:r>
            <a:br/>
            <a:r>
              <a:t>               Visual Question Answering},</a:t>
            </a:r>
            <a:br/>
            <a:r>
              <a:t>  booktitle = {18th {IEEE} International Symposium on Biomedical Imaging, {ISBI}</a:t>
            </a:r>
            <a:br/>
            <a:r>
              <a:t>               2021, Nice, France, April 13-16, 2021},</a:t>
            </a:r>
            <a:br/>
            <a:r>
              <a:t>  pages     = {1650--1654},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{https://doi.org/10.1109/ISBI48211.2021.9434010},</a:t>
            </a:r>
            <a:br/>
            <a:r>
              <a:t>  doi       = {10.1109/ISBI48211.2021.9434010},</a:t>
            </a:r>
            <a:br/>
            <a:r>
              <a:t>  timestamp = {Mon, 10 Jan 2022 15:47:05 +0100},</a:t>
            </a:r>
            <a:br/>
            <a:r>
              <a:t>  biburl    = {https://dblp.org/rec/conf/isbi/LiuZXMYW21.bib},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Research on fast construction of question answering system based on target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https://doi.org/10.1109/ISCID52796.2021.00087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@inproceedings{DBLP:conf/iscid/YuZHZ21,</a:t>
            </a:r>
            <a:br/>
            <a:r>
              <a:t>  author    = {Dandan Yu and</a:t>
            </a:r>
            <a:br/>
            <a:r>
              <a:t>               Yage Zhang and</a:t>
            </a:r>
            <a:br/>
            <a:r>
              <a:t>               Jie Huang and</a:t>
            </a:r>
            <a:br/>
            <a:r>
              <a:t>               Ke Zhang},</a:t>
            </a:r>
            <a:br/>
            <a:r>
              <a:t>  title     = {Research on fast construction of question answering system based on</a:t>
            </a:r>
            <a:br/>
            <a:r>
              <a:t>               target graph},</a:t>
            </a:r>
            <a:br/>
            <a:r>
              <a:t>  booktitle = {14th International Symposium on Computational Intelligence and Design,</a:t>
            </a:r>
            <a:br/>
            <a:r>
              <a:t>               {ISCID} 2021, Hangzhou, China, December 11-12, 2021},</a:t>
            </a:r>
            <a:br/>
            <a:r>
              <a:t>  pages     = {353--356},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{https://doi.org/10.1109/ISCID52796.2021.00087},</a:t>
            </a:r>
            <a:br/>
            <a:r>
              <a:t>  doi       = {10.1109/ISCID52796.2021.00087},</a:t>
            </a:r>
            <a:br/>
            <a:r>
              <a:t>  timestamp = {Thu, 27 Jan 2022 10:46:35 +0100},</a:t>
            </a:r>
            <a:br/>
            <a:r>
              <a:t>  biburl    = {https://dblp.org/rec/conf/iscid/YuZHZ21.bib},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 Selection Using Reinforcement Learning for Complex Question Answering on the Open Domain.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https://doi.org/10.1145/3459104.3459149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@inproceedings{DBLP:conf/iseeie/PaulaSNCC21,</a:t>
            </a:r>
            <a:br/>
            <a:r>
              <a:t>  author    = {Angel Felipe Magnoss{\~{a}}o de Paula and</a:t>
            </a:r>
            <a:br/>
            <a:r>
              <a:t>               Roberto Fray da Silva and</a:t>
            </a:r>
            <a:br/>
            <a:r>
              <a:t>               Bruno Eidi Nishimoto and</a:t>
            </a:r>
            <a:br/>
            <a:r>
              <a:t>               Carlos Eduardo Cugnasca and</a:t>
            </a:r>
            <a:br/>
            <a:r>
              <a:t>               Anna Helena Reali Costa},</a:t>
            </a:r>
            <a:br/>
            <a:r>
              <a:t>  title     = {Answer Selection Using Reinforcement Learning for Complex Question</a:t>
            </a:r>
            <a:br/>
            <a:r>
              <a:t>               Answering on the Open Domain},</a:t>
            </a:r>
            <a:br/>
            <a:r>
              <a:t>  booktitle = {{ISEEIE} 2021: International Symposium on Electrical, Electronics</a:t>
            </a:r>
            <a:br/>
            <a:r>
              <a:t>               and Information Engineering, Seoul Republic of Korea, February 19</a:t>
            </a:r>
            <a:br/>
            <a:r>
              <a:t>               - 21, 2021},</a:t>
            </a:r>
            <a:br/>
            <a:r>
              <a:t>  pages     = {271--276},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{https://doi.org/10.1145/3459104.3459149},</a:t>
            </a:r>
            <a:br/>
            <a:r>
              <a:t>  doi       = {10.1145/3459104.3459149},</a:t>
            </a:r>
            <a:br/>
            <a:r>
              <a:t>  timestamp = {Thu, 14 Oct 2021 10:07:13 +0200},</a:t>
            </a:r>
            <a:br/>
            <a:r>
              <a:t>  biburl    = {https://dblp.org/rec/conf/iseeie/PaulaSNCC21.bib},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Model Based Conversational Chatbot using BERT Model and Google Dialogflow.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https://doi.org/10.1109/ITNAC53136.2021.9652153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@inproceedings{DBLP:conf/itnac/KanodiaAM21,</a:t>
            </a:r>
            <a:br/>
            <a:r>
              <a:t>  author    = {Nikita Kanodia and</a:t>
            </a:r>
            <a:br/>
            <a:r>
              <a:t>               Khandakar Ahmed and</a:t>
            </a:r>
            <a:br/>
            <a:r>
              <a:t>               Yuan Miao},</a:t>
            </a:r>
            <a:br/>
            <a:r>
              <a:t>  title     = {Question Answering Model Based Conversational Chatbot using {BERT}</a:t>
            </a:r>
            <a:br/>
            <a:r>
              <a:t>               Model and Google Dialogflow},</a:t>
            </a:r>
            <a:br/>
            <a:r>
              <a:t>  booktitle = {31st International Telecommunication Networks and Applications Conference,</a:t>
            </a:r>
            <a:br/>
            <a:r>
              <a:t>               {ITNAC} 2021, Sydney, Australia, November 24-26, 2021},</a:t>
            </a:r>
            <a:br/>
            <a:r>
              <a:t>  pages     = {19--22},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{https://doi.org/10.1109/ITNAC53136.2021.9652153},</a:t>
            </a:r>
            <a:br/>
            <a:r>
              <a:t>  doi       = {10.1109/ITNAC53136.2021.9652153},</a:t>
            </a:r>
            <a:br/>
            <a:r>
              <a:t>  timestamp = {Thu, 13 Jan 2022 08:43:44 +0100},</a:t>
            </a:r>
            <a:br/>
            <a:r>
              <a:t>  biburl    = {https://dblp.org/rec/conf/itnac/KanodiaAM21.bib},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XAlgo: a Design Probe of Explaining Algorithms' Internal States via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https://doi.org/10.1145/3397481.3450676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@inproceedings{DBLP:conf/iui/RebanalCTC21,</a:t>
            </a:r>
            <a:br/>
            <a:r>
              <a:t>  author    = {Juan Rebanal and</a:t>
            </a:r>
            <a:br/>
            <a:r>
              <a:t>               Jordan Combitsis and</a:t>
            </a:r>
            <a:br/>
            <a:r>
              <a:t>               Yuqi Tang and</a:t>
            </a:r>
            <a:br/>
            <a:r>
              <a:t>               Xiang 'Anthony' Chen},</a:t>
            </a:r>
            <a:br/>
            <a:r>
              <a:t>  editor    = {Tracy Hammond and</a:t>
            </a:r>
            <a:br/>
            <a:r>
              <a:t>               Katrien Verbert and</a:t>
            </a:r>
            <a:br/>
            <a:r>
              <a:t>               Dennis Parra and</a:t>
            </a:r>
            <a:br/>
            <a:r>
              <a:t>               Bart P. Knijnenburg and</a:t>
            </a:r>
            <a:br/>
            <a:r>
              <a:t>               John O'Donovan and</a:t>
            </a:r>
            <a:br/>
            <a:r>
              <a:t>               Paul Teale},</a:t>
            </a:r>
            <a:br/>
            <a:r>
              <a:t>  title     = {XAlgo: a Design Probe of Explaining Algorithms' Internal States via</a:t>
            </a:r>
            <a:br/>
            <a:r>
              <a:t>               Question-Answering},</a:t>
            </a:r>
            <a:br/>
            <a:r>
              <a:t>  booktitle = {{IUI} '21: 26th International Conference on Intelligent User Interfaces,</a:t>
            </a:r>
            <a:br/>
            <a:r>
              <a:t>               College Station, TX, USA, April 13-17, 2021},</a:t>
            </a:r>
            <a:br/>
            <a:r>
              <a:t>  pages     = {329--339},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{https://doi.org/10.1145/3397481.3450676},</a:t>
            </a:r>
            <a:br/>
            <a:r>
              <a:t>  doi       = {10.1145/3397481.3450676},</a:t>
            </a:r>
            <a:br/>
            <a:r>
              <a:t>  timestamp = {Tue, 11 May 2021 09:15:59 +0200},</a:t>
            </a:r>
            <a:br/>
            <a:r>
              <a:t>  biburl    = {https://dblp.org/rec/conf/iui/RebanalCTC21.bib},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Improved Entity Linking for Simple Question Answering Over Knowledge Graph.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https://doi.org/10.1142/S0218194021400039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@article{DBLP:journals/ijseke/ChenSHW21,</a:t>
            </a:r>
            <a:br/>
            <a:r>
              <a:t>  author    = {Kai Chen and</a:t>
            </a:r>
            <a:br/>
            <a:r>
              <a:t>               Guohua Shen and</a:t>
            </a:r>
            <a:br/>
            <a:r>
              <a:t>               Zhiqiu Huang and</a:t>
            </a:r>
            <a:br/>
            <a:r>
              <a:t>               Haijuan Wang},</a:t>
            </a:r>
            <a:br/>
            <a:r>
              <a:t>  title     = {Improved Entity Linking for Simple Question Answering Over Knowledge</a:t>
            </a:r>
            <a:br/>
            <a:r>
              <a:t>               Graph},</a:t>
            </a:r>
            <a:br/>
            <a:r>
              <a:t>  journal   = {Int. J. Softw. Eng. Knowl. Eng.},</a:t>
            </a:r>
            <a:br/>
            <a:r>
              <a:t>  volume    = {31},</a:t>
            </a:r>
            <a:br/>
            <a:r>
              <a:t>  number    = {1},</a:t>
            </a:r>
            <a:br/>
            <a:r>
              <a:t>  pages     = {55--80},</a:t>
            </a:r>
            <a:br/>
            <a:r>
              <a:t>  year      = {2021},</a:t>
            </a:r>
            <a:br/>
            <a:r>
              <a:t>  url       = {https://doi.org/10.1142/S0218194021400039},</a:t>
            </a:r>
            <a:br/>
            <a:r>
              <a:t>  doi       = {10.1142/S0218194021400039},</a:t>
            </a:r>
            <a:br/>
            <a:r>
              <a:t>  timestamp = {Fri, 26 Feb 2021 09:06:52 +0100},</a:t>
            </a:r>
            <a:br/>
            <a:r>
              <a:t>  biburl    = {https://dblp.org/rec/journals/ijseke/ChenSHW21.bib},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Crowdsourced Linked Data Question Answering with AQUACOLD.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https://doi.org/10.1109/JCDL52503.2021.00043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@inproceedings{DBLP:conf/jcdl/CollisF21,</a:t>
            </a:r>
            <a:br/>
            <a:r>
              <a:t>  author    = {Nicholas W. Collis and</a:t>
            </a:r>
            <a:br/>
            <a:r>
              <a:t>               Ingo Frommholz},</a:t>
            </a:r>
            <a:br/>
            <a:r>
              <a:t>  editor    = {J. Stephen Downie and</a:t>
            </a:r>
            <a:br/>
            <a:r>
              <a:t>               Dana McKay and</a:t>
            </a:r>
            <a:br/>
            <a:r>
              <a:t>               Hussein Suleman and</a:t>
            </a:r>
            <a:br/>
            <a:r>
              <a:t>               David M. Nichols and</a:t>
            </a:r>
            <a:br/>
            <a:r>
              <a:t>               Faryaneh Poursardar},</a:t>
            </a:r>
            <a:br/>
            <a:r>
              <a:t>  title     = {Crowdsourced Linked Data Question Answering with {AQUACOLD}},</a:t>
            </a:r>
            <a:br/>
            <a:r>
              <a:t>  booktitle = {{ACM/IEEE} Joint Conference on Digital Libraries, {JCDL} 2021, Champaign,</a:t>
            </a:r>
            <a:br/>
            <a:r>
              <a:t>               IL, USA, September 27-30, 2021},</a:t>
            </a:r>
            <a:br/>
            <a:r>
              <a:t>  pages     = {297--298},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{https://doi.org/10.1109/JCDL52503.2021.00043},</a:t>
            </a:r>
            <a:br/>
            <a:r>
              <a:t>  doi       = {10.1109/JCDL52503.2021.00043},</a:t>
            </a:r>
            <a:br/>
            <a:r>
              <a:t>  timestamp = {Fri, 31 Dec 2021 16:30:57 +0100},</a:t>
            </a:r>
            <a:br/>
            <a:r>
              <a:t>  biburl    = {https://dblp.org/rec/conf/jcdl/CollisF21.bib},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Text-Enhanced Question Answering over Knowledge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https://doi.org/10.1145/3502223.3502241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@inproceedings{DBLP:conf/jist/Tian0JW21,</a:t>
            </a:r>
            <a:br/>
            <a:r>
              <a:t>  author    = {Jiaying Tian and</a:t>
            </a:r>
            <a:br/>
            <a:r>
              <a:t>               Bohan Li and</a:t>
            </a:r>
            <a:br/>
            <a:r>
              <a:t>               Ye Ji and</a:t>
            </a:r>
            <a:br/>
            <a:r>
              <a:t>               Jiajun Wu},</a:t>
            </a:r>
            <a:br/>
            <a:r>
              <a:t>  title     = {Text-Enhanced Question Answering over Knowledge Graph},</a:t>
            </a:r>
            <a:br/>
            <a:r>
              <a:t>  booktitle = {IJCKG'21: The 10th International Joint Conference on Knowledge Graphs,</a:t>
            </a:r>
            <a:br/>
            <a:r>
              <a:t>               Virtual Event, Thailand, December 6 - 8, 2021},</a:t>
            </a:r>
            <a:br/>
            <a:r>
              <a:t>  pages     = {135--139},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{https://doi.org/10.1145/3502223.3502241},</a:t>
            </a:r>
            <a:br/>
            <a:r>
              <a:t>  doi       = {10.1145/3502223.3502241},</a:t>
            </a:r>
            <a:br/>
            <a:r>
              <a:t>  timestamp = {Fri, 28 Jan 2022 16:17:04 +0100},</a:t>
            </a:r>
            <a:br/>
            <a:r>
              <a:t>  biburl    = {https://dblp.org/rec/conf/jist/Tian0JW21.bib},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Testing Your Question Answering Software via Asking Recursively.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https://doi.org/10.1109/ASE51524.2021.9678670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@inproceedings{DBLP:conf/kbse/ChenJX21,</a:t>
            </a:r>
            <a:br/>
            <a:r>
              <a:t>  author    = {Songqiang Chen and</a:t>
            </a:r>
            <a:br/>
            <a:r>
              <a:t>               Shuo Jin and</a:t>
            </a:r>
            <a:br/>
            <a:r>
              <a:t>               Xiaoyuan Xie},</a:t>
            </a:r>
            <a:br/>
            <a:r>
              <a:t>  title     = {Testing Your Question Answering Software via Asking Recursively},</a:t>
            </a:r>
            <a:br/>
            <a:r>
              <a:t>  booktitle = {36th {IEEE/ACM} International Conference on Automated Software Engineering,</a:t>
            </a:r>
            <a:br/>
            <a:r>
              <a:t>               {ASE} 2021, Melbourne, Australia, November 15-19, 2021},</a:t>
            </a:r>
            <a:br/>
            <a:r>
              <a:t>  pages     = {104--116},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{https://doi.org/10.1109/ASE51524.2021.9678670},</a:t>
            </a:r>
            <a:br/>
            <a:r>
              <a:t>  doi       = {10.1109/ASE51524.2021.9678670},</a:t>
            </a:r>
            <a:br/>
            <a:r>
              <a:t>  timestamp = {Mon, 24 Jan 2022 17:59:41 +0100},</a:t>
            </a:r>
            <a:br/>
            <a:r>
              <a:t>  biburl    = {https://dblp.org/rec/conf/kbse/ChenJX21.bib},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Pseudo-labeling with transformers for improving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https://doi.org/10.1016/j.procs.2021.08.119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@inproceedings{DBLP:conf/kes/KuligowskaK21,</a:t>
            </a:r>
            <a:br/>
            <a:r>
              <a:t>  author    = {Karolina Kuligowska and</a:t>
            </a:r>
            <a:br/>
            <a:r>
              <a:t>               Bartlomiej Kowalczuk},</a:t>
            </a:r>
            <a:br/>
            <a:r>
              <a:t>  editor    = {Jaroslaw Watr{\'{o}}bski and</a:t>
            </a:r>
            <a:br/>
            <a:r>
              <a:t>               Wojciech Salabun and</a:t>
            </a:r>
            <a:br/>
            <a:r>
              <a:t>               Carlos Toro and</a:t>
            </a:r>
            <a:br/>
            <a:r>
              <a:t>               Cecilia Zanni{-}Merk and</a:t>
            </a:r>
            <a:br/>
            <a:r>
              <a:t>               Robert J. Howlett and</a:t>
            </a:r>
            <a:br/>
            <a:r>
              <a:t>               Lakhmi C. Jain},</a:t>
            </a:r>
            <a:br/>
            <a:r>
              <a:t>  title     = {Pseudo-labeling with transformers for improving Question Answering</a:t>
            </a:r>
            <a:br/>
            <a:r>
              <a:t>               systems},</a:t>
            </a:r>
            <a:br/>
            <a:r>
              <a:t>  booktitle = {Knowledge-Based and Intelligent Information {\&amp;} Engineering Systems:</a:t>
            </a:r>
            <a:br/>
            <a:r>
              <a:t>               Proceedings of the 25th International Conference KES-2021, Virtual</a:t>
            </a:r>
            <a:br/>
            <a:r>
              <a:t>               Event / Szczecin, Poland, 8-10 September 2021},</a:t>
            </a:r>
            <a:br/>
            <a:r>
              <a:t>  series    = {Procedia Computer Science},</a:t>
            </a:r>
            <a:br/>
            <a:r>
              <a:t>  volume    = {192},</a:t>
            </a:r>
            <a:br/>
            <a:r>
              <a:t>  pages     = {1162--1169},</a:t>
            </a:r>
            <a:br/>
            <a:r>
              <a:t>  publisher = {Elsevier},</a:t>
            </a:r>
            <a:br/>
            <a:r>
              <a:t>  year      = {2021},</a:t>
            </a:r>
            <a:br/>
            <a:r>
              <a:t>  url       = {https://doi.org/10.1016/j.procs.2021.08.119},</a:t>
            </a:r>
            <a:br/>
            <a:r>
              <a:t>  doi       = {10.1016/j.procs.2021.08.119},</a:t>
            </a:r>
            <a:br/>
            <a:r>
              <a:t>  timestamp = {Tue, 23 Nov 2021 14:32:36 +0100},</a:t>
            </a:r>
            <a:br/>
            <a:r>
              <a:t>  biburl    = {https://dblp.org/rec/conf/kes/KuligowskaK21.bib},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Arabic factoid Question-Answering system for Islamic sciences using normalized corpora.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https://doi.org/10.1016/j.procs.2021.08.008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@inproceedings{DBLP:conf/kes/MaraouiHR21,</a:t>
            </a:r>
            <a:br/>
            <a:r>
              <a:t>  author    = {Hajer Maraoui and</a:t>
            </a:r>
            <a:br/>
            <a:r>
              <a:t>               Kais Haddar and</a:t>
            </a:r>
            <a:br/>
            <a:r>
              <a:t>               Laurent Romary},</a:t>
            </a:r>
            <a:br/>
            <a:r>
              <a:t>  editor    = {Jaroslaw Watr{\'{o}}bski and</a:t>
            </a:r>
            <a:br/>
            <a:r>
              <a:t>               Wojciech Salabun and</a:t>
            </a:r>
            <a:br/>
            <a:r>
              <a:t>               Carlos Toro and</a:t>
            </a:r>
            <a:br/>
            <a:r>
              <a:t>               Cecilia Zanni{-}Merk and</a:t>
            </a:r>
            <a:br/>
            <a:r>
              <a:t>               Robert J. Howlett and</a:t>
            </a:r>
            <a:br/>
            <a:r>
              <a:t>               Lakhmi C. Jain},</a:t>
            </a:r>
            <a:br/>
            <a:r>
              <a:t>  title     = {Arabic factoid Question-Answering system for Islamic sciences using</a:t>
            </a:r>
            <a:br/>
            <a:r>
              <a:t>               normalized corpora},</a:t>
            </a:r>
            <a:br/>
            <a:r>
              <a:t>  booktitle = {Knowledge-Based and Intelligent Information {\&amp;} Engineering Systems:</a:t>
            </a:r>
            <a:br/>
            <a:r>
              <a:t>               Proceedings of the 25th International Conference KES-2021, Virtual</a:t>
            </a:r>
            <a:br/>
            <a:r>
              <a:t>               Event / Szczecin, Poland, 8-10 September 2021},</a:t>
            </a:r>
            <a:br/>
            <a:r>
              <a:t>  series    = {Procedia Computer Science},</a:t>
            </a:r>
            <a:br/>
            <a:r>
              <a:t>  volume    = {192},</a:t>
            </a:r>
            <a:br/>
            <a:r>
              <a:t>  pages     = {69--79},</a:t>
            </a:r>
            <a:br/>
            <a:r>
              <a:t>  publisher = {Elsevier},</a:t>
            </a:r>
            <a:br/>
            <a:r>
              <a:t>  year      = {2021},</a:t>
            </a:r>
            <a:br/>
            <a:r>
              <a:t>  url       = {https://doi.org/10.1016/j.procs.2021.08.008},</a:t>
            </a:r>
            <a:br/>
            <a:r>
              <a:t>  doi       = {10.1016/j.procs.2021.08.008},</a:t>
            </a:r>
            <a:br/>
            <a:r>
              <a:t>  timestamp = {Tue, 23 Nov 2021 14:32:36 +0100},</a:t>
            </a:r>
            <a:br/>
            <a:r>
              <a:t>  biburl    = {https://dblp.org/rec/conf/kes/MaraouiHR21.bib},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Limits and Challenges of Embedding-based Question Answering in Export Control Expert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https://doi.org/10.1016/j.procs.2021.09.041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@inproceedings{DBLP:conf/kes/RzepkaSO21,</a:t>
            </a:r>
            <a:br/>
            <a:r>
              <a:t>  author    = {Rafal Rzepka and</a:t>
            </a:r>
            <a:br/>
            <a:r>
              <a:t>               Daiki Shirafuji and</a:t>
            </a:r>
            <a:br/>
            <a:r>
              <a:t>               Akihiko Obayashi},</a:t>
            </a:r>
            <a:br/>
            <a:r>
              <a:t>  editor    = {Jaroslaw Watr{\'{o}}bski and</a:t>
            </a:r>
            <a:br/>
            <a:r>
              <a:t>               Wojciech Salabun and</a:t>
            </a:r>
            <a:br/>
            <a:r>
              <a:t>               Carlos Toro and</a:t>
            </a:r>
            <a:br/>
            <a:r>
              <a:t>               Cecilia Zanni{-}Merk and</a:t>
            </a:r>
            <a:br/>
            <a:r>
              <a:t>               Robert J. Howlett and</a:t>
            </a:r>
            <a:br/>
            <a:r>
              <a:t>               Lakhmi C. Jain},</a:t>
            </a:r>
            <a:br/>
            <a:r>
              <a:t>  title     = {Limits and Challenges of Embedding-based Question Answering in Export</a:t>
            </a:r>
            <a:br/>
            <a:r>
              <a:t>               Control Expert System},</a:t>
            </a:r>
            <a:br/>
            <a:r>
              <a:t>  booktitle = {Knowledge-Based and Intelligent Information {\&amp;} Engineering Systems:</a:t>
            </a:r>
            <a:br/>
            <a:r>
              <a:t>               Proceedings of the 25th International Conference KES-2021, Virtual</a:t>
            </a:r>
            <a:br/>
            <a:r>
              <a:t>               Event / Szczecin, Poland, 8-10 September 2021},</a:t>
            </a:r>
            <a:br/>
            <a:r>
              <a:t>  series    = {Procedia Computer Science},</a:t>
            </a:r>
            <a:br/>
            <a:r>
              <a:t>  volume    = {192},</a:t>
            </a:r>
            <a:br/>
            <a:r>
              <a:t>  pages     = {2709--2719},</a:t>
            </a:r>
            <a:br/>
            <a:r>
              <a:t>  publisher = {Elsevier},</a:t>
            </a:r>
            <a:br/>
            <a:r>
              <a:t>  year      = {2021},</a:t>
            </a:r>
            <a:br/>
            <a:r>
              <a:t>  url       = {https://doi.org/10.1016/j.procs.2021.09.041},</a:t>
            </a:r>
            <a:br/>
            <a:r>
              <a:t>  doi       = {10.1016/j.procs.2021.09.041},</a:t>
            </a:r>
            <a:br/>
            <a:r>
              <a:t>  timestamp = {Tue, 23 Nov 2021 14:32:36 +0100},</a:t>
            </a:r>
            <a:br/>
            <a:r>
              <a:t>  biburl    = {https://dblp.org/rec/conf/kes/RzepkaSO21.bib},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Chatbot for Troubleshooting Queries based on Transfer Learning.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https://doi.org/10.1016/j.procs.2021.08.097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@inproceedings{DBLP:conf/kes/SyedTHBM21,</a:t>
            </a:r>
            <a:br/>
            <a:r>
              <a:t>  author    = {Zeeshan Haque Syed and</a:t>
            </a:r>
            <a:br/>
            <a:r>
              <a:t>               Asma Trabelsi and</a:t>
            </a:r>
            <a:br/>
            <a:r>
              <a:t>               Emmanuel Helbert and</a:t>
            </a:r>
            <a:br/>
            <a:r>
              <a:t>               Vincent Bailleau and</a:t>
            </a:r>
            <a:br/>
            <a:r>
              <a:t>               Christian Muths},</a:t>
            </a:r>
            <a:br/>
            <a:r>
              <a:t>  editor    = {Jaroslaw Watr{\'{o}}bski and</a:t>
            </a:r>
            <a:br/>
            <a:r>
              <a:t>               Wojciech Salabun and</a:t>
            </a:r>
            <a:br/>
            <a:r>
              <a:t>               Carlos Toro and</a:t>
            </a:r>
            <a:br/>
            <a:r>
              <a:t>               Cecilia Zanni{-}Merk and</a:t>
            </a:r>
            <a:br/>
            <a:r>
              <a:t>               Robert J. Howlett and</a:t>
            </a:r>
            <a:br/>
            <a:r>
              <a:t>               Lakhmi C. Jain},</a:t>
            </a:r>
            <a:br/>
            <a:r>
              <a:t>  title     = {Question Answering Chatbot for Troubleshooting Queries based on Transfer</a:t>
            </a:r>
            <a:br/>
            <a:r>
              <a:t>               Learning},</a:t>
            </a:r>
            <a:br/>
            <a:r>
              <a:t>  booktitle = {Knowledge-Based and Intelligent Information {\&amp;} Engineering Systems:</a:t>
            </a:r>
            <a:br/>
            <a:r>
              <a:t>               Proceedings of the 25th International Conference KES-2021, Virtual</a:t>
            </a:r>
            <a:br/>
            <a:r>
              <a:t>               Event / Szczecin, Poland, 8-10 September 2021},</a:t>
            </a:r>
            <a:br/>
            <a:r>
              <a:t>  series    = {Procedia Computer Science},</a:t>
            </a:r>
            <a:br/>
            <a:r>
              <a:t>  volume    = {192},</a:t>
            </a:r>
            <a:br/>
            <a:r>
              <a:t>  pages     = {941--950},</a:t>
            </a:r>
            <a:br/>
            <a:r>
              <a:t>  publisher = {Elsevier},</a:t>
            </a:r>
            <a:br/>
            <a:r>
              <a:t>  year      = {2021},</a:t>
            </a:r>
            <a:br/>
            <a:r>
              <a:t>  url       = {https://doi.org/10.1016/j.procs.2021.08.097},</a:t>
            </a:r>
            <a:br/>
            <a:r>
              <a:t>  doi       = {10.1016/j.procs.2021.08.097},</a:t>
            </a:r>
            <a:br/>
            <a:r>
              <a:t>  timestamp = {Tue, 23 Nov 2021 14:32:36 +0100},</a:t>
            </a:r>
            <a:br/>
            <a:r>
              <a:t>  biburl    = {https://dblp.org/rec/conf/kes/SyedTHBM21.bib},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Based Question Answering System for Financial Securities.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https://doi.org/10.1007/978-3-030-87626-5_4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@inproceedings{DBLP:conf/ki/BullaHLS21,</a:t>
            </a:r>
            <a:br/>
            <a:r>
              <a:t>  author    = {Marius Bulla and</a:t>
            </a:r>
            <a:br/>
            <a:r>
              <a:t>               Lars Patrick Hillebrand and</a:t>
            </a:r>
            <a:br/>
            <a:r>
              <a:t>               Max L{\"{u}}bbering and</a:t>
            </a:r>
            <a:br/>
            <a:r>
              <a:t>               Rafet Sifa},</a:t>
            </a:r>
            <a:br/>
            <a:r>
              <a:t>  editor    = {Stefan Edelkamp and</a:t>
            </a:r>
            <a:br/>
            <a:r>
              <a:t>               Ralf M{\"{o}}ller and</a:t>
            </a:r>
            <a:br/>
            <a:r>
              <a:t>               Elmar Rueckert},</a:t>
            </a:r>
            <a:br/>
            <a:r>
              <a:t>  title     = {Knowledge Graph Based Question Answering System for Financial Securities},</a:t>
            </a:r>
            <a:br/>
            <a:r>
              <a:t>  booktitle = {{KI} 2021: Advances in Artificial Intelligence - 44th German Conference</a:t>
            </a:r>
            <a:br/>
            <a:r>
              <a:t>               on AI, Virtual Event, September 27 - October 1, 2021, Proceedings},</a:t>
            </a:r>
            <a:br/>
            <a:r>
              <a:t>  series    = {Lecture Notes in Computer Science},</a:t>
            </a:r>
            <a:br/>
            <a:r>
              <a:t>  volume    = {12873},</a:t>
            </a:r>
            <a:br/>
            <a:r>
              <a:t>  pages     = {44--50},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{https://doi.org/10.1007/978-3-030-87626-5\_4},</a:t>
            </a:r>
            <a:br/>
            <a:r>
              <a:t>  doi       = {10.1007/978-3-030-87626-5\_4},</a:t>
            </a:r>
            <a:br/>
            <a:r>
              <a:t>  timestamp = {Tue, 05 Oct 2021 10:03:01 +0200},</a:t>
            </a:r>
            <a:br/>
            <a:r>
              <a:t>  biburl    = {https://dblp.org/rec/conf/ki/BullaHLS21.bib},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Utilizing SBERT For Finding Similar Questions in Community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https://doi.org/10.1109/KSE53942.2021.9648830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@inproceedings{DBLP:conf/kse/HaNNNT21,</a:t>
            </a:r>
            <a:br/>
            <a:r>
              <a:t>  author    = {Thi{-}Thanh Ha and</a:t>
            </a:r>
            <a:br/>
            <a:r>
              <a:t>               Van{-}Nha Nguyen and</a:t>
            </a:r>
            <a:br/>
            <a:r>
              <a:t>               Kiem{-}Hieu Nguyen and</a:t>
            </a:r>
            <a:br/>
            <a:r>
              <a:t>               Kim{-}Anh Nguyen and</a:t>
            </a:r>
            <a:br/>
            <a:r>
              <a:t>               Quang{-}Khoat Than},</a:t>
            </a:r>
            <a:br/>
            <a:r>
              <a:t>  editor    = {Thanaruk Theeramunkong and</a:t>
            </a:r>
            <a:br/>
            <a:r>
              <a:t>               Nguyen Thanh Thuy and</a:t>
            </a:r>
            <a:br/>
            <a:r>
              <a:t>               Nguyen Le Minh and</a:t>
            </a:r>
            <a:br/>
            <a:r>
              <a:t>               Thepchai Supnith and</a:t>
            </a:r>
            <a:br/>
            <a:r>
              <a:t>               Lam Thu Bui and</a:t>
            </a:r>
            <a:br/>
            <a:r>
              <a:t>               Yoshihiro Miyake and</a:t>
            </a:r>
            <a:br/>
            <a:r>
              <a:t>               Teeradaj Racharak and</a:t>
            </a:r>
            <a:br/>
            <a:r>
              <a:t>               Kiyota Hashimoto and</a:t>
            </a:r>
            <a:br/>
            <a:r>
              <a:t>               Thaweesak Yingthawornsuk},</a:t>
            </a:r>
            <a:br/>
            <a:r>
              <a:t>  title     = {Utilizing {SBERT} For Finding Similar Questions in Community Question</a:t>
            </a:r>
            <a:br/>
            <a:r>
              <a:t>               Answering},</a:t>
            </a:r>
            <a:br/>
            <a:r>
              <a:t>  booktitle = {13th International Conference on Knowledge and Systems Engineering,</a:t>
            </a:r>
            <a:br/>
            <a:r>
              <a:t>               {KSE} 2021, Bangkok, Thailand, November 10-12,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{https://doi.org/10.1109/KSE53942.2021.9648830},</a:t>
            </a:r>
            <a:br/>
            <a:r>
              <a:t>  doi       = {10.1109/KSE53942.2021.9648830},</a:t>
            </a:r>
            <a:br/>
            <a:r>
              <a:t>  timestamp = {Wed, 12 Jan 2022 09:10:04 +0100},</a:t>
            </a:r>
            <a:br/>
            <a:r>
              <a:t>  biburl    = {https://dblp.org/rec/conf/kse/HaNNNT21.bib},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Vietnamese Legal Question Answering with combined features and deep learning.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https://doi.org/10.1109/KSE53942.2021.9648797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@inproceedings{DBLP:conf/kse/LinhLYV21,</a:t>
            </a:r>
            <a:br/>
            <a:r>
              <a:t>  author    = {Luu Hoai Linh and</a:t>
            </a:r>
            <a:br/>
            <a:r>
              <a:t>               Nguyen Hai Long and</a:t>
            </a:r>
            <a:br/>
            <a:r>
              <a:t>               Nguyen Hai Yen and</a:t>
            </a:r>
            <a:br/>
            <a:r>
              <a:t>               Thi{-}Hai{-}Yen Vuong},</a:t>
            </a:r>
            <a:br/>
            <a:r>
              <a:t>  editor    = {Thanaruk Theeramunkong and</a:t>
            </a:r>
            <a:br/>
            <a:r>
              <a:t>               Nguyen Thanh Thuy and</a:t>
            </a:r>
            <a:br/>
            <a:r>
              <a:t>               Nguyen Le Minh and</a:t>
            </a:r>
            <a:br/>
            <a:r>
              <a:t>               Thepchai Supnith and</a:t>
            </a:r>
            <a:br/>
            <a:r>
              <a:t>               Lam Thu Bui and</a:t>
            </a:r>
            <a:br/>
            <a:r>
              <a:t>               Yoshihiro Miyake and</a:t>
            </a:r>
            <a:br/>
            <a:r>
              <a:t>               Teeradaj Racharak and</a:t>
            </a:r>
            <a:br/>
            <a:r>
              <a:t>               Kiyota Hashimoto and</a:t>
            </a:r>
            <a:br/>
            <a:r>
              <a:t>               Thaweesak Yingthawornsuk},</a:t>
            </a:r>
            <a:br/>
            <a:r>
              <a:t>  title     = {Vietnamese Legal Question Answering with combined features and deep</a:t>
            </a:r>
            <a:br/>
            <a:r>
              <a:t>               learning},</a:t>
            </a:r>
            <a:br/>
            <a:r>
              <a:t>  booktitle = {13th International Conference on Knowledge and Systems Engineering,</a:t>
            </a:r>
            <a:br/>
            <a:r>
              <a:t>               {KSE} 2021, Bangkok, Thailand, November 10-12, 2021},</a:t>
            </a:r>
            <a:br/>
            <a:r>
              <a:t>  pages     = {1--4},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{https://doi.org/10.1109/KSE53942.2021.9648797},</a:t>
            </a:r>
            <a:br/>
            <a:r>
              <a:t>  doi       = {10.1109/KSE53942.2021.9648797},</a:t>
            </a:r>
            <a:br/>
            <a:r>
              <a:t>  timestamp = {Wed, 12 Jan 2022 09:10:04 +0100},</a:t>
            </a:r>
            <a:br/>
            <a:r>
              <a:t>  biburl    = {https://dblp.org/rec/conf/kse/LinhLYV21.bib},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Prediction of learner's appropriate online community of practice in question and answering website: </a:t>
            </a:r>
            <a:br/>
            <a:r>
              <a:t> similarity in interaction, interest, prior knowledge.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https://doi.org/10.1080/10494820.2019.1605384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@article{DBLP:journals/ile/RezaeiBB21,</a:t>
            </a:r>
            <a:br/>
            <a:r>
              <a:t>  author    = {Mohammadsadegh Rezaei and</a:t>
            </a:r>
            <a:br/>
            <a:r>
              <a:t>               Hossein Bobarshad and</a:t>
            </a:r>
            <a:br/>
            <a:r>
              <a:t>               Kambiz Badie},</a:t>
            </a:r>
            <a:br/>
            <a:r>
              <a:t>  title     = {Prediction of learner's appropriate online community of practice in</a:t>
            </a:r>
            <a:br/>
            <a:r>
              <a:t>               question and answering website: similarity in interaction, interest,</a:t>
            </a:r>
            <a:br/>
            <a:r>
              <a:t>               prior knowledge},</a:t>
            </a:r>
            <a:br/>
            <a:r>
              <a:t>  journal   = {Interact. Learn. Environ.},</a:t>
            </a:r>
            <a:br/>
            <a:r>
              <a:t>  volume    = {29},</a:t>
            </a:r>
            <a:br/>
            <a:r>
              <a:t>  number    = {4},</a:t>
            </a:r>
            <a:br/>
            <a:r>
              <a:t>  pages     = {670--687},</a:t>
            </a:r>
            <a:br/>
            <a:r>
              <a:t>  year      = {2021},</a:t>
            </a:r>
            <a:br/>
            <a:r>
              <a:t>  url       = {https://doi.org/10.1080/10494820.2019.1605384},</a:t>
            </a:r>
            <a:br/>
            <a:r>
              <a:t>  doi       = {10.1080/10494820.2019.1605384},</a:t>
            </a:r>
            <a:br/>
            <a:r>
              <a:t>  timestamp = {Sat, 31 Jul 2021 17:22:04 +0200},</a:t>
            </a:r>
            <a:br/>
            <a:r>
              <a:t>  biburl    = {https://dblp.org/rec/journals/ile/RezaeiBB21.bib},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Hybrid Multi-answer Summarization Model for the Biomedical Question-Answering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https://doi.org/10.1109/KSE53942.2021.9648640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@inproceedings{DBLP:conf/kse/NguyenDNNLCTT21,</a:t>
            </a:r>
            <a:br/>
            <a:r>
              <a:t>  author    = {Quoc{-}An Nguyen and</a:t>
            </a:r>
            <a:br/>
            <a:r>
              <a:t>               Quoc{-}Hung Duong and</a:t>
            </a:r>
            <a:br/>
            <a:r>
              <a:t>               Minh{-}Quang Nguyen and</a:t>
            </a:r>
            <a:br/>
            <a:r>
              <a:t>               Huy{-}Son Nguyen and</a:t>
            </a:r>
            <a:br/>
            <a:r>
              <a:t>               Hoang{-}Quynh Le and</a:t>
            </a:r>
            <a:br/>
            <a:r>
              <a:t>               Duy{-}Cat Can and</a:t>
            </a:r>
            <a:br/>
            <a:r>
              <a:t>               Tam Doan Thanh and</a:t>
            </a:r>
            <a:br/>
            <a:r>
              <a:t>               Mai{-}Vu Tran},</a:t>
            </a:r>
            <a:br/>
            <a:r>
              <a:t>  editor    = {Thanaruk Theeramunkong and</a:t>
            </a:r>
            <a:br/>
            <a:r>
              <a:t>               Nguyen Thanh Thuy and</a:t>
            </a:r>
            <a:br/>
            <a:r>
              <a:t>               Nguyen Le Minh and</a:t>
            </a:r>
            <a:br/>
            <a:r>
              <a:t>               Thepchai Supnith and</a:t>
            </a:r>
            <a:br/>
            <a:r>
              <a:t>               Lam Thu Bui and</a:t>
            </a:r>
            <a:br/>
            <a:r>
              <a:t>               Yoshihiro Miyake and</a:t>
            </a:r>
            <a:br/>
            <a:r>
              <a:t>               Teeradaj Racharak and</a:t>
            </a:r>
            <a:br/>
            <a:r>
              <a:t>               Kiyota Hashimoto and</a:t>
            </a:r>
            <a:br/>
            <a:r>
              <a:t>               Thaweesak Yingthawornsuk},</a:t>
            </a:r>
            <a:br/>
            <a:r>
              <a:t>  title     = {A Hybrid Multi-answer Summarization Model for the Biomedical Question-Answering</a:t>
            </a:r>
            <a:br/>
            <a:r>
              <a:t>               System},</a:t>
            </a:r>
            <a:br/>
            <a:r>
              <a:t>  booktitle = {13th International Conference on Knowledge and Systems Engineering,</a:t>
            </a:r>
            <a:br/>
            <a:r>
              <a:t>               {KSE} 2021, Bangkok, Thailand, November 10-12,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{https://doi.org/10.1109/KSE53942.2021.9648640},</a:t>
            </a:r>
            <a:br/>
            <a:r>
              <a:t>  doi       = {10.1109/KSE53942.2021.9648640},</a:t>
            </a:r>
            <a:br/>
            <a:r>
              <a:t>  timestamp = {Wed, 12 Jan 2022 09:10:04 +0100},</a:t>
            </a:r>
            <a:br/>
            <a:r>
              <a:t>  biburl    = {https://dblp.org/rec/conf/kse/NguyenDNNLCTT21.bib},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Apply Bert-based models and Domain knowledge for Automated Legal Question Answering tasks at ALQAC </a:t>
            </a:r>
            <a:br/>
            <a:r>
              <a:t> 2021.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https://doi.org/10.1109/KSE53942.2021.9648727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@inproceedings{DBLP:conf/kse/TieuCBNN21,</a:t>
            </a:r>
            <a:br/>
            <a:r>
              <a:t>  author    = {Truong{-}Thinh Tieu and</a:t>
            </a:r>
            <a:br/>
            <a:r>
              <a:t>               Chieu{-}Nguyen Chau and</a:t>
            </a:r>
            <a:br/>
            <a:r>
              <a:t>               Nguyen{-}Minh{-}Hoang Bui and</a:t>
            </a:r>
            <a:br/>
            <a:r>
              <a:t>               Truong{-}Son Nguyen and</a:t>
            </a:r>
            <a:br/>
            <a:r>
              <a:t>               Le{-}Minh Nguyen},</a:t>
            </a:r>
            <a:br/>
            <a:r>
              <a:t>  editor    = {Thanaruk Theeramunkong and</a:t>
            </a:r>
            <a:br/>
            <a:r>
              <a:t>               Nguyen Thanh Thuy and</a:t>
            </a:r>
            <a:br/>
            <a:r>
              <a:t>               Nguyen Le Minh and</a:t>
            </a:r>
            <a:br/>
            <a:r>
              <a:t>               Thepchai Supnith and</a:t>
            </a:r>
            <a:br/>
            <a:r>
              <a:t>               Lam Thu Bui and</a:t>
            </a:r>
            <a:br/>
            <a:r>
              <a:t>               Yoshihiro Miyake and</a:t>
            </a:r>
            <a:br/>
            <a:r>
              <a:t>               Teeradaj Racharak and</a:t>
            </a:r>
            <a:br/>
            <a:r>
              <a:t>               Kiyota Hashimoto and</a:t>
            </a:r>
            <a:br/>
            <a:r>
              <a:t>               Thaweesak Yingthawornsuk},</a:t>
            </a:r>
            <a:br/>
            <a:r>
              <a:t>  title     = {Apply Bert-based models and Domain knowledge for Automated Legal Question</a:t>
            </a:r>
            <a:br/>
            <a:r>
              <a:t>               Answering tasks at {ALQAC} 2021},</a:t>
            </a:r>
            <a:br/>
            <a:r>
              <a:t>  booktitle = {13th International Conference on Knowledge and Systems Engineering,</a:t>
            </a:r>
            <a:br/>
            <a:r>
              <a:t>               {KSE} 2021, Bangkok, Thailand, November 10-12,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{https://doi.org/10.1109/KSE53942.2021.9648727},</a:t>
            </a:r>
            <a:br/>
            <a:r>
              <a:t>  doi       = {10.1109/KSE53942.2021.9648727},</a:t>
            </a:r>
            <a:br/>
            <a:r>
              <a:t>  timestamp = {Wed, 12 Jan 2022 09:10:05 +0100},</a:t>
            </a:r>
            <a:br/>
            <a:r>
              <a:t>  biburl    = {https://dblp.org/rec/conf/kse/TieuCBNN21.bib},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TEBC-Net: An Effective Relation Extraction Approach for Simple Question Answering over Knowledge </a:t>
            </a:r>
            <a:br/>
            <a:r>
              <a:t>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https://doi.org/10.1007/978-3-030-82136-4_13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@inproceedings{DBLP:conf/ksem/LiQYZC21,</a:t>
            </a:r>
            <a:br/>
            <a:r>
              <a:t>  author    = {Jianbin Li and</a:t>
            </a:r>
            <a:br/>
            <a:r>
              <a:t>               Ketong Qu and</a:t>
            </a:r>
            <a:br/>
            <a:r>
              <a:t>               Jingchen Yan and</a:t>
            </a:r>
            <a:br/>
            <a:r>
              <a:t>               Liting Zhou and</a:t>
            </a:r>
            <a:br/>
            <a:r>
              <a:t>               Long Cheng},</a:t>
            </a:r>
            <a:br/>
            <a:r>
              <a:t>  editor    = {Han Qiu and</a:t>
            </a:r>
            <a:br/>
            <a:r>
              <a:t>               Cheng Zhang and</a:t>
            </a:r>
            <a:br/>
            <a:r>
              <a:t>               Zongming Fei and</a:t>
            </a:r>
            <a:br/>
            <a:r>
              <a:t>               Meikang Qiu and</a:t>
            </a:r>
            <a:br/>
            <a:r>
              <a:t>               Sun{-}Yuan Kung},</a:t>
            </a:r>
            <a:br/>
            <a:r>
              <a:t>  title     = {TEBC-Net: An Effective Relation Extraction Approach for Simple Question</a:t>
            </a:r>
            <a:br/>
            <a:r>
              <a:t>               Answering over Knowledge Graphs},</a:t>
            </a:r>
            <a:br/>
            <a:r>
              <a:t>  booktitle = {Knowledge Science, Engineering and Management - 14th International</a:t>
            </a:r>
            <a:br/>
            <a:r>
              <a:t>               Conference, {KSEM} 2021, Tokyo, Japan, August 14-16, 2021, Proceedings,</a:t>
            </a:r>
            <a:br/>
            <a:r>
              <a:t>               Part {I}},</a:t>
            </a:r>
            <a:br/>
            <a:r>
              <a:t>  series    = {Lecture Notes in Computer Science},</a:t>
            </a:r>
            <a:br/>
            <a:r>
              <a:t>  volume    = {12815},</a:t>
            </a:r>
            <a:br/>
            <a:r>
              <a:t>  pages     = {154--165},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{https://doi.org/10.1007/978-3-030-82136-4\_13},</a:t>
            </a:r>
            <a:br/>
            <a:r>
              <a:t>  doi       = {10.1007/978-3-030-82136-4\_13},</a:t>
            </a:r>
            <a:br/>
            <a:r>
              <a:t>  timestamp = {Thu, 09 Sep 2021 15:47:52 +0200},</a:t>
            </a:r>
            <a:br/>
            <a:r>
              <a:t>  biburl    = {https://dblp.org/rec/conf/ksem/LiQYZC21.bib},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Fine-Grained Unbalanced Interaction Network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https://doi.org/10.1007/978-3-030-82153-1_8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@inproceedings{DBLP:conf/ksem/LiaoWCQWL21,</a:t>
            </a:r>
            <a:br/>
            <a:r>
              <a:t>  author    = {Xinxin Liao and</a:t>
            </a:r>
            <a:br/>
            <a:r>
              <a:t>               Mingyan Wu and</a:t>
            </a:r>
            <a:br/>
            <a:r>
              <a:t>               Heyan Chai and</a:t>
            </a:r>
            <a:br/>
            <a:r>
              <a:t>               Shuhan Qi and</a:t>
            </a:r>
            <a:br/>
            <a:r>
              <a:t>               Xuan Wang and</a:t>
            </a:r>
            <a:br/>
            <a:r>
              <a:t>               Qing Liao},</a:t>
            </a:r>
            <a:br/>
            <a:r>
              <a:t>  editor    = {Han Qiu and</a:t>
            </a:r>
            <a:br/>
            <a:r>
              <a:t>               Cheng Zhang and</a:t>
            </a:r>
            <a:br/>
            <a:r>
              <a:t>               Zongming Fei and</a:t>
            </a:r>
            <a:br/>
            <a:r>
              <a:t>               Meikang Qiu and</a:t>
            </a:r>
            <a:br/>
            <a:r>
              <a:t>               Sun{-}Yuan Kung},</a:t>
            </a:r>
            <a:br/>
            <a:r>
              <a:t>  title     = {Fine-Grained Unbalanced Interaction Network for Visual Question Answering},</a:t>
            </a:r>
            <a:br/>
            <a:r>
              <a:t>  booktitle = {Knowledge Science, Engineering and Management - 14th International</a:t>
            </a:r>
            <a:br/>
            <a:r>
              <a:t>               Conference, {KSEM} 2021, Tokyo, Japan, August 14-16, 2021, Proceedings,</a:t>
            </a:r>
            <a:br/>
            <a:r>
              <a:t>               Part {III}},</a:t>
            </a:r>
            <a:br/>
            <a:r>
              <a:t>  series    = {Lecture Notes in Computer Science},</a:t>
            </a:r>
            <a:br/>
            <a:r>
              <a:t>  volume    = {12817},</a:t>
            </a:r>
            <a:br/>
            <a:r>
              <a:t>  pages     = {85--97},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{https://doi.org/10.1007/978-3-030-82153-1\_8},</a:t>
            </a:r>
            <a:br/>
            <a:r>
              <a:t>  doi       = {10.1007/978-3-030-82153-1\_8},</a:t>
            </a:r>
            <a:br/>
            <a:r>
              <a:t>  timestamp = {Thu, 02 Sep 2021 15:34:18 +0200},</a:t>
            </a:r>
            <a:br/>
            <a:r>
              <a:t>  biburl    = {https://dblp.org/rec/conf/ksem/LiaoWCQWL21.bib},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Answer Type Classification Quality Through Combined Question Answering Datasets.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https://doi.org/10.1007/978-3-030-82147-0_16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@inproceedings{DBLP:conf/ksem/PerevalovB21,</a:t>
            </a:r>
            <a:br/>
            <a:r>
              <a:t>  author    = {Aleksandr Perevalov and</a:t>
            </a:r>
            <a:br/>
            <a:r>
              <a:t>               Andreas Both},</a:t>
            </a:r>
            <a:br/>
            <a:r>
              <a:t>  editor    = {Han Qiu and</a:t>
            </a:r>
            <a:br/>
            <a:r>
              <a:t>               Cheng Zhang and</a:t>
            </a:r>
            <a:br/>
            <a:r>
              <a:t>               Zongming Fei and</a:t>
            </a:r>
            <a:br/>
            <a:r>
              <a:t>               Meikang Qiu and</a:t>
            </a:r>
            <a:br/>
            <a:r>
              <a:t>               Sun{-}Yuan Kung},</a:t>
            </a:r>
            <a:br/>
            <a:r>
              <a:t>  title     = {Improving Answer Type Classification Quality Through Combined Question</a:t>
            </a:r>
            <a:br/>
            <a:r>
              <a:t>               Answering Datasets},</a:t>
            </a:r>
            <a:br/>
            <a:r>
              <a:t>  booktitle = {Knowledge Science, Engineering and Management - 14th International</a:t>
            </a:r>
            <a:br/>
            <a:r>
              <a:t>               Conference, {KSEM} 2021, Tokyo, Japan, August 14-16,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{12816},</a:t>
            </a:r>
            <a:br/>
            <a:r>
              <a:t>  pages     = {191--204},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{https://doi.org/10.1007/978-3-030-82147-0\_16},</a:t>
            </a:r>
            <a:br/>
            <a:r>
              <a:t>  doi       = {10.1007/978-3-030-82147-0\_16},</a:t>
            </a:r>
            <a:br/>
            <a:r>
              <a:t>  timestamp = {Thu, 02 Sep 2021 15:34:18 +0200},</a:t>
            </a:r>
            <a:br/>
            <a:r>
              <a:t>  biburl    = {https://dblp.org/rec/conf/ksem/PerevalovB21.bib},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Generating Response-Specific Elaborated Feedback Using Long-Form Neural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https://doi.org/10.1145/3430895.3460131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@inproceedings{DBLP:conf/lats/Olney21,</a:t>
            </a:r>
            <a:br/>
            <a:r>
              <a:t>  author    = {Andrew M. Olney},</a:t>
            </a:r>
            <a:br/>
            <a:r>
              <a:t>  editor    = {Christoph Meinel and</a:t>
            </a:r>
            <a:br/>
            <a:r>
              <a:t>               Mar P{\'{e}}rez{-}Sanagust{\'{\i}}n and</a:t>
            </a:r>
            <a:br/>
            <a:r>
              <a:t>               Marcus Specht and</a:t>
            </a:r>
            <a:br/>
            <a:r>
              <a:t>               Amy Ogan},</a:t>
            </a:r>
            <a:br/>
            <a:r>
              <a:t>  title     = {Generating Response-Specific Elaborated Feedback Using Long-Form Neural</a:t>
            </a:r>
            <a:br/>
            <a:r>
              <a:t>               Question Answering},</a:t>
            </a:r>
            <a:br/>
            <a:r>
              <a:t>  booktitle = {L@S'21: Eighth {ACM} Conference on Learning @ Scale, Virtual Event,</a:t>
            </a:r>
            <a:br/>
            <a:r>
              <a:t>               Germany, June 22-25, 2021},</a:t>
            </a:r>
            <a:br/>
            <a:r>
              <a:t>  pages     = {27--36},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{https://doi.org/10.1145/3430895.3460131},</a:t>
            </a:r>
            <a:br/>
            <a:r>
              <a:t>  doi       = {10.1145/3430895.3460131},</a:t>
            </a:r>
            <a:br/>
            <a:r>
              <a:t>  timestamp = {Fri, 11 Jun 2021 13:47:42 +0200},</a:t>
            </a:r>
            <a:br/>
            <a:r>
              <a:t>  biburl    = {https://dblp.org/rec/conf/lats/Olney21.bib},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from Brain Activity Data via Decoder Based on Neural Networks.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https://doi.org/10.1109/LifeTech52111.2021.9391890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@inproceedings{DBLP:conf/lifetech/TakadaTOH21,</a:t>
            </a:r>
            <a:br/>
            <a:r>
              <a:t>  author    = {Saya Takada and</a:t>
            </a:r>
            <a:br/>
            <a:r>
              <a:t>               Ren Togo and</a:t>
            </a:r>
            <a:br/>
            <a:r>
              <a:t>               Takahiro Ogawa and</a:t>
            </a:r>
            <a:br/>
            <a:r>
              <a:t>               Miki Haseyama},</a:t>
            </a:r>
            <a:br/>
            <a:r>
              <a:t>  title     = {Question Answering from Brain Activity Data via Decoder Based on Neural</a:t>
            </a:r>
            <a:br/>
            <a:r>
              <a:t>               Networks},</a:t>
            </a:r>
            <a:br/>
            <a:r>
              <a:t>  booktitle = {3rd {IEEE} Global Conference on Life Sciences and Technologies, LifeTech</a:t>
            </a:r>
            <a:br/>
            <a:r>
              <a:t>               2021, Nara, Japan, March 9-11, 2021},</a:t>
            </a:r>
            <a:br/>
            <a:r>
              <a:t>  pages     = {51--52},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{https://doi.org/10.1109/LifeTech52111.2021.9391890},</a:t>
            </a:r>
            <a:br/>
            <a:r>
              <a:t>  doi       = {10.1109/LifeTech52111.2021.9391890},</a:t>
            </a:r>
            <a:br/>
            <a:r>
              <a:t>  timestamp = {Wed, 12 Jan 2022 17:09:46 +0100},</a:t>
            </a:r>
            <a:br/>
            <a:r>
              <a:t>  biburl    = {https://dblp.org/rec/conf/lifetech/TakadaTOH21.bib},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for Visual Navigation in Human-Centered Environments.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https://doi.org/10.1007/978-3-030-89820-5_3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@inproceedings{DBLP:conf/micai/KirilenkoKOP21,</a:t>
            </a:r>
            <a:br/>
            <a:r>
              <a:t>  author    = {Daniil E. Kirilenko and</a:t>
            </a:r>
            <a:br/>
            <a:r>
              <a:t>               Alexey K. Kovalev and</a:t>
            </a:r>
            <a:br/>
            <a:r>
              <a:t>               Evgeny Osipov and</a:t>
            </a:r>
            <a:br/>
            <a:r>
              <a:t>               Aleksandr I. Panov},</a:t>
            </a:r>
            <a:br/>
            <a:r>
              <a:t>  editor    = {Ildar Z. Batyrshin and</a:t>
            </a:r>
            <a:br/>
            <a:r>
              <a:t>               Alexander F. Gelbukh and</a:t>
            </a:r>
            <a:br/>
            <a:r>
              <a:t>               Grigori Sidorov},</a:t>
            </a:r>
            <a:br/>
            <a:r>
              <a:t>  title     = {Question Answering for Visual Navigation in Human-Centered Environments},</a:t>
            </a:r>
            <a:br/>
            <a:r>
              <a:t>  booktitle = {Advances in Soft Computing - 20th Mexican International Conference</a:t>
            </a:r>
            <a:br/>
            <a:r>
              <a:t>               on Artificial Intelligence, {MICAI} 2021, Mexico City, Mexico, October</a:t>
            </a:r>
            <a:br/>
            <a:r>
              <a:t>               25-30, 2021, Proceedings, Part {II}},</a:t>
            </a:r>
            <a:br/>
            <a:r>
              <a:t>  series    = {Lecture Notes in Computer Science},</a:t>
            </a:r>
            <a:br/>
            <a:r>
              <a:t>  volume    = {13068},</a:t>
            </a:r>
            <a:br/>
            <a:r>
              <a:t>  pages     = {31--45},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{https://doi.org/10.1007/978-3-030-89820-5\_3},</a:t>
            </a:r>
            <a:br/>
            <a:r>
              <a:t>  doi       = {10.1007/978-3-030-89820-5\_3},</a:t>
            </a:r>
            <a:br/>
            <a:r>
              <a:t>  timestamp = {Wed, 03 Nov 2021 08:28:42 +0100},</a:t>
            </a:r>
            <a:br/>
            <a:r>
              <a:t>  biburl    = {https://dblp.org/rec/conf/micai/KirilenkoKOP21.bib},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Multiple Meta-model Quantifying for Medical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https://doi.org/10.1007/978-3-030-87240-3_7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@inproceedings{DBLP:conf/miccai/DoNTTTN21,</a:t>
            </a:r>
            <a:br/>
            <a:r>
              <a:t>  author    = {Tuong Do and</a:t>
            </a:r>
            <a:br/>
            <a:r>
              <a:t>               Binh X. Nguyen and</a:t>
            </a:r>
            <a:br/>
            <a:r>
              <a:t>               Erman Tjiputra and</a:t>
            </a:r>
            <a:br/>
            <a:r>
              <a:t>               Minh Tran and</a:t>
            </a:r>
            <a:br/>
            <a:r>
              <a:t>               Quang D. Tran and</a:t>
            </a:r>
            <a:br/>
            <a:r>
              <a:t>               Anh Nguyen},</a:t>
            </a:r>
            <a:br/>
            <a:r>
              <a:t>  editor    = {Marleen de Bruijne and</a:t>
            </a:r>
            <a:br/>
            <a:r>
              <a:t>               Philippe C. Cattin and</a:t>
            </a:r>
            <a:br/>
            <a:r>
              <a:t>               St{\'{e}}phane Cotin and</a:t>
            </a:r>
            <a:br/>
            <a:r>
              <a:t>               Nicolas Padoy and</a:t>
            </a:r>
            <a:br/>
            <a:r>
              <a:t>               Stefanie Speidel and</a:t>
            </a:r>
            <a:br/>
            <a:r>
              <a:t>               Yefeng Zheng and</a:t>
            </a:r>
            <a:br/>
            <a:r>
              <a:t>               Caroline Essert},</a:t>
            </a:r>
            <a:br/>
            <a:r>
              <a:t>  title     = {Multiple Meta-model Quantifying for Medical Visual Question Answering},</a:t>
            </a:r>
            <a:br/>
            <a:r>
              <a:t>  booktitle = {Medical Image Computing and Computer Assisted Intervention - {MICCAI}</a:t>
            </a:r>
            <a:br/>
            <a:r>
              <a:t>               2021 - 24th International Conference, Strasbourg, France, September</a:t>
            </a:r>
            <a:br/>
            <a:r>
              <a:t>               27 - October 1, 2021, Proceedings, Part {V}},</a:t>
            </a:r>
            <a:br/>
            <a:r>
              <a:t>  series    = {Lecture Notes in Computer Science},</a:t>
            </a:r>
            <a:br/>
            <a:r>
              <a:t>  volume    = {12905},</a:t>
            </a:r>
            <a:br/>
            <a:r>
              <a:t>  pages     = {64--74},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{https://doi.org/10.1007/978-3-030-87240-3\_7},</a:t>
            </a:r>
            <a:br/>
            <a:r>
              <a:t>  doi       = {10.1007/978-3-030-87240-3\_7},</a:t>
            </a:r>
            <a:br/>
            <a:r>
              <a:t>  timestamp = {Tue, 21 Dec 2021 17:19:23 +0100},</a:t>
            </a:r>
            <a:br/>
            <a:r>
              <a:t>  biburl    = {https://dblp.org/rec/conf/miccai/DoNTTTN21.bib},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Contrastive Pre-training and Representation Distillation for Medical Visual Question Answering </a:t>
            </a:r>
            <a:br/>
            <a:r>
              <a:t> Based on Radiology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https://doi.org/10.1007/978-3-030-87196-3_20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@inproceedings{DBLP:conf/miccai/LiuZW21,</a:t>
            </a:r>
            <a:br/>
            <a:r>
              <a:t>  author    = {Bo Liu and</a:t>
            </a:r>
            <a:br/>
            <a:r>
              <a:t>               Li{-}Ming Zhan and</a:t>
            </a:r>
            <a:br/>
            <a:r>
              <a:t>               Xiao{-}Ming Wu},</a:t>
            </a:r>
            <a:br/>
            <a:r>
              <a:t>  editor    = {Marleen de Bruijne and</a:t>
            </a:r>
            <a:br/>
            <a:r>
              <a:t>               Philippe C. Cattin and</a:t>
            </a:r>
            <a:br/>
            <a:r>
              <a:t>               St{\'{e}}phane Cotin and</a:t>
            </a:r>
            <a:br/>
            <a:r>
              <a:t>               Nicolas Padoy and</a:t>
            </a:r>
            <a:br/>
            <a:r>
              <a:t>               Stefanie Speidel and</a:t>
            </a:r>
            <a:br/>
            <a:r>
              <a:t>               Yefeng Zheng and</a:t>
            </a:r>
            <a:br/>
            <a:r>
              <a:t>               Caroline Essert},</a:t>
            </a:r>
            <a:br/>
            <a:r>
              <a:t>  title     = {Contrastive Pre-training and Representation Distillation for Medical</a:t>
            </a:r>
            <a:br/>
            <a:r>
              <a:t>               Visual Question Answering Based on Radiology Images},</a:t>
            </a:r>
            <a:br/>
            <a:r>
              <a:t>  booktitle = {Medical Image Computing and Computer Assisted Intervention - {MICCAI}</a:t>
            </a:r>
            <a:br/>
            <a:r>
              <a:t>               2021 - 24th International Conference, Strasbourg, France, September</a:t>
            </a:r>
            <a:br/>
            <a:r>
              <a:t>               27 - October 1, 2021, Proceedings, Part {II}},</a:t>
            </a:r>
            <a:br/>
            <a:r>
              <a:t>  series    = {Lecture Notes in Computer Science},</a:t>
            </a:r>
            <a:br/>
            <a:r>
              <a:t>  volume    = {12902},</a:t>
            </a:r>
            <a:br/>
            <a:r>
              <a:t>  pages     = {210--220},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{https://doi.org/10.1007/978-3-030-87196-3\_20},</a:t>
            </a:r>
            <a:br/>
            <a:r>
              <a:t>  doi       = {10.1007/978-3-030-87196-3\_20},</a:t>
            </a:r>
            <a:br/>
            <a:r>
              <a:t>  timestamp = {Mon, 10 Jan 2022 15:47:05 +0100},</a:t>
            </a:r>
            <a:br/>
            <a:r>
              <a:t>  biburl    = {https://dblp.org/rec/conf/miccai/LiuZW21.bib},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feature-wise co-attention method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https://doi.org/10.1016/j.inffus.2021.02.022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@article{DBLP:journals/inffus/ZhangCCZLL21,</a:t>
            </a:r>
            <a:br/>
            <a:r>
              <a:t>  author    = {Sheng Zhang and</a:t>
            </a:r>
            <a:br/>
            <a:r>
              <a:t>               Min Chen and</a:t>
            </a:r>
            <a:br/>
            <a:r>
              <a:t>               Jincai Chen and</a:t>
            </a:r>
            <a:br/>
            <a:r>
              <a:t>               Fuhao Zou and</a:t>
            </a:r>
            <a:br/>
            <a:r>
              <a:t>               Yuan{-}Fang Li and</a:t>
            </a:r>
            <a:br/>
            <a:r>
              <a:t>               Ping Lu},</a:t>
            </a:r>
            <a:br/>
            <a:r>
              <a:t>  title     = {Multimodal feature-wise co-attention method for visual question answering},</a:t>
            </a:r>
            <a:br/>
            <a:r>
              <a:t>  journal   = {Inf. Fusion},</a:t>
            </a:r>
            <a:br/>
            <a:r>
              <a:t>  volume    = {73},</a:t>
            </a:r>
            <a:br/>
            <a:r>
              <a:t>  pages     = {1--10},</a:t>
            </a:r>
            <a:br/>
            <a:r>
              <a:t>  year      = {2021},</a:t>
            </a:r>
            <a:br/>
            <a:r>
              <a:t>  url       = {https://doi.org/10.1016/j.inffus.2021.02.022},</a:t>
            </a:r>
            <a:br/>
            <a:r>
              <a:t>  doi       = {10.1016/j.inffus.2021.02.022},</a:t>
            </a:r>
            <a:br/>
            <a:r>
              <a:t>  timestamp = {Tue, 15 Jun 2021 17:23:16 +0200},</a:t>
            </a:r>
            <a:br/>
            <a:r>
              <a:t>  biburl    = {https://dblp.org/rec/journals/inffus/ZhangCCZLL21.bib},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Self-Attention with Multi-Task Pre-Training for Medical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https://doi.org/10.1145/3460426.3463584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@inproceedings{DBLP:conf/mir/GongCLYL21,</a:t>
            </a:r>
            <a:br/>
            <a:r>
              <a:t>  author    = {Haifan Gong and</a:t>
            </a:r>
            <a:br/>
            <a:r>
              <a:t>               Guanqi Chen and</a:t>
            </a:r>
            <a:br/>
            <a:r>
              <a:t>               Sishuo Liu and</a:t>
            </a:r>
            <a:br/>
            <a:r>
              <a:t>               Yizhou Yu and</a:t>
            </a:r>
            <a:br/>
            <a:r>
              <a:t>               Guanbin Li},</a:t>
            </a:r>
            <a:br/>
            <a:r>
              <a:t>  editor    = {Wen{-}Huang Cheng and</a:t>
            </a:r>
            <a:br/>
            <a:r>
              <a:t>               Mohan S. Kankanhalli and</a:t>
            </a:r>
            <a:br/>
            <a:r>
              <a:t>               Meng Wang and</a:t>
            </a:r>
            <a:br/>
            <a:r>
              <a:t>               Wei{-}Ta Chu and</a:t>
            </a:r>
            <a:br/>
            <a:r>
              <a:t>               Jiaying Liu and</a:t>
            </a:r>
            <a:br/>
            <a:r>
              <a:t>               Marcel Worring},</a:t>
            </a:r>
            <a:br/>
            <a:r>
              <a:t>  title     = {Cross-Modal Self-Attention with Multi-Task Pre-Training for Medical</a:t>
            </a:r>
            <a:br/>
            <a:r>
              <a:t>               Visual Question Answering},</a:t>
            </a:r>
            <a:br/>
            <a:r>
              <a:t>  booktitle = {{ICMR} '21: International Conference on Multimedia Retrieval, Taipei,</a:t>
            </a:r>
            <a:br/>
            <a:r>
              <a:t>               Taiwan, August 21-24, 2021},</a:t>
            </a:r>
            <a:br/>
            <a:r>
              <a:t>  pages     = {456--460},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{https://doi.org/10.1145/3460426.3463584},</a:t>
            </a:r>
            <a:br/>
            <a:r>
              <a:t>  doi       = {10.1145/3460426.3463584},</a:t>
            </a:r>
            <a:br/>
            <a:r>
              <a:t>  timestamp = {Fri, 03 Sep 2021 14:25:13 +0200},</a:t>
            </a:r>
            <a:br/>
            <a:r>
              <a:t>  biburl    = {https://dblp.org/rec/conf/mir/GongCLYL21.bib},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Relation-aware Hierarchical Attention Framework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https://doi.org/10.1145/3460426.3463635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@inproceedings{DBLP:conf/mir/LiBCLYW21,</a:t>
            </a:r>
            <a:br/>
            <a:r>
              <a:t>  author    = {Fangtao Li and</a:t>
            </a:r>
            <a:br/>
            <a:r>
              <a:t>               Ting Bai and</a:t>
            </a:r>
            <a:br/>
            <a:r>
              <a:t>               Chenyu Cao and</a:t>
            </a:r>
            <a:br/>
            <a:r>
              <a:t>               Zihe Liu and</a:t>
            </a:r>
            <a:br/>
            <a:r>
              <a:t>               Chenghao Yan and</a:t>
            </a:r>
            <a:br/>
            <a:r>
              <a:t>               Bin Wu},</a:t>
            </a:r>
            <a:br/>
            <a:r>
              <a:t>  editor    = {Wen{-}Huang Cheng and</a:t>
            </a:r>
            <a:br/>
            <a:r>
              <a:t>               Mohan S. Kankanhalli and</a:t>
            </a:r>
            <a:br/>
            <a:r>
              <a:t>               Meng Wang and</a:t>
            </a:r>
            <a:br/>
            <a:r>
              <a:t>               Wei{-}Ta Chu and</a:t>
            </a:r>
            <a:br/>
            <a:r>
              <a:t>               Jiaying Liu and</a:t>
            </a:r>
            <a:br/>
            <a:r>
              <a:t>               Marcel Worring},</a:t>
            </a:r>
            <a:br/>
            <a:r>
              <a:t>  title     = {Relation-aware Hierarchical Attention Framework for Video Question</a:t>
            </a:r>
            <a:br/>
            <a:r>
              <a:t>               Answering},</a:t>
            </a:r>
            <a:br/>
            <a:r>
              <a:t>  booktitle = {{ICMR} '21: International Conference on Multimedia Retrieval, Taipei,</a:t>
            </a:r>
            <a:br/>
            <a:r>
              <a:t>               Taiwan, August 21-24, 2021},</a:t>
            </a:r>
            <a:br/>
            <a:r>
              <a:t>  pages     = {164--172},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{https://doi.org/10.1145/3460426.3463635},</a:t>
            </a:r>
            <a:br/>
            <a:r>
              <a:t>  doi       = {10.1145/3460426.3463635},</a:t>
            </a:r>
            <a:br/>
            <a:r>
              <a:t>  timestamp = {Fri, 03 Sep 2021 14:25:13 +0200},</a:t>
            </a:r>
            <a:br/>
            <a:r>
              <a:t>  biburl    = {https://dblp.org/rec/conf/mir/LiBCLYW21.bib},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Focal and Composed Vision-semantic Modeling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https://doi.org/10.1145/3474085.3475609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@inproceedings{DBLP:conf/mm/HanGYLHN21,</a:t>
            </a:r>
            <a:br/>
            <a:r>
              <a:t>  author    = {Yudong Han and</a:t>
            </a:r>
            <a:br/>
            <a:r>
              <a:t>               Yangyang Guo and</a:t>
            </a:r>
            <a:br/>
            <a:r>
              <a:t>               Jianhua Yin and</a:t>
            </a:r>
            <a:br/>
            <a:r>
              <a:t>               Meng Liu and</a:t>
            </a:r>
            <a:br/>
            <a:r>
              <a:t>               Yupeng Hu and</a:t>
            </a:r>
            <a:br/>
            <a:r>
              <a:t>               Liqiang Nie},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{Focal and Composed Vision-semantic Modeling for Visual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{4528--4536},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{https://doi.org/10.1145/3474085.3475609},</a:t>
            </a:r>
            <a:br/>
            <a:r>
              <a:t>  doi       = {10.1145/3474085.3475609},</a:t>
            </a:r>
            <a:br/>
            <a:r>
              <a:t>  timestamp = {Thu, 21 Oct 2021 09:16:22 +0200},</a:t>
            </a:r>
            <a:br/>
            <a:r>
              <a:t>  biburl    = {https://dblp.org/rec/conf/mm/HanGYLHN21.bib},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X-GGM: Graph Generative Modeling for Out-of-distribution Generalization in Visual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https://doi.org/10.1145/3474085.3475350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@inproceedings{DBLP:conf/mm/JiangLLN021,</a:t>
            </a:r>
            <a:br/>
            <a:r>
              <a:t>  author    = {Jingjing Jiang and</a:t>
            </a:r>
            <a:br/>
            <a:r>
              <a:t>               Ziyi Liu and</a:t>
            </a:r>
            <a:br/>
            <a:r>
              <a:t>               Yifan Liu and</a:t>
            </a:r>
            <a:br/>
            <a:r>
              <a:t>               Zhixiong Nan and</a:t>
            </a:r>
            <a:br/>
            <a:r>
              <a:t>               Nanning Zheng},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{{X-GGM:} Graph Generative Modeling for Out-of-distribution Generalization</a:t>
            </a:r>
            <a:br/>
            <a:r>
              <a:t>               in Visual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{199--208},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{https://doi.org/10.1145/3474085.3475350},</a:t>
            </a:r>
            <a:br/>
            <a:r>
              <a:t>  doi       = {10.1145/3474085.3475350},</a:t>
            </a:r>
            <a:br/>
            <a:r>
              <a:t>  timestamp = {Wed, 20 Oct 2021 12:40:01 +0200},</a:t>
            </a:r>
            <a:br/>
            <a:r>
              <a:t>  biburl    = {https://dblp.org/rec/conf/mm/JiangLLN021.bib},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From Superficial to Deep: Language Bias driven Curriculum Learning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https://doi.org/10.1145/3474085.3475492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@inproceedings{DBLP:conf/mm/LaoG00PL21,</a:t>
            </a:r>
            <a:br/>
            <a:r>
              <a:t>  author    = {Mingrui Lao and</a:t>
            </a:r>
            <a:br/>
            <a:r>
              <a:t>               Yanming Guo and</a:t>
            </a:r>
            <a:br/>
            <a:r>
              <a:t>               Yu Liu and</a:t>
            </a:r>
            <a:br/>
            <a:r>
              <a:t>               Wei Chen and</a:t>
            </a:r>
            <a:br/>
            <a:r>
              <a:t>               Nan Pu and</a:t>
            </a:r>
            <a:br/>
            <a:r>
              <a:t>               Michael S. Lew},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{From Superficial to Deep: Language Bias driven Curriculum Learning</a:t>
            </a:r>
            <a:br/>
            <a:r>
              <a:t>               for Visual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{3370--3379},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{https://doi.org/10.1145/3474085.3475492},</a:t>
            </a:r>
            <a:br/>
            <a:r>
              <a:t>  doi       = {10.1145/3474085.3475492},</a:t>
            </a:r>
            <a:br/>
            <a:r>
              <a:t>  timestamp = {Wed, 20 Oct 2021 12:40:01 +0200},</a:t>
            </a:r>
            <a:br/>
            <a:r>
              <a:t>  biburl    = {https://dblp.org/rec/conf/mm/LaoG00PL21.bib},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Progressive Graph Attention Network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https://doi.org/10.1145/3474085.3475193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@inproceedings{DBLP:conf/mm/PengYBW21,</a:t>
            </a:r>
            <a:br/>
            <a:r>
              <a:t>  author    = {Liang Peng and</a:t>
            </a:r>
            <a:br/>
            <a:r>
              <a:t>               Shuangji Yang and</a:t>
            </a:r>
            <a:br/>
            <a:r>
              <a:t>               Yi Bin and</a:t>
            </a:r>
            <a:br/>
            <a:r>
              <a:t>               Guoqing Wang},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{Progressive Graph Attention Network for Video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{2871--2879},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{https://doi.org/10.1145/3474085.3475193},</a:t>
            </a:r>
            <a:br/>
            <a:r>
              <a:t>  doi       = {10.1145/3474085.3475193},</a:t>
            </a:r>
            <a:br/>
            <a:r>
              <a:t>  timestamp = {Wed, 20 Oct 2021 12:40:01 +0200},</a:t>
            </a:r>
            <a:br/>
            <a:r>
              <a:t>  biburl    = {https://dblp.org/rec/conf/mm/PengYBW21.bib},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Pairwise VLAD Interaction Network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https://doi.org/10.1145/3474085.3475620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@inproceedings{DBLP:conf/mm/WangG0W21,</a:t>
            </a:r>
            <a:br/>
            <a:r>
              <a:t>  author    = {Hui Wang and</a:t>
            </a:r>
            <a:br/>
            <a:r>
              <a:t>               Dan Guo and</a:t>
            </a:r>
            <a:br/>
            <a:r>
              <a:t>               Xian{-}Sheng Hua and</a:t>
            </a:r>
            <a:br/>
            <a:r>
              <a:t>               Meng Wang},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{Pairwise {VLAD} Interaction Network for Video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{5119--5127},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{https://doi.org/10.1145/3474085.3475620},</a:t>
            </a:r>
            <a:br/>
            <a:r>
              <a:t>  doi       = {10.1145/3474085.3475620},</a:t>
            </a:r>
            <a:br/>
            <a:r>
              <a:t>  timestamp = {Fri, 29 Oct 2021 08:39:07 +0200},</a:t>
            </a:r>
            <a:br/>
            <a:r>
              <a:t>  biburl    = {https://dblp.org/rec/conf/mm/WangG0W21.bib},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Reasoning Ability in Scene Text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https://doi.org/10.1145/3474085.3475390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@inproceedings{DBLP:conf/mm/WangXLJ021,</a:t>
            </a:r>
            <a:br/>
            <a:r>
              <a:t>  author    = {Qingqing Wang and</a:t>
            </a:r>
            <a:br/>
            <a:r>
              <a:t>               Liqiang Xiao and</a:t>
            </a:r>
            <a:br/>
            <a:r>
              <a:t>               Yue Lu and</a:t>
            </a:r>
            <a:br/>
            <a:r>
              <a:t>               Yaohui Jin and</a:t>
            </a:r>
            <a:br/>
            <a:r>
              <a:t>               Hao He},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{Towards Reasoning Ability in Scene Text Visual Question Answering},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{2281--2289},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{https://doi.org/10.1145/3474085.3475390},</a:t>
            </a:r>
            <a:br/>
            <a:r>
              <a:t>  doi       = {10.1145/3474085.3475390},</a:t>
            </a:r>
            <a:br/>
            <a:r>
              <a:t>  timestamp = {Wed, 20 Oct 2021 12:40:01 +0200},</a:t>
            </a:r>
            <a:br/>
            <a:r>
              <a:t>  biburl    = {https://dblp.org/rec/conf/mm/WangXLJ021.bib},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Question Answering System for Unstructured Table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https://doi.org/10.1145/3474085.3478558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@inproceedings{DBLP:conf/mm/XueCWLYZT21,</a:t>
            </a:r>
            <a:br/>
            <a:r>
              <a:t>  author    = {Wenyuan Xue and</a:t>
            </a:r>
            <a:br/>
            <a:r>
              <a:t>               Siqi Cai and</a:t>
            </a:r>
            <a:br/>
            <a:r>
              <a:t>               Wen Wang and</a:t>
            </a:r>
            <a:br/>
            <a:r>
              <a:t>               Qingyong Li and</a:t>
            </a:r>
            <a:br/>
            <a:r>
              <a:t>               Baosheng Yu and</a:t>
            </a:r>
            <a:br/>
            <a:r>
              <a:t>               Yibing Zhan and</a:t>
            </a:r>
            <a:br/>
            <a:r>
              <a:t>               Dacheng Tao},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{A Question Answering System for Unstructured Table Images},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{2783--2785},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{https://doi.org/10.1145/3474085.3478558},</a:t>
            </a:r>
            <a:br/>
            <a:r>
              <a:t>  doi       = {10.1145/3474085.3478558},</a:t>
            </a:r>
            <a:br/>
            <a:r>
              <a:t>  timestamp = {Wed, 20 Oct 2021 12:40:01 +0200},</a:t>
            </a:r>
            <a:br/>
            <a:r>
              <a:t>  biburl    = {https://dblp.org/rec/conf/mm/XueCWLYZT21.bib},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Multi-Task Learning for Diagram Question Answering with Multi-Modal Transformer.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https://doi.org/10.1145/3474085.3475255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@inproceedings{DBLP:conf/mm/YuanPWX21,</a:t>
            </a:r>
            <a:br/>
            <a:r>
              <a:t>  author    = {Zhaoquan Yuan and</a:t>
            </a:r>
            <a:br/>
            <a:r>
              <a:t>               Xiao Peng and</a:t>
            </a:r>
            <a:br/>
            <a:r>
              <a:t>               Xiao Wu and</a:t>
            </a:r>
            <a:br/>
            <a:r>
              <a:t>               Changsheng Xu},</a:t>
            </a:r>
            <a:br/>
            <a:r>
              <a:t>  editor    = {Heng Tao Shen and</a:t>
            </a:r>
            <a:br/>
            <a:r>
              <a:t>               Yueting Zhuang and</a:t>
            </a:r>
            <a:br/>
            <a:r>
              <a:t>               John R. Smith and</a:t>
            </a:r>
            <a:br/>
            <a:r>
              <a:t>               Yang Yang and</a:t>
            </a:r>
            <a:br/>
            <a:r>
              <a:t>               Pablo Cesar and</a:t>
            </a:r>
            <a:br/>
            <a:r>
              <a:t>               Florian Metze and</a:t>
            </a:r>
            <a:br/>
            <a:r>
              <a:t>               Balakrishnan Prabhakaran},</a:t>
            </a:r>
            <a:br/>
            <a:r>
              <a:t>  title     = {Hierarchical Multi-Task Learning for Diagram Question Answering with</a:t>
            </a:r>
            <a:br/>
            <a:r>
              <a:t>               Multi-Modal Transformer},</a:t>
            </a:r>
            <a:br/>
            <a:r>
              <a:t>  booktitle = {{MM} '21: {ACM} Multimedia Conference, Virtual Event, China, October</a:t>
            </a:r>
            <a:br/>
            <a:r>
              <a:t>               20 - 24, 2021},</a:t>
            </a:r>
            <a:br/>
            <a:r>
              <a:t>  pages     = {1313--1321},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{https://doi.org/10.1145/3474085.3475255},</a:t>
            </a:r>
            <a:br/>
            <a:r>
              <a:t>  doi       = {10.1145/3474085.3475255},</a:t>
            </a:r>
            <a:br/>
            <a:r>
              <a:t>  timestamp = {Sat, 30 Oct 2021 12:12:47 +0200},</a:t>
            </a:r>
            <a:br/>
            <a:r>
              <a:t>  biburl    = {https://dblp.org/rec/conf/mm/YuanPWX21.bib},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DMRFNet: Deep Multimodal Reasoning and Fusion for Visual Question Answering and explanation </a:t>
            </a:r>
            <a:br/>
            <a:r>
              <a:t> generation.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https://doi.org/10.1016/j.inffus.2021.02.006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@article{DBLP:journals/inffus/ZhangYZR21,</a:t>
            </a:r>
            <a:br/>
            <a:r>
              <a:t>  author    = {Weifeng Zhang and</a:t>
            </a:r>
            <a:br/>
            <a:r>
              <a:t>               Jing Yu and</a:t>
            </a:r>
            <a:br/>
            <a:r>
              <a:t>               Wenhong Zhao and</a:t>
            </a:r>
            <a:br/>
            <a:r>
              <a:t>               Chuan Ran},</a:t>
            </a:r>
            <a:br/>
            <a:r>
              <a:t>  title     = {DMRFNet: Deep Multimodal Reasoning and Fusion for Visual Question</a:t>
            </a:r>
            <a:br/>
            <a:r>
              <a:t>               Answering and explanation generation},</a:t>
            </a:r>
            <a:br/>
            <a:r>
              <a:t>  journal   = {Inf. Fusion},</a:t>
            </a:r>
            <a:br/>
            <a:r>
              <a:t>  volume    = {72},</a:t>
            </a:r>
            <a:br/>
            <a:r>
              <a:t>  pages     = {70--79},</a:t>
            </a:r>
            <a:br/>
            <a:r>
              <a:t>  year      = {2021},</a:t>
            </a:r>
            <a:br/>
            <a:r>
              <a:t>  url       = {https://doi.org/10.1016/j.inffus.2021.02.006},</a:t>
            </a:r>
            <a:br/>
            <a:r>
              <a:t>  doi       = {10.1016/j.inffus.2021.02.006},</a:t>
            </a:r>
            <a:br/>
            <a:r>
              <a:t>  timestamp = {Mon, 15 Nov 2021 14:55:45 +0100},</a:t>
            </a:r>
            <a:br/>
            <a:r>
              <a:t>  biburl    = {https://dblp.org/rec/journals/inffus/ZhangYZR21.bib},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Locating Visual Explanations for Video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https://doi.org/10.1007/978-3-030-67832-6_24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@inproceedings{DBLP:conf/mmm/ChenLSH21,</a:t>
            </a:r>
            <a:br/>
            <a:r>
              <a:t>  author    = {Xuanwei Chen and</a:t>
            </a:r>
            <a:br/>
            <a:r>
              <a:t>               Rui Liu and</a:t>
            </a:r>
            <a:br/>
            <a:r>
              <a:t>               Xiaomeng Song and</a:t>
            </a:r>
            <a:br/>
            <a:r>
              <a:t>               Yahong Han},</a:t>
            </a:r>
            <a:br/>
            <a:r>
              <a:t>  editor    = {Jakub Lokoc and</a:t>
            </a:r>
            <a:br/>
            <a:r>
              <a:t>               Tom{\'{a}}s Skopal and</a:t>
            </a:r>
            <a:br/>
            <a:r>
              <a:t>               Klaus Schoeffmann and</a:t>
            </a:r>
            <a:br/>
            <a:r>
              <a:t>               Vasileios Mezaris and</a:t>
            </a:r>
            <a:br/>
            <a:r>
              <a:t>               Xirong Li and</a:t>
            </a:r>
            <a:br/>
            <a:r>
              <a:t>               Stefanos Vrochidis and</a:t>
            </a:r>
            <a:br/>
            <a:r>
              <a:t>               Ioannis Patras},</a:t>
            </a:r>
            <a:br/>
            <a:r>
              <a:t>  title     = {Locating Visual Explanations for Video Question Answering},</a:t>
            </a:r>
            <a:br/>
            <a:r>
              <a:t>  booktitle = {MultiMedia Modeling - 27th International Conference, {MMM} 2021, Prague,</a:t>
            </a:r>
            <a:br/>
            <a:r>
              <a:t>               Czech Republic, June 22-24, 2021, Proceedings, Part {I}},</a:t>
            </a:r>
            <a:br/>
            <a:r>
              <a:t>  series    = {Lecture Notes in Computer Science},</a:t>
            </a:r>
            <a:br/>
            <a:r>
              <a:t>  volume    = {12572},</a:t>
            </a:r>
            <a:br/>
            <a:r>
              <a:t>  pages     = {290--302},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{https://doi.org/10.1007/978-3-030-67832-6\_24},</a:t>
            </a:r>
            <a:br/>
            <a:r>
              <a:t>  doi       = {10.1007/978-3-030-67832-6\_24},</a:t>
            </a:r>
            <a:br/>
            <a:r>
              <a:t>  timestamp = {Mon, 13 Sep 2021 17:02:15 +0200},</a:t>
            </a:r>
            <a:br/>
            <a:r>
              <a:t>  biburl    = {https://dblp.org/rec/conf/mmm/ChenLSH21.bib},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Large Visual Question Answering Dataset for Cultural Heritage.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https://doi.org/10.1007/978-3-030-95470-3_14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@inproceedings{DBLP:conf/mod/AsprinoBMMP21,</a:t>
            </a:r>
            <a:br/>
            <a:r>
              <a:t>  author    = {Luigi Asprino and</a:t>
            </a:r>
            <a:br/>
            <a:r>
              <a:t>               Luana Bulla and</a:t>
            </a:r>
            <a:br/>
            <a:r>
              <a:t>               Ludovica Marinucci and</a:t>
            </a:r>
            <a:br/>
            <a:r>
              <a:t>               Misael Mongiov{\`{\i}} and</a:t>
            </a:r>
            <a:br/>
            <a:r>
              <a:t>               Valentina Presutti},</a:t>
            </a:r>
            <a:br/>
            <a:r>
              <a:t>  editor    = {Giuseppe Nicosia and</a:t>
            </a:r>
            <a:br/>
            <a:r>
              <a:t>               Varun Ojha and</a:t>
            </a:r>
            <a:br/>
            <a:r>
              <a:t>               Emanuele La Malfa and</a:t>
            </a:r>
            <a:br/>
            <a:r>
              <a:t>               Gabriele La Malfa and</a:t>
            </a:r>
            <a:br/>
            <a:r>
              <a:t>               Giorgio Jansen and</a:t>
            </a:r>
            <a:br/>
            <a:r>
              <a:t>               Panos M. Pardalos and</a:t>
            </a:r>
            <a:br/>
            <a:r>
              <a:t>               Giovanni Giuffrida and</a:t>
            </a:r>
            <a:br/>
            <a:r>
              <a:t>               Renato Umeton},</a:t>
            </a:r>
            <a:br/>
            <a:r>
              <a:t>  title     = {A Large Visual Question Answering Dataset for Cultural Heritage},</a:t>
            </a:r>
            <a:br/>
            <a:r>
              <a:t>  booktitle = {Machine Learning, Optimization, and Data Science - 7th International</a:t>
            </a:r>
            <a:br/>
            <a:r>
              <a:t>               Conference, {LOD} 2021, Grasmere, UK, October 4-8, 2021, Revised Selected</a:t>
            </a:r>
            <a:br/>
            <a:r>
              <a:t>               Papers, Part {II}},</a:t>
            </a:r>
            <a:br/>
            <a:r>
              <a:t>  series    = {Lecture Notes in Computer Science},</a:t>
            </a:r>
            <a:br/>
            <a:r>
              <a:t>  volume    = {13164},</a:t>
            </a:r>
            <a:br/>
            <a:r>
              <a:t>  pages     = {193--197},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{https://doi.org/10.1007/978-3-030-95470-3\_14},</a:t>
            </a:r>
            <a:br/>
            <a:r>
              <a:t>  doi       = {10.1007/978-3-030-95470-3\_14},</a:t>
            </a:r>
            <a:br/>
            <a:r>
              <a:t>  timestamp = {Mon, 07 Feb 2022 17:57:40 +0100},</a:t>
            </a:r>
            <a:br/>
            <a:r>
              <a:t>  biburl    = {https://dblp.org/rec/conf/mod/AsprinoBMMP21.bib},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Open-Domain Question Answering Goes Conversational via Question Rewriting.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@inproceedings{DBLP:conf/naacl/AnanthaVTLPC21,</a:t>
            </a:r>
            <a:br/>
            <a:r>
              <a:t>  author    = {Raviteja Anantha and</a:t>
            </a:r>
            <a:br/>
            <a:r>
              <a:t>               Svitlana Vakulenko and</a:t>
            </a:r>
            <a:br/>
            <a:r>
              <a:t>               Zhucheng Tu and</a:t>
            </a:r>
            <a:br/>
            <a:r>
              <a:t>               Shayne Longpre and</a:t>
            </a:r>
            <a:br/>
            <a:r>
              <a:t>               Stephen Pulman and</a:t>
            </a:r>
            <a:br/>
            <a:r>
              <a:t>               Srinivas Chappidi},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{Open-Domain Question Answering Goes Conversational via Question Rewriting},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{520--534},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{https://doi.org/10.18653/v1/2021.naacl-main.44},</a:t>
            </a:r>
            <a:br/>
            <a:r>
              <a:t>  doi       = {10.18653/v1/2021.naacl-main.44},</a:t>
            </a:r>
            <a:br/>
            <a:r>
              <a:t>  timestamp = {Fri, 06 Aug 2021 00:41:31 +0200},</a:t>
            </a:r>
            <a:br/>
            <a:r>
              <a:t>  biburl    = {https://dblp.org/rec/conf/naacl/AnanthaVTLPC21.bib},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XOR QA: Cross-lingual Open-Retrieval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@inproceedings{DBLP:conf/naacl/AsaiKCLCH21,</a:t>
            </a:r>
            <a:br/>
            <a:r>
              <a:t>  author    = {Akari Asai and</a:t>
            </a:r>
            <a:br/>
            <a:r>
              <a:t>               Jungo Kasai and</a:t>
            </a:r>
            <a:br/>
            <a:r>
              <a:t>               Jonathan H. Clark and</a:t>
            </a:r>
            <a:br/>
            <a:r>
              <a:t>               Kenton Lee and</a:t>
            </a:r>
            <a:br/>
            <a:r>
              <a:t>               Eunsol Choi and</a:t>
            </a:r>
            <a:br/>
            <a:r>
              <a:t>               Hannaneh Hajishirzi},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{{XOR} {QA:} Cross-lingual Open-Retrieval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{547--564},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{https://doi.org/10.18653/v1/2021.naacl-main.46},</a:t>
            </a:r>
            <a:br/>
            <a:r>
              <a:t>  doi       = {10.18653/v1/2021.naacl-main.46},</a:t>
            </a:r>
            <a:br/>
            <a:r>
              <a:t>  timestamp = {Fri, 06 Aug 2021 00:41:31 +0200},</a:t>
            </a:r>
            <a:br/>
            <a:r>
              <a:t>  biburl    = {https://dblp.org/rec/conf/naacl/AsaiKCLCH21.bib},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Question Answering Through Sub-part Alignment.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@inproceedings{DBLP:conf/naacl/ChenD21,</a:t>
            </a:r>
            <a:br/>
            <a:r>
              <a:t>  author    = {Jifan Chen and</a:t>
            </a:r>
            <a:br/>
            <a:r>
              <a:t>               Greg Durrett},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{Robust Question Answering Through Sub-part Alignment},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{1251--1263},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{https://doi.org/10.18653/v1/2021.naacl-main.98},</a:t>
            </a:r>
            <a:br/>
            <a:r>
              <a:t>  doi       = {10.18653/v1/2021.naacl-main.98},</a:t>
            </a:r>
            <a:br/>
            <a:r>
              <a:t>  timestamp = {Fri, 06 Aug 2021 00:41:31 +0200},</a:t>
            </a:r>
            <a:br/>
            <a:r>
              <a:t>  biburl    = {https://dblp.org/rec/conf/naacl/ChenD21.bib},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Capturing Row and Column Semantics in Transformer Based Question Answering over Tables.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@inproceedings{DBLP:conf/naacl/GlassCGCKCSPBF21,</a:t>
            </a:r>
            <a:br/>
            <a:r>
              <a:t>  author    = {Michael R. Glass and</a:t>
            </a:r>
            <a:br/>
            <a:r>
              <a:t>               Mustafa Canim and</a:t>
            </a:r>
            <a:br/>
            <a:r>
              <a:t>               Alfio Gliozzo and</a:t>
            </a:r>
            <a:br/>
            <a:r>
              <a:t>               Saneem A. Chemmengath and</a:t>
            </a:r>
            <a:br/>
            <a:r>
              <a:t>               Vishwajeet Kumar and</a:t>
            </a:r>
            <a:br/>
            <a:r>
              <a:t>               Rishav Chakravarti and</a:t>
            </a:r>
            <a:br/>
            <a:r>
              <a:t>               Avi Sil and</a:t>
            </a:r>
            <a:br/>
            <a:r>
              <a:t>               Feifei Pan and</a:t>
            </a:r>
            <a:br/>
            <a:r>
              <a:t>               Samarth Bharadwaj and</a:t>
            </a:r>
            <a:br/>
            <a:r>
              <a:t>               Nicolas Rodolfo Fauceglia},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{Capturing Row and Column Semantics in Transformer Based Question Answering</a:t>
            </a:r>
            <a:br/>
            <a:r>
              <a:t>               over Tables},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{1212--1224},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{https://doi.org/10.18653/v1/2021.naacl-main.96},</a:t>
            </a:r>
            <a:br/>
            <a:r>
              <a:t>  doi       = {10.18653/v1/2021.naacl-main.96},</a:t>
            </a:r>
            <a:br/>
            <a:r>
              <a:t>  timestamp = {Fri, 06 Aug 2021 00:41:31 +0200},</a:t>
            </a:r>
            <a:br/>
            <a:r>
              <a:t>  biburl    = {https://dblp.org/rec/conf/naacl/GlassCGCKCSPBF21.bib},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 Domain Question Answering over Tables via Dense Retrieval.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@inproceedings{DBLP:conf/naacl/HerzigMKE21,</a:t>
            </a:r>
            <a:br/>
            <a:r>
              <a:t>  author    = {Jonathan Herzig and</a:t>
            </a:r>
            <a:br/>
            <a:r>
              <a:t>               Thomas M{\"{u}}ller and</a:t>
            </a:r>
            <a:br/>
            <a:r>
              <a:t>               Syrine Krichene and</a:t>
            </a:r>
            <a:br/>
            <a:r>
              <a:t>               Julian Eisenschlos},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{Open Domain Question Answering over Tables via Dense Retrieval},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{512--519},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{https://doi.org/10.18653/v1/2021.naacl-main.43},</a:t>
            </a:r>
            <a:br/>
            <a:r>
              <a:t>  doi       = {10.18653/v1/2021.naacl-main.43},</a:t>
            </a:r>
            <a:br/>
            <a:r>
              <a:t>  timestamp = {Fri, 06 Aug 2021 00:41:31 +0200},</a:t>
            </a:r>
            <a:br/>
            <a:r>
              <a:t>  biburl    = {https://dblp.org/rec/conf/naacl/HerzigMKE21.bib},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Breadth First Reasoning Graph for Multi-hop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@inproceedings{DBLP:conf/naacl/HuangY21,</a:t>
            </a:r>
            <a:br/>
            <a:r>
              <a:t>  author    = {Yongjie Huang and</a:t>
            </a:r>
            <a:br/>
            <a:r>
              <a:t>               Meng Yang},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{Breadth First Reasoning Graph for Multi-hop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{5810--5821},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{https://doi.org/10.18653/v1/2021.naacl-main.464},</a:t>
            </a:r>
            <a:br/>
            <a:r>
              <a:t>  doi       = {10.18653/v1/2021.naacl-main.464},</a:t>
            </a:r>
            <a:br/>
            <a:r>
              <a:t>  timestamp = {Fri, 06 Aug 2021 00:41:31 +0200},</a:t>
            </a:r>
            <a:br/>
            <a:r>
              <a:t>  biburl    = {https://dblp.org/rec/conf/naacl/HuangY21.bib},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RECONSIDER: Improved Re-Ranking using Span-Focused Cross-Attention for Open Domain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@inproceedings{DBLP:conf/naacl/IyerMMY21,</a:t>
            </a:r>
            <a:br/>
            <a:r>
              <a:t>  author    = {Srinivasan Iyer and</a:t>
            </a:r>
            <a:br/>
            <a:r>
              <a:t>               Sewon Min and</a:t>
            </a:r>
            <a:br/>
            <a:r>
              <a:t>               Yashar Mehdad and</a:t>
            </a:r>
            <a:br/>
            <a:r>
              <a:t>               Wen{-}tau Yih},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{{RECONSIDER:} Improved Re-Ranking using Span-Focused Cross-Attention</a:t>
            </a:r>
            <a:br/>
            <a:r>
              <a:t>               for Open Domain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{1280--1287},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{https://doi.org/10.18653/v1/2021.naacl-main.100},</a:t>
            </a:r>
            <a:br/>
            <a:r>
              <a:t>  doi       = {10.18653/v1/2021.naacl-main.100},</a:t>
            </a:r>
            <a:br/>
            <a:r>
              <a:t>  timestamp = {Fri, 06 Aug 2021 00:41:31 +0200},</a:t>
            </a:r>
            <a:br/>
            <a:r>
              <a:t>  biburl    = {https://dblp.org/rec/conf/naacl/IyerMMY21.bib},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Hurdles to Progress in Long-form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https://doi.org/10.18653/v1/2021.naacl-main.393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@inproceedings{DBLP:conf/naacl/KrishnaRI21,</a:t>
            </a:r>
            <a:br/>
            <a:r>
              <a:t>  author    = {Kalpesh Krishna and</a:t>
            </a:r>
            <a:br/>
            <a:r>
              <a:t>               Aurko Roy and</a:t>
            </a:r>
            <a:br/>
            <a:r>
              <a:t>               Mohit Iyyer},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{Hurdles to Progress in Long-form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{4940--4957},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{https://doi.org/10.18653/v1/2021.naacl-main.393},</a:t>
            </a:r>
            <a:br/>
            <a:r>
              <a:t>  doi       = {10.18653/v1/2021.naacl-main.393},</a:t>
            </a:r>
            <a:br/>
            <a:r>
              <a:t>  timestamp = {Fri, 06 Aug 2021 00:41:32 +0200},</a:t>
            </a:r>
            <a:br/>
            <a:r>
              <a:t>  biburl    = {https://dblp.org/rec/conf/naacl/KrishnaRI21.bib},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Ontology-Based Approach to Semantically Enhanced Question Answering for Closed Domain: A Review.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https://doi.org/10.3390/info12050200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@article{DBLP:journals/information/ArbaaeenS21,</a:t>
            </a:r>
            <a:br/>
            <a:r>
              <a:t>  author    = {Ammar Arbaaeen and</a:t>
            </a:r>
            <a:br/>
            <a:r>
              <a:t>               Asadullah Shah},</a:t>
            </a:r>
            <a:br/>
            <a:r>
              <a:t>  title     = {Ontology-Based Approach to Semantically Enhanced Question Answering</a:t>
            </a:r>
            <a:br/>
            <a:r>
              <a:t>               for Closed Domain: {A} Review},</a:t>
            </a:r>
            <a:br/>
            <a:r>
              <a:t>  journal   = {Inf.},</a:t>
            </a:r>
            <a:br/>
            <a:r>
              <a:t>  volume    = {12},</a:t>
            </a:r>
            <a:br/>
            <a:r>
              <a:t>  number    = {5},</a:t>
            </a:r>
            <a:br/>
            <a:r>
              <a:t>  pages     = {200},</a:t>
            </a:r>
            <a:br/>
            <a:r>
              <a:t>  year      = {2021},</a:t>
            </a:r>
            <a:br/>
            <a:r>
              <a:t>  url       = {https://doi.org/10.3390/info12050200},</a:t>
            </a:r>
            <a:br/>
            <a:r>
              <a:t>  doi       = {10.3390/info12050200},</a:t>
            </a:r>
            <a:br/>
            <a:r>
              <a:t>  timestamp = {Tue, 15 Jun 2021 17:23:18 +0200},</a:t>
            </a:r>
            <a:br/>
            <a:r>
              <a:t>  biburl    = {https://dblp.org/rec/journals/information/ArbaaeenS21.bib},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KPQA: A Metric for Generative Question Answering Using Keyphrase Weights.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@inproceedings{DBLP:conf/naacl/LeeYDKBSJ21,</a:t>
            </a:r>
            <a:br/>
            <a:r>
              <a:t>  author    = {Hwanhee Lee and</a:t>
            </a:r>
            <a:br/>
            <a:r>
              <a:t>               Seunghyun Yoon and</a:t>
            </a:r>
            <a:br/>
            <a:r>
              <a:t>               Franck Dernoncourt and</a:t>
            </a:r>
            <a:br/>
            <a:r>
              <a:t>               Doo Soon Kim and</a:t>
            </a:r>
            <a:br/>
            <a:r>
              <a:t>               Trung Bui and</a:t>
            </a:r>
            <a:br/>
            <a:r>
              <a:t>               Joongbo Shin and</a:t>
            </a:r>
            <a:br/>
            <a:r>
              <a:t>               Kyomin Jung},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{{KPQA:} {A} Metric for Generative Question Answering Using Keyphrase</a:t>
            </a:r>
            <a:br/>
            <a:r>
              <a:t>               Weights},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{2105--2115},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{https://doi.org/10.18653/v1/2021.naacl-main.170},</a:t>
            </a:r>
            <a:br/>
            <a:r>
              <a:t>  doi       = {10.18653/v1/2021.naacl-main.170},</a:t>
            </a:r>
            <a:br/>
            <a:r>
              <a:t>  timestamp = {Fri, 06 Aug 2021 00:41:31 +0200},</a:t>
            </a:r>
            <a:br/>
            <a:r>
              <a:t>  biburl    = {https://dblp.org/rec/conf/naacl/LeeYDKBSJ21.bib},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Transferability of Minimal Prediction Preserving Inputs 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@inproceedings{DBLP:conf/naacl/LongpreLD21,</a:t>
            </a:r>
            <a:br/>
            <a:r>
              <a:t>  author    = {Shayne Longpre and</a:t>
            </a:r>
            <a:br/>
            <a:r>
              <a:t>               Yi Lu and</a:t>
            </a:r>
            <a:br/>
            <a:r>
              <a:t>               Chris DuBois},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{On the Transferability of Minimal Prediction Preserving Inputs in</a:t>
            </a:r>
            <a:br/>
            <a:r>
              <a:t>              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{1288--1300},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{https://doi.org/10.18653/v1/2021.naacl-main.101},</a:t>
            </a:r>
            <a:br/>
            <a:r>
              <a:t>  doi       = {10.18653/v1/2021.naacl-main.101},</a:t>
            </a:r>
            <a:br/>
            <a:r>
              <a:t>  timestamp = {Fri, 06 Aug 2021 00:41:31 +0200},</a:t>
            </a:r>
            <a:br/>
            <a:r>
              <a:t>  biburl    = {https://dblp.org/rec/conf/naacl/LongpreLD21.bib},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X-METRA-ADA: Cross-lingual Meta-Transfer learning Adaptation to Natural Language Understanding and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@inproceedings{DBLP:conf/naacl/MhamdiKDBRM21,</a:t>
            </a:r>
            <a:br/>
            <a:r>
              <a:t>  author    = {Meryem M'hamdi and</a:t>
            </a:r>
            <a:br/>
            <a:r>
              <a:t>               Doo Soon Kim and</a:t>
            </a:r>
            <a:br/>
            <a:r>
              <a:t>               Franck Dernoncourt and</a:t>
            </a:r>
            <a:br/>
            <a:r>
              <a:t>               Trung Bui and</a:t>
            </a:r>
            <a:br/>
            <a:r>
              <a:t>               Xiang Ren and</a:t>
            </a:r>
            <a:br/>
            <a:r>
              <a:t>               Jonathan May},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{{X-METRA-ADA:} Cross-lingual Meta-Transfer learning Adaptation to</a:t>
            </a:r>
            <a:br/>
            <a:r>
              <a:t>               Natural Language Understanding and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{3617--3632},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{https://doi.org/10.18653/v1/2021.naacl-main.283},</a:t>
            </a:r>
            <a:br/>
            <a:r>
              <a:t>  doi       = {10.18653/v1/2021.naacl-main.283},</a:t>
            </a:r>
            <a:br/>
            <a:r>
              <a:t>  timestamp = {Fri, 06 Aug 2021 00:41:31 +0200},</a:t>
            </a:r>
            <a:br/>
            <a:r>
              <a:t>  biburl    = {https://dblp.org/rec/conf/naacl/MhamdiKDBRM21.bib},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SPARTQA: A Textual Question Answering Benchmark for Spatial Reasoning.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https://doi.org/10.18653/v1/2021.naacl-main.364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@inproceedings{DBLP:conf/naacl/MirzaeeFNK21,</a:t>
            </a:r>
            <a:br/>
            <a:r>
              <a:t>  author    = {Roshanak Mirzaee and</a:t>
            </a:r>
            <a:br/>
            <a:r>
              <a:t>               Hossein Rajaby Faghihi and</a:t>
            </a:r>
            <a:br/>
            <a:r>
              <a:t>               Qiang Ning and</a:t>
            </a:r>
            <a:br/>
            <a:r>
              <a:t>               Parisa Kordjamshidi},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{{SPARTQA:} {A} Textual Question Answering Benchmark for Spatial Reasoning},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{4582--4598},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{https://doi.org/10.18653/v1/2021.naacl-main.364},</a:t>
            </a:r>
            <a:br/>
            <a:r>
              <a:t>  doi       = {10.18653/v1/2021.naacl-main.364},</a:t>
            </a:r>
            <a:br/>
            <a:r>
              <a:t>  timestamp = {Fri, 06 Aug 2021 00:41:31 +0200},</a:t>
            </a:r>
            <a:br/>
            <a:r>
              <a:t>  biburl    = {https://dblp.org/rec/conf/naacl/MirzaeeFNK21.bib},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Looking Beyond Sentence-Level Natural Language Inference for Question Answering and Text </a:t>
            </a:r>
            <a:br/>
            <a:r>
              <a:t> Summarization.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@inproceedings{DBLP:conf/naacl/MishraPVLKT21,</a:t>
            </a:r>
            <a:br/>
            <a:r>
              <a:t>  author    = {Anshuman Mishra and</a:t>
            </a:r>
            <a:br/>
            <a:r>
              <a:t>               Dhruvesh Patel and</a:t>
            </a:r>
            <a:br/>
            <a:r>
              <a:t>               Aparna Vijayakumar and</a:t>
            </a:r>
            <a:br/>
            <a:r>
              <a:t>               Xiang Lorraine Li and</a:t>
            </a:r>
            <a:br/>
            <a:r>
              <a:t>               Pavan Kapanipathi and</a:t>
            </a:r>
            <a:br/>
            <a:r>
              <a:t>               Kartik Talamadupula},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{Looking Beyond Sentence-Level Natural Language Inference for Question</a:t>
            </a:r>
            <a:br/>
            <a:r>
              <a:t>               Answering and Text Summarization},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{1322--1336},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{https://doi.org/10.18653/v1/2021.naacl-main.104},</a:t>
            </a:r>
            <a:br/>
            <a:r>
              <a:t>  doi       = {10.18653/v1/2021.naacl-main.104},</a:t>
            </a:r>
            <a:br/>
            <a:r>
              <a:t>  timestamp = {Fri, 06 Aug 2021 00:41:31 +0200},</a:t>
            </a:r>
            <a:br/>
            <a:r>
              <a:t>  biburl    = {https://dblp.org/rec/conf/naacl/MishraPVLKT21.bib},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Multi-hop Question Answering by Question Generation.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@inproceedings{DBLP:conf/naacl/PanCXKW21,</a:t>
            </a:r>
            <a:br/>
            <a:r>
              <a:t>  author    = {Liangming Pan and</a:t>
            </a:r>
            <a:br/>
            <a:r>
              <a:t>               Wenhu Chen and</a:t>
            </a:r>
            <a:br/>
            <a:r>
              <a:t>               Wenhan Xiong and</a:t>
            </a:r>
            <a:br/>
            <a:r>
              <a:t>               Min{-}Yen Kan and</a:t>
            </a:r>
            <a:br/>
            <a:r>
              <a:t>               William Yang Wang},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{Unsupervised Multi-hop Question Answering by Question Generation},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{5866--5880},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{https://doi.org/10.18653/v1/2021.naacl-main.469},</a:t>
            </a:r>
            <a:br/>
            <a:r>
              <a:t>  doi       = {10.18653/v1/2021.naacl-main.469},</a:t>
            </a:r>
            <a:br/>
            <a:r>
              <a:t>  timestamp = {Fri, 06 Aug 2021 00:41:32 +0200},</a:t>
            </a:r>
            <a:br/>
            <a:r>
              <a:t>  biburl    = {https://dblp.org/rec/conf/naacl/PanCXKW21.bib},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RocketQA: An Optimized Training Approach to Dense Passage Retrieval for Open-Domain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@inproceedings{DBLP:conf/naacl/QuDLLRZDWW21,</a:t>
            </a:r>
            <a:br/>
            <a:r>
              <a:t>  author    = {Yingqi Qu and</a:t>
            </a:r>
            <a:br/>
            <a:r>
              <a:t>               Yuchen Ding and</a:t>
            </a:r>
            <a:br/>
            <a:r>
              <a:t>               Jing Liu and</a:t>
            </a:r>
            <a:br/>
            <a:r>
              <a:t>               Kai Liu and</a:t>
            </a:r>
            <a:br/>
            <a:r>
              <a:t>               Ruiyang Ren and</a:t>
            </a:r>
            <a:br/>
            <a:r>
              <a:t>               Wayne Xin Zhao and</a:t>
            </a:r>
            <a:br/>
            <a:r>
              <a:t>               Daxiang Dong and</a:t>
            </a:r>
            <a:br/>
            <a:r>
              <a:t>               Hua Wu and</a:t>
            </a:r>
            <a:br/>
            <a:r>
              <a:t>               Haifeng Wang},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{RocketQA: An Optimized Training Approach to Dense Passage Retrieval</a:t>
            </a:r>
            <a:br/>
            <a:r>
              <a:t>               for Open-Domain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{5835--5847},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{https://doi.org/10.18653/v1/2021.naacl-main.466},</a:t>
            </a:r>
            <a:br/>
            <a:r>
              <a:t>  doi       = {10.18653/v1/2021.naacl-main.466},</a:t>
            </a:r>
            <a:br/>
            <a:r>
              <a:t>  timestamp = {Fri, 06 Aug 2021 00:41:31 +0200},</a:t>
            </a:r>
            <a:br/>
            <a:r>
              <a:t>  biburl    = {https://dblp.org/rec/conf/naacl/QuDLLRZDWW21.bib},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Worldly Wise (WoW) - Cross-Lingual Knowledge Fusion for Fact-based Visual Spoken-Question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@inproceedings{DBLP:conf/naacl/RamnathSHY21,</a:t>
            </a:r>
            <a:br/>
            <a:r>
              <a:t>  author    = {Kiran Ramnath and</a:t>
            </a:r>
            <a:br/>
            <a:r>
              <a:t>               Leda Sari and</a:t>
            </a:r>
            <a:br/>
            <a:r>
              <a:t>               Mark Hasegawa{-}Johnson and</a:t>
            </a:r>
            <a:br/>
            <a:r>
              <a:t>               Chang D. Yoo},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{Worldly Wise (WoW) - Cross-Lingual Knowledge Fusion for Fact-based</a:t>
            </a:r>
            <a:br/>
            <a:r>
              <a:t>               Visual Spoken-Question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{1908--1919},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{https://doi.org/10.18653/v1/2021.naacl-main.153},</a:t>
            </a:r>
            <a:br/>
            <a:r>
              <a:t>  doi       = {10.18653/v1/2021.naacl-main.153},</a:t>
            </a:r>
            <a:br/>
            <a:r>
              <a:t>  timestamp = {Tue, 14 Dec 2021 16:31:51 +0100},</a:t>
            </a:r>
            <a:br/>
            <a:r>
              <a:t>  biburl    = {https://dblp.org/rec/conf/naacl/RamnathSHY21.bib},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Product-Questions by Utilizing Questions from Other Contextually Similar Products.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@inproceedings{DBLP:conf/naacl/RozenCMMZ21,</a:t>
            </a:r>
            <a:br/>
            <a:r>
              <a:t>  author    = {Ohad Rozen and</a:t>
            </a:r>
            <a:br/>
            <a:r>
              <a:t>               David Carmel and</a:t>
            </a:r>
            <a:br/>
            <a:r>
              <a:t>               Avihai Mejer and</a:t>
            </a:r>
            <a:br/>
            <a:r>
              <a:t>               Vitaly Mirkis and</a:t>
            </a:r>
            <a:br/>
            <a:r>
              <a:t>               Yftah Ziser},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{Answering Product-Questions by Utilizing Questions from Other Contextually</a:t>
            </a:r>
            <a:br/>
            <a:r>
              <a:t>               Similar Products},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{242--253},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{https://doi.org/10.18653/v1/2021.naacl-main.23},</a:t>
            </a:r>
            <a:br/>
            <a:r>
              <a:t>  doi       = {10.18653/v1/2021.naacl-main.23},</a:t>
            </a:r>
            <a:br/>
            <a:r>
              <a:t>  timestamp = {Fri, 06 Aug 2021 00:41:31 +0200},</a:t>
            </a:r>
            <a:br/>
            <a:r>
              <a:t>  biburl    = {https://dblp.org/rec/conf/naacl/RozenCMMZ21.bib},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Video Question Answering with Phrases via Semantic Roles.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https://doi.org/10.18653/v1/2021.naacl-main.196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@inproceedings{DBLP:conf/naacl/SadhuCN21,</a:t>
            </a:r>
            <a:br/>
            <a:r>
              <a:t>  author    = {Arka Sadhu and</a:t>
            </a:r>
            <a:br/>
            <a:r>
              <a:t>               Kan Chen and</a:t>
            </a:r>
            <a:br/>
            <a:r>
              <a:t>               Ram Nevatia},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{Video Question Answering with Phrases via Semantic Roles},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{2460--2478},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{https://doi.org/10.18653/v1/2021.naacl-main.196},</a:t>
            </a:r>
            <a:br/>
            <a:r>
              <a:t>  doi       = {10.18653/v1/2021.naacl-main.196},</a:t>
            </a:r>
            <a:br/>
            <a:r>
              <a:t>  timestamp = {Fri, 06 Aug 2021 00:41:32 +0200},</a:t>
            </a:r>
            <a:br/>
            <a:r>
              <a:t>  biburl    = {https://dblp.org/rec/conf/naacl/SadhuCN21.bib},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Coming to Grips with Age Prediction on Imbalanced Multimodal Community Question Answering Data.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https://doi.org/10.3390/info12020048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@article{DBLP:journals/information/FigueroaPN21,</a:t>
            </a:r>
            <a:br/>
            <a:r>
              <a:t>  author    = {Alejandro Figueroa and</a:t>
            </a:r>
            <a:br/>
            <a:r>
              <a:t>               Billy Peralta and</a:t>
            </a:r>
            <a:br/>
            <a:r>
              <a:t>               Orietta Nicolis},</a:t>
            </a:r>
            <a:br/>
            <a:r>
              <a:t>  title     = {Coming to Grips with Age Prediction on Imbalanced Multimodal Community</a:t>
            </a:r>
            <a:br/>
            <a:r>
              <a:t>               Question Answering Data},</a:t>
            </a:r>
            <a:br/>
            <a:r>
              <a:t>  journal   = {Inf.},</a:t>
            </a:r>
            <a:br/>
            <a:r>
              <a:t>  volume    = {12},</a:t>
            </a:r>
            <a:br/>
            <a:r>
              <a:t>  number    = {2},</a:t>
            </a:r>
            <a:br/>
            <a:r>
              <a:t>  pages     = {48},</a:t>
            </a:r>
            <a:br/>
            <a:r>
              <a:t>  year      = {2021},</a:t>
            </a:r>
            <a:br/>
            <a:r>
              <a:t>  url       = {https://doi.org/10.3390/info12020048},</a:t>
            </a:r>
            <a:br/>
            <a:r>
              <a:t>  doi       = {10.3390/info12020048},</a:t>
            </a:r>
            <a:br/>
            <a:r>
              <a:t>  timestamp = {Tue, 23 Mar 2021 14:14:11 +0100},</a:t>
            </a:r>
            <a:br/>
            <a:r>
              <a:t>  biburl    = {https://dblp.org/rec/journals/information/FigueroaPN21.bib},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CLEVR_HYP: A Challenge Dataset and Baselines for Visual Question Answering with Hypothetical Actions </a:t>
            </a:r>
            <a:br/>
            <a:r>
              <a:t> over Images.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https://doi.org/10.18653/v1/2021.naacl-main.289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@inproceedings{DBLP:conf/naacl/SampatKYB21,</a:t>
            </a:r>
            <a:br/>
            <a:r>
              <a:t>  author    = {Shailaja Keyur Sampat and</a:t>
            </a:r>
            <a:br/>
            <a:r>
              <a:t>               Akshay Kumar and</a:t>
            </a:r>
            <a:br/>
            <a:r>
              <a:t>               Yezhou Yang and</a:t>
            </a:r>
            <a:br/>
            <a:r>
              <a:t>               Chitta Baral},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{CLEVR{\_}HYP: {A} Challenge Dataset and Baselines for Visual Question</a:t>
            </a:r>
            <a:br/>
            <a:r>
              <a:t>               Answering with Hypothetical Actions over Images},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{3692--3709},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{https://doi.org/10.18653/v1/2021.naacl-main.289},</a:t>
            </a:r>
            <a:br/>
            <a:r>
              <a:t>  doi       = {10.18653/v1/2021.naacl-main.289},</a:t>
            </a:r>
            <a:br/>
            <a:r>
              <a:t>  timestamp = {Fri, 06 Aug 2021 00:41:32 +0200},</a:t>
            </a:r>
            <a:br/>
            <a:r>
              <a:t>  biburl    = {https://dblp.org/rec/conf/naacl/SampatKYB21.bib},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MIMOQA: Multimodal Input Multimodal Output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@inproceedings{DBLP:conf/naacl/SinghNMALS21,</a:t>
            </a:r>
            <a:br/>
            <a:r>
              <a:t>  author    = {Hrituraj Singh and</a:t>
            </a:r>
            <a:br/>
            <a:r>
              <a:t>               Anshul Nasery and</a:t>
            </a:r>
            <a:br/>
            <a:r>
              <a:t>               Denil Mehta and</a:t>
            </a:r>
            <a:br/>
            <a:r>
              <a:t>               Aishwarya Agarwal and</a:t>
            </a:r>
            <a:br/>
            <a:r>
              <a:t>               Jatin Lamba and</a:t>
            </a:r>
            <a:br/>
            <a:r>
              <a:t>               Balaji Vasan Srinivasan},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{{MIMOQA:} Multimodal Input Multimodal Output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{5317--5332},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{https://doi.org/10.18653/v1/2021.naacl-main.418},</a:t>
            </a:r>
            <a:br/>
            <a:r>
              <a:t>  doi       = {10.18653/v1/2021.naacl-main.418},</a:t>
            </a:r>
            <a:br/>
            <a:r>
              <a:t>  timestamp = {Fri, 06 Aug 2021 00:41:32 +0200},</a:t>
            </a:r>
            <a:br/>
            <a:r>
              <a:t>  biburl    = {https://dblp.org/rec/conf/naacl/SinghNMALS21.bib},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AVA: an Automatic eValuation Approach for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@inproceedings{DBLP:conf/naacl/VuM21,</a:t>
            </a:r>
            <a:br/>
            <a:r>
              <a:t>  author    = {Thuy Vu and</a:t>
            </a:r>
            <a:br/>
            <a:r>
              <a:t>               Alessandro Moschitti},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{{AVA:} an Automatic eValuation Approach for Question Answering Systems},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{5223--5233},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{https://doi.org/10.18653/v1/2021.naacl-main.412},</a:t>
            </a:r>
            <a:br/>
            <a:r>
              <a:t>  doi       = {10.18653/v1/2021.naacl-main.412},</a:t>
            </a:r>
            <a:br/>
            <a:r>
              <a:t>  timestamp = {Fri, 06 Aug 2021 00:41:32 +0200},</a:t>
            </a:r>
            <a:br/>
            <a:r>
              <a:t>  biburl    = {https://dblp.org/rec/conf/naacl/VuM21.bib},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Open-Domain Question Answering with Pre-Constructed Question Spaces.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https://doi.org/10.18653/v1/2021.naacl-srw.9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@inproceedings{DBLP:conf/naacl/XiaoWDBSH21,</a:t>
            </a:r>
            <a:br/>
            <a:r>
              <a:t>  author    = {Jinfeng Xiao and</a:t>
            </a:r>
            <a:br/>
            <a:r>
              <a:t>               Lidan Wang and</a:t>
            </a:r>
            <a:br/>
            <a:r>
              <a:t>               Franck Dernoncourt and</a:t>
            </a:r>
            <a:br/>
            <a:r>
              <a:t>               Trung Bui and</a:t>
            </a:r>
            <a:br/>
            <a:r>
              <a:t>               Tong Sun and</a:t>
            </a:r>
            <a:br/>
            <a:r>
              <a:t>               Jiawei Han},</a:t>
            </a:r>
            <a:br/>
            <a:r>
              <a:t>  editor    = {Esin Durmus and</a:t>
            </a:r>
            <a:br/>
            <a:r>
              <a:t>               Vivek Gupta and</a:t>
            </a:r>
            <a:br/>
            <a:r>
              <a:t>               Nelson Liu and</a:t>
            </a:r>
            <a:br/>
            <a:r>
              <a:t>               Nanyun Peng and</a:t>
            </a:r>
            <a:br/>
            <a:r>
              <a:t>               Yu Su},</a:t>
            </a:r>
            <a:br/>
            <a:r>
              <a:t>  title     = {Open-Domain Question Answering with Pre-Constructed Question Spaces},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Student Research Workshop,</a:t>
            </a:r>
            <a:br/>
            <a:r>
              <a:t>               {NAACL-HLT} 2021, Online, June 6-11, 2021},</a:t>
            </a:r>
            <a:br/>
            <a:r>
              <a:t>  pages     = {61--67},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{https://doi.org/10.18653/v1/2021.naacl-srw.9},</a:t>
            </a:r>
            <a:br/>
            <a:r>
              <a:t>  doi       = {10.18653/v1/2021.naacl-srw.9},</a:t>
            </a:r>
            <a:br/>
            <a:r>
              <a:t>  timestamp = {Fri, 06 Aug 2021 00:41:32 +0200},</a:t>
            </a:r>
            <a:br/>
            <a:r>
              <a:t>  biburl    = {https://dblp.org/rec/conf/naacl/XiaoWDBSH21.bib},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If You Want to Go Far Go Together: Unsupervised Joint Candidate Evidence Retrieval for Multi-hop </a:t>
            </a:r>
            <a:br/>
            <a:r>
              <a:t>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https://doi.org/10.18653/v1/2021.naacl-main.363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@inproceedings{DBLP:conf/naacl/YadavBS21,</a:t>
            </a:r>
            <a:br/>
            <a:r>
              <a:t>  author    = {Vikas Yadav and</a:t>
            </a:r>
            <a:br/>
            <a:r>
              <a:t>               Steven Bethard and</a:t>
            </a:r>
            <a:br/>
            <a:r>
              <a:t>               Mihai Surdeanu},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{If You Want to Go Far Go Together: Unsupervised Joint Candidate Evidence</a:t>
            </a:r>
            <a:br/>
            <a:r>
              <a:t>               Retrieval for Multi-hop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{4571--4581},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{https://doi.org/10.18653/v1/2021.naacl-main.363},</a:t>
            </a:r>
            <a:br/>
            <a:r>
              <a:t>  doi       = {10.18653/v1/2021.naacl-main.363},</a:t>
            </a:r>
            <a:br/>
            <a:r>
              <a:t>  timestamp = {Fri, 06 Aug 2021 00:41:31 +0200},</a:t>
            </a:r>
            <a:br/>
            <a:r>
              <a:t>  biburl    = {https://dblp.org/rec/conf/naacl/YadavBS21.bib},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Designing a Minimal Retrieve-and-Read System for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@inproceedings{DBLP:conf/naacl/YangS21,</a:t>
            </a:r>
            <a:br/>
            <a:r>
              <a:t>  author    = {Sohee Yang and</a:t>
            </a:r>
            <a:br/>
            <a:r>
              <a:t>               Minjoon Seo},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{Designing a Minimal Retrieve-and-Read System for Open-Domain Question</a:t>
            </a:r>
            <a:br/>
            <a:r>
              <a:t>              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{5856--5865},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{https://doi.org/10.18653/v1/2021.naacl-main.468},</a:t>
            </a:r>
            <a:br/>
            <a:r>
              <a:t>  doi       = {10.18653/v1/2021.naacl-main.468},</a:t>
            </a:r>
            <a:br/>
            <a:r>
              <a:t>  timestamp = {Fri, 06 Aug 2021 00:41:32 +0200},</a:t>
            </a:r>
            <a:br/>
            <a:r>
              <a:t>  biburl    = {https://dblp.org/rec/conf/naacl/YangS21.bib},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QA-GNN: Reasoning with Language Models and Knowledge Graphs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@inproceedings{DBLP:conf/naacl/YasunagaRBLL21,</a:t>
            </a:r>
            <a:br/>
            <a:r>
              <a:t>  author    = {Michihiro Yasunaga and</a:t>
            </a:r>
            <a:br/>
            <a:r>
              <a:t>               Hongyu Ren and</a:t>
            </a:r>
            <a:br/>
            <a:r>
              <a:t>               Antoine Bosselut and</a:t>
            </a:r>
            <a:br/>
            <a:r>
              <a:t>               Percy Liang and</a:t>
            </a:r>
            <a:br/>
            <a:r>
              <a:t>               Jure Leskovec},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{{QA-GNN:} Reasoning with Language Models and Knowledge Graphs for</a:t>
            </a:r>
            <a:br/>
            <a:r>
              <a:t>              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{535--546},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{https://doi.org/10.18653/v1/2021.naacl-main.45},</a:t>
            </a:r>
            <a:br/>
            <a:r>
              <a:t>  doi       = {10.18653/v1/2021.naacl-main.45},</a:t>
            </a:r>
            <a:br/>
            <a:r>
              <a:t>  timestamp = {Fri, 06 Aug 2021 00:41:32 +0200},</a:t>
            </a:r>
            <a:br/>
            <a:r>
              <a:t>  biburl    = {https://dblp.org/rec/conf/naacl/YasunagaRBLL21.bib},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Technical Question Answering across Tasks and Domains.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https://doi.org/10.18653/v1/2021.naacl-industry.23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@inproceedings{DBLP:conf/naacl/YuWDZMGJ21,</a:t>
            </a:r>
            <a:br/>
            <a:r>
              <a:t>  author    = {Wenhao Yu and</a:t>
            </a:r>
            <a:br/>
            <a:r>
              <a:t>               Lingfei Wu and</a:t>
            </a:r>
            <a:br/>
            <a:r>
              <a:t>               Yu Deng and</a:t>
            </a:r>
            <a:br/>
            <a:r>
              <a:t>               Qingkai Zeng and</a:t>
            </a:r>
            <a:br/>
            <a:r>
              <a:t>               Ruchi Mahindru and</a:t>
            </a:r>
            <a:br/>
            <a:r>
              <a:t>               Sinem Guven and</a:t>
            </a:r>
            <a:br/>
            <a:r>
              <a:t>               Meng Jiang},</a:t>
            </a:r>
            <a:br/>
            <a:r>
              <a:t>  editor    = {Young{-}bum Kim and</a:t>
            </a:r>
            <a:br/>
            <a:r>
              <a:t>               Yunyao Li and</a:t>
            </a:r>
            <a:br/>
            <a:r>
              <a:t>               Owen Rambow},</a:t>
            </a:r>
            <a:br/>
            <a:r>
              <a:t>  title     = {Technical Question Answering across Tasks and Domains},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Technologies:</a:t>
            </a:r>
            <a:br/>
            <a:r>
              <a:t>               Industry Papers, {NAACL-HLT} 2021, Online, June 6-11, 2021},</a:t>
            </a:r>
            <a:br/>
            <a:r>
              <a:t>  pages     = {178--186},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{https://doi.org/10.18653/v1/2021.naacl-industry.23},</a:t>
            </a:r>
            <a:br/>
            <a:r>
              <a:t>  doi       = {10.18653/v1/2021.naacl-industry.23},</a:t>
            </a:r>
            <a:br/>
            <a:r>
              <a:t>  timestamp = {Thu, 21 Oct 2021 07:17:26 +0200},</a:t>
            </a:r>
            <a:br/>
            <a:r>
              <a:t>  biburl    = {https://dblp.org/rec/conf/naacl/YuWDZMGJ21.bib},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NAMER: A Node-Based Multitasking Framework for Multi-Hop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https://doi.org/10.18653/v1/2021.naacl-demos.3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@inproceedings{DBLP:conf/naacl/ZhangZZLH21,</a:t>
            </a:r>
            <a:br/>
            <a:r>
              <a:t>  author    = {Minhao Zhang and</a:t>
            </a:r>
            <a:br/>
            <a:r>
              <a:t>               Ruoyu Zhang and</a:t>
            </a:r>
            <a:br/>
            <a:r>
              <a:t>               Lei Zou and</a:t>
            </a:r>
            <a:br/>
            <a:r>
              <a:t>               Yinnian Lin and</a:t>
            </a:r>
            <a:br/>
            <a:r>
              <a:t>               Sen Hu},</a:t>
            </a:r>
            <a:br/>
            <a:r>
              <a:t>  editor    = {Avi Sil and</a:t>
            </a:r>
            <a:br/>
            <a:r>
              <a:t>               Xi Victoria Lin},</a:t>
            </a:r>
            <a:br/>
            <a:r>
              <a:t>  title     = {{NAMER:} {A} Node-Based Multitasking Framework for Multi-Hop Knowledge</a:t>
            </a:r>
            <a:br/>
            <a:r>
              <a:t>               Base Question Answering},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Technologies:</a:t>
            </a:r>
            <a:br/>
            <a:r>
              <a:t>               Demonstrations, {NAACL-HLT} 2021, Online, June 6-11, 2021},</a:t>
            </a:r>
            <a:br/>
            <a:r>
              <a:t>  pages     = {18--25},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{https://doi.org/10.18653/v1/2021.naacl-demos.3},</a:t>
            </a:r>
            <a:br/>
            <a:r>
              <a:t>  doi       = {10.18653/v1/2021.naacl-demos.3},</a:t>
            </a:r>
            <a:br/>
            <a:r>
              <a:t>  timestamp = {Fri, 06 Aug 2021 00:41:31 +0200},</a:t>
            </a:r>
            <a:br/>
            <a:r>
              <a:t>  biburl    = {https://dblp.org/rec/conf/naacl/ZhangZZLH21.bib},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SPARTA: Efficient Open-Domain Question Answering via Sparse Transformer Matching Retrieval.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@inproceedings{DBLP:conf/naacl/ZhaoLL21,</a:t>
            </a:r>
            <a:br/>
            <a:r>
              <a:t>  author    = {Tiancheng Zhao and</a:t>
            </a:r>
            <a:br/>
            <a:r>
              <a:t>               Xiaopeng Lu and</a:t>
            </a:r>
            <a:br/>
            <a:r>
              <a:t>               Kyusong Lee},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{{SPARTA:} Efficient Open-Domain Question Answering via Sparse Transformer</a:t>
            </a:r>
            <a:br/>
            <a:r>
              <a:t>               Matching Retrieval},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{565--575},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{https://doi.org/10.18653/v1/2021.naacl-main.47},</a:t>
            </a:r>
            <a:br/>
            <a:r>
              <a:t>  doi       = {10.18653/v1/2021.naacl-main.47},</a:t>
            </a:r>
            <a:br/>
            <a:r>
              <a:t>  timestamp = {Fri, 06 Aug 2021 00:41:32 +0200},</a:t>
            </a:r>
            <a:br/>
            <a:r>
              <a:t>  biburl    = {https://dblp.org/rec/conf/naacl/ZhaoLL21.bib},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Research on Automatic Question Answering of Generative Knowledge Graph Based on Pointer Network.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https://doi.org/10.3390/info12030136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@article{DBLP:journals/information/LiuTGL21,</a:t>
            </a:r>
            <a:br/>
            <a:r>
              <a:t>  author    = {Shuang Liu and</a:t>
            </a:r>
            <a:br/>
            <a:r>
              <a:t>               Nannan Tan and</a:t>
            </a:r>
            <a:br/>
            <a:r>
              <a:t>               Yaqian Ge and</a:t>
            </a:r>
            <a:br/>
            <a:r>
              <a:t>               Niko Lukac},</a:t>
            </a:r>
            <a:br/>
            <a:r>
              <a:t>  title     = {Research on Automatic Question Answering of Generative Knowledge Graph</a:t>
            </a:r>
            <a:br/>
            <a:r>
              <a:t>               Based on Pointer Network},</a:t>
            </a:r>
            <a:br/>
            <a:r>
              <a:t>  journal   = {Inf.},</a:t>
            </a:r>
            <a:br/>
            <a:r>
              <a:t>  volume    = {12},</a:t>
            </a:r>
            <a:br/>
            <a:r>
              <a:t>  number    = {3},</a:t>
            </a:r>
            <a:br/>
            <a:r>
              <a:t>  pages     = {136},</a:t>
            </a:r>
            <a:br/>
            <a:r>
              <a:t>  year      = {2021},</a:t>
            </a:r>
            <a:br/>
            <a:r>
              <a:t>  url       = {https://doi.org/10.3390/info12030136},</a:t>
            </a:r>
            <a:br/>
            <a:r>
              <a:t>  doi       = {10.3390/info12030136},</a:t>
            </a:r>
            <a:br/>
            <a:r>
              <a:t>  timestamp = {Wed, 07 Apr 2021 16:01:22 +0200},</a:t>
            </a:r>
            <a:br/>
            <a:r>
              <a:t>  biburl    = {https://dblp.org/rec/journals/information/LiuTGL21.bib},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Zero-Shot Cross-lingual Transfer for Multilingual Question Answering over Knowledge </a:t>
            </a:r>
            <a:br/>
            <a:r>
              <a:t>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https://doi.org/10.18653/v1/2021.naacl-main.465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@inproceedings{DBLP:conf/naacl/ZhouGSZJ21,</a:t>
            </a:r>
            <a:br/>
            <a:r>
              <a:t>  author    = {Yucheng Zhou and</a:t>
            </a:r>
            <a:br/>
            <a:r>
              <a:t>               Xiubo Geng and</a:t>
            </a:r>
            <a:br/>
            <a:r>
              <a:t>               Tao Shen and</a:t>
            </a:r>
            <a:br/>
            <a:r>
              <a:t>               Wenqiang Zhang and</a:t>
            </a:r>
            <a:br/>
            <a:r>
              <a:t>               Daxin Jiang},</a:t>
            </a:r>
            <a:br/>
            <a:r>
              <a:t>  editor    = {Kristina Toutanova and</a:t>
            </a:r>
            <a:br/>
            <a:r>
              <a:t>               Anna Rumshisky and</a:t>
            </a:r>
            <a:br/>
            <a:r>
              <a:t>               Luke Zettlemoyer and</a:t>
            </a:r>
            <a:br/>
            <a:r>
              <a:t>               Dilek Hakkani{-}T{\"{u}}r and</a:t>
            </a:r>
            <a:br/>
            <a:r>
              <a:t>               Iz Beltagy and</a:t>
            </a:r>
            <a:br/>
            <a:r>
              <a:t>               Steven Bethard and</a:t>
            </a:r>
            <a:br/>
            <a:r>
              <a:t>               Ryan Cotterell and</a:t>
            </a:r>
            <a:br/>
            <a:r>
              <a:t>               Tanmoy Chakraborty and</a:t>
            </a:r>
            <a:br/>
            <a:r>
              <a:t>               Yichao Zhou},</a:t>
            </a:r>
            <a:br/>
            <a:r>
              <a:t>  title     = {Improving Zero-Shot Cross-lingual Transfer for Multilingual Question</a:t>
            </a:r>
            <a:br/>
            <a:r>
              <a:t>               Answering over Knowledge Graph},</a:t>
            </a:r>
            <a:br/>
            <a:r>
              <a:t>  booktitle = {Proceedings of the 2021 Conference of the North American Chapter of</a:t>
            </a:r>
            <a:br/>
            <a:r>
              <a:t>               the Association for Computational Linguistics: Human Language Technologies,</a:t>
            </a:r>
            <a:br/>
            <a:r>
              <a:t>               {NAACL-HLT} 2021, Online, June 6-11, 2021},</a:t>
            </a:r>
            <a:br/>
            <a:r>
              <a:t>  pages     = {5822--5834},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{https://doi.org/10.18653/v1/2021.naacl-main.465},</a:t>
            </a:r>
            <a:br/>
            <a:r>
              <a:t>  doi       = {10.18653/v1/2021.naacl-main.465},</a:t>
            </a:r>
            <a:br/>
            <a:r>
              <a:t>  timestamp = {Fri, 06 Aug 2021 00:41:31 +0200},</a:t>
            </a:r>
            <a:br/>
            <a:r>
              <a:t>  biburl    = {https://dblp.org/rec/conf/naacl/ZhouGSZJ21.bib},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EPOQAS: Development of an Event Program Organizer with a Question Answering System.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https://doi.org/10.1007/978-3-030-84913-9_34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@inproceedings{DBLP:conf/nbis/Iio21,</a:t>
            </a:r>
            <a:br/>
            <a:r>
              <a:t>  author    = {Jun Iio},</a:t>
            </a:r>
            <a:br/>
            <a:r>
              <a:t>  editor    = {Leonard Barolli and</a:t>
            </a:r>
            <a:br/>
            <a:r>
              <a:t>               Hsing{-}Chung Chen and</a:t>
            </a:r>
            <a:br/>
            <a:r>
              <a:t>               Tomoya Enokido},</a:t>
            </a:r>
            <a:br/>
            <a:r>
              <a:t>  title     = {{EPOQAS:} Development of an Event Program Organizer with a Question</a:t>
            </a:r>
            <a:br/>
            <a:r>
              <a:t>               Answering System},</a:t>
            </a:r>
            <a:br/>
            <a:r>
              <a:t>  booktitle = {Advances in Networked-Based Information Systems - The 24th International</a:t>
            </a:r>
            <a:br/>
            <a:r>
              <a:t>               Conference on Network-Based Information Systems (NBiS-2021), Taichung,</a:t>
            </a:r>
            <a:br/>
            <a:r>
              <a:t>               Taiwan, 1-3 September, 2021},</a:t>
            </a:r>
            <a:br/>
            <a:r>
              <a:t>  series    = {Lecture Notes in Networks and Systems},</a:t>
            </a:r>
            <a:br/>
            <a:r>
              <a:t>  volume    = {313},</a:t>
            </a:r>
            <a:br/>
            <a:r>
              <a:t>  pages     = {341--348},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{https://doi.org/10.1007/978-3-030-84913-9\_34},</a:t>
            </a:r>
            <a:br/>
            <a:r>
              <a:t>  doi       = {10.1007/978-3-030-84913-9\_34},</a:t>
            </a:r>
            <a:br/>
            <a:r>
              <a:t>  timestamp = {Thu, 12 Aug 2021 13:43:08 +0200},</a:t>
            </a:r>
            <a:br/>
            <a:r>
              <a:t>  biburl    = {https://dblp.org/rec/conf/nbis/Iio21.bib},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Personalized question-answering over linked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https://doi.org/10.1145/3454127.3456585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@inproceedings{DBLP:conf/niss/El-AnsariFH21,</a:t>
            </a:r>
            <a:br/>
            <a:r>
              <a:t>  author    = {Anas El{-}Ansari and</a:t>
            </a:r>
            <a:br/>
            <a:r>
              <a:t>               Mohamed El Fissaoui and</a:t>
            </a:r>
            <a:br/>
            <a:r>
              <a:t>               Abderrahim Beni Hssane},</a:t>
            </a:r>
            <a:br/>
            <a:r>
              <a:t>  editor    = {Mohamed Ben Ahmed and</a:t>
            </a:r>
            <a:br/>
            <a:r>
              <a:t>               Anouar Abdelhakim Boudhir and</a:t>
            </a:r>
            <a:br/>
            <a:r>
              <a:t>               Tomader Mazri},</a:t>
            </a:r>
            <a:br/>
            <a:r>
              <a:t>  title     = {Personalized question-answering over linked data},</a:t>
            </a:r>
            <a:br/>
            <a:r>
              <a:t>  booktitle = {{NISS2021:} The 4th International Conference on Networking, Information</a:t>
            </a:r>
            <a:br/>
            <a:r>
              <a:t>               Systems {\&amp;} Security, KENITRA, Morocco, April 1 - 2, 2021},</a:t>
            </a:r>
            <a:br/>
            <a:r>
              <a:t>  pages     = {13:1--13:7},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{https://doi.org/10.1145/3454127.3456585},</a:t>
            </a:r>
            <a:br/>
            <a:r>
              <a:t>  doi       = {10.1145/3454127.3456585},</a:t>
            </a:r>
            <a:br/>
            <a:r>
              <a:t>  timestamp = {Mon, 03 Jan 2022 22:14:33 +0100},</a:t>
            </a:r>
            <a:br/>
            <a:r>
              <a:t>  biburl    = {https://dblp.org/rec/conf/niss/El-AnsariFH21.bib},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GeoCQA: A Large-Scale Geography-Domain Chinese Question Answering Dataset from Examination.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https://doi.org/10.1007/978-3-030-88483-3_13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@inproceedings{DBLP:conf/nlpcc/CuiWJ21,</a:t>
            </a:r>
            <a:br/>
            <a:r>
              <a:t>  author    = {Zhen Cui and</a:t>
            </a:r>
            <a:br/>
            <a:r>
              <a:t>               Bin Wang and</a:t>
            </a:r>
            <a:br/>
            <a:r>
              <a:t>               Jiangzhou Ju},</a:t>
            </a:r>
            <a:br/>
            <a:r>
              <a:t>  editor    = {Lu Wang and</a:t>
            </a:r>
            <a:br/>
            <a:r>
              <a:t>               Yansong Feng and</a:t>
            </a:r>
            <a:br/>
            <a:r>
              <a:t>               Yu Hong and</a:t>
            </a:r>
            <a:br/>
            <a:r>
              <a:t>               Ruifang He},</a:t>
            </a:r>
            <a:br/>
            <a:r>
              <a:t>  title     = {GeoCQA: {A} Large-Scale Geography-Domain Chinese Question Answering</a:t>
            </a:r>
            <a:br/>
            <a:r>
              <a:t>               Dataset from Examination},</a:t>
            </a:r>
            <a:br/>
            <a:r>
              <a:t>  booktitle = {Natural Language Processing and Chinese Computing - 10th {CCF} International</a:t>
            </a:r>
            <a:br/>
            <a:r>
              <a:t>               Conference, {NLPCC} 2021, Qingdao, China, October 13-17,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{13029},</a:t>
            </a:r>
            <a:br/>
            <a:r>
              <a:t>  pages     = {163--175},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{https://doi.org/10.1007/978-3-030-88483-3\_13},</a:t>
            </a:r>
            <a:br/>
            <a:r>
              <a:t>  doi       = {10.1007/978-3-030-88483-3\_13},</a:t>
            </a:r>
            <a:br/>
            <a:r>
              <a:t>  timestamp = {Tue, 12 Oct 2021 18:38:17 +0200},</a:t>
            </a:r>
            <a:br/>
            <a:r>
              <a:t>  biburl    = {https://dblp.org/rec/conf/nlpcc/CuiWJ21.bib},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Nested Causality Extraction on Traffic Accident Texts as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https://doi.org/10.1007/978-3-030-88483-3_28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@inproceedings{DBLP:conf/nlpcc/ZhouMGWLZ21,</a:t>
            </a:r>
            <a:br/>
            <a:r>
              <a:t>  author    = {Gongxue Zhou and</a:t>
            </a:r>
            <a:br/>
            <a:r>
              <a:t>               Weifeng Ma and</a:t>
            </a:r>
            <a:br/>
            <a:r>
              <a:t>               Yifei Gong and</a:t>
            </a:r>
            <a:br/>
            <a:r>
              <a:t>               Liudi Wang and</a:t>
            </a:r>
            <a:br/>
            <a:r>
              <a:t>               Yaru Li and</a:t>
            </a:r>
            <a:br/>
            <a:r>
              <a:t>               Yulai Zhang},</a:t>
            </a:r>
            <a:br/>
            <a:r>
              <a:t>  editor    = {Lu Wang and</a:t>
            </a:r>
            <a:br/>
            <a:r>
              <a:t>               Yansong Feng and</a:t>
            </a:r>
            <a:br/>
            <a:r>
              <a:t>               Yu Hong and</a:t>
            </a:r>
            <a:br/>
            <a:r>
              <a:t>               Ruifang He},</a:t>
            </a:r>
            <a:br/>
            <a:r>
              <a:t>  title     = {Nested Causality Extraction on Traffic Accident Texts as Question</a:t>
            </a:r>
            <a:br/>
            <a:r>
              <a:t>               Answering},</a:t>
            </a:r>
            <a:br/>
            <a:r>
              <a:t>  booktitle = {Natural Language Processing and Chinese Computing - 10th {CCF} International</a:t>
            </a:r>
            <a:br/>
            <a:r>
              <a:t>               Conference, {NLPCC} 2021, Qingdao, China, October 13-17,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{13029},</a:t>
            </a:r>
            <a:br/>
            <a:r>
              <a:t>  pages     = {354--362},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{https://doi.org/10.1007/978-3-030-88483-3\_28},</a:t>
            </a:r>
            <a:br/>
            <a:r>
              <a:t>  doi       = {10.1007/978-3-030-88483-3\_28},</a:t>
            </a:r>
            <a:br/>
            <a:r>
              <a:t>  timestamp = {Tue, 12 Oct 2021 18:38:17 +0200},</a:t>
            </a:r>
            <a:br/>
            <a:r>
              <a:t>  biburl    = {https://dblp.org/rec/conf/nlpcc/ZhouMGWLZ21.bib},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Fusing Essential Knowledge for Text-Based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https://doi.org/10.1007/978-3-030-75765-6_50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@inproceedings{DBLP:conf/pakdd/SuLW21,</a:t>
            </a:r>
            <a:br/>
            <a:r>
              <a:t>  author    = {Xiao Su and</a:t>
            </a:r>
            <a:br/>
            <a:r>
              <a:t>               Ying Li and</a:t>
            </a:r>
            <a:br/>
            <a:r>
              <a:t>               Zhonghai Wu},</a:t>
            </a:r>
            <a:br/>
            <a:r>
              <a:t>  editor    = {Kamal Karlapalem and</a:t>
            </a:r>
            <a:br/>
            <a:r>
              <a:t>               Hong Cheng and</a:t>
            </a:r>
            <a:br/>
            <a:r>
              <a:t>               Naren Ramakrishnan and</a:t>
            </a:r>
            <a:br/>
            <a:r>
              <a:t>               R. K. Agrawal and</a:t>
            </a:r>
            <a:br/>
            <a:r>
              <a:t>               P. Krishna Reddy and</a:t>
            </a:r>
            <a:br/>
            <a:r>
              <a:t>               Jaideep Srivastava and</a:t>
            </a:r>
            <a:br/>
            <a:r>
              <a:t>               Tanmoy Chakraborty},</a:t>
            </a:r>
            <a:br/>
            <a:r>
              <a:t>  title     = {Fusing Essential Knowledge for Text-Based Open-Domain Question Answering},</a:t>
            </a:r>
            <a:br/>
            <a:r>
              <a:t>  booktitle = {Advances in Knowledge Discovery and Data Mining - 25th Pacific-Asia</a:t>
            </a:r>
            <a:br/>
            <a:r>
              <a:t>               Conference, {PAKDD} 2021, Virtual Event, May 11-14, 2021, Proceedings,</a:t>
            </a:r>
            <a:br/>
            <a:r>
              <a:t>               Part {II}},</a:t>
            </a:r>
            <a:br/>
            <a:r>
              <a:t>  series    = {Lecture Notes in Computer Science},</a:t>
            </a:r>
            <a:br/>
            <a:r>
              <a:t>  volume    = {12713},</a:t>
            </a:r>
            <a:br/>
            <a:r>
              <a:t>  pages     = {627--639},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{https://doi.org/10.1007/978-3-030-75765-6\_50},</a:t>
            </a:r>
            <a:br/>
            <a:r>
              <a:t>  doi       = {10.1007/978-3-030-75765-6\_50},</a:t>
            </a:r>
            <a:br/>
            <a:r>
              <a:t>  timestamp = {Sun, 16 May 2021 00:14:44 +0200},</a:t>
            </a:r>
            <a:br/>
            <a:r>
              <a:t>  biburl    = {https://dblp.org/rec/conf/pakdd/SuLW21.bib},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Web question answering with neurosymbolic program synthesis.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https://doi.org/10.1145/3453483.3454047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@inproceedings{DBLP:conf/pldi/ChenL0DBD21,</a:t>
            </a:r>
            <a:br/>
            <a:r>
              <a:t>  author    = {Qiaochu Chen and</a:t>
            </a:r>
            <a:br/>
            <a:r>
              <a:t>               Aaron Lamoreaux and</a:t>
            </a:r>
            <a:br/>
            <a:r>
              <a:t>               Xinyu Wang and</a:t>
            </a:r>
            <a:br/>
            <a:r>
              <a:t>               Greg Durrett and</a:t>
            </a:r>
            <a:br/>
            <a:r>
              <a:t>               Osbert Bastani and</a:t>
            </a:r>
            <a:br/>
            <a:r>
              <a:t>               Isil Dillig},</a:t>
            </a:r>
            <a:br/>
            <a:r>
              <a:t>  editor    = {Stephen N. Freund and</a:t>
            </a:r>
            <a:br/>
            <a:r>
              <a:t>               Eran Yahav},</a:t>
            </a:r>
            <a:br/>
            <a:r>
              <a:t>  title     = {Web question answering with neurosymbolic program synthesis},</a:t>
            </a:r>
            <a:br/>
            <a:r>
              <a:t>  booktitle = {{PLDI} '21: 42nd {ACM} {SIGPLAN} International Conference on Programming</a:t>
            </a:r>
            <a:br/>
            <a:r>
              <a:t>               Language Design and Implementation, Virtual Event, Canada, June 20-25,</a:t>
            </a:r>
            <a:br/>
            <a:r>
              <a:t>               2021},</a:t>
            </a:r>
            <a:br/>
            <a:r>
              <a:t>  pages     = {328--343},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{https://doi.org/10.1145/3453483.3454047},</a:t>
            </a:r>
            <a:br/>
            <a:r>
              <a:t>  doi       = {10.1145/3453483.3454047},</a:t>
            </a:r>
            <a:br/>
            <a:r>
              <a:t>  timestamp = {Thu, 09 Dec 2021 07:39:43 +0100},</a:t>
            </a:r>
            <a:br/>
            <a:r>
              <a:t>  biburl    = {https://dblp.org/rec/conf/pldi/ChenL0DBD21.bib},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Factoid and Open-Ended Question Answering with BERT in the Museum Domain.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http://ceur-ws.org/Vol-2836/qurator2021_paper_2.pdf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@inproceedings{DBLP:conf/qurator/ZamanSS21,</a:t>
            </a:r>
            <a:br/>
            <a:r>
              <a:t>  author    = {Md. Mahmud Uz Zaman and</a:t>
            </a:r>
            <a:br/>
            <a:r>
              <a:t>               Stefan Schaffer and</a:t>
            </a:r>
            <a:br/>
            <a:r>
              <a:t>               Tatjana Scheffler},</a:t>
            </a:r>
            <a:br/>
            <a:r>
              <a:t>  editor    = {Adrian Paschke and</a:t>
            </a:r>
            <a:br/>
            <a:r>
              <a:t>               Georg Rehm and</a:t>
            </a:r>
            <a:br/>
            <a:r>
              <a:t>               Jamal Al Qundus and</a:t>
            </a:r>
            <a:br/>
            <a:r>
              <a:t>               Clemens Neudecker and</a:t>
            </a:r>
            <a:br/>
            <a:r>
              <a:t>               Lydia Pintscher},</a:t>
            </a:r>
            <a:br/>
            <a:r>
              <a:t>  title     = {Factoid and Open-Ended Question Answering with {BERT} in the Museum</a:t>
            </a:r>
            <a:br/>
            <a:r>
              <a:t>               Domain},</a:t>
            </a:r>
            <a:br/>
            <a:r>
              <a:t>  booktitle = {Proceedings of the Conference on Digital Curation Technologies (Qurator</a:t>
            </a:r>
            <a:br/>
            <a:r>
              <a:t>               2021), Berlin, Germany, February 8th - to - 12th, 2021},</a:t>
            </a:r>
            <a:br/>
            <a:r>
              <a:t>  series    = {{CEUR} Workshop Proceedings},</a:t>
            </a:r>
            <a:br/>
            <a:r>
              <a:t>  volume    = {2836},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{http://ceur-ws.org/Vol-2836/qurator2021\_paper\_2.pdf},</a:t>
            </a:r>
            <a:br/>
            <a:r>
              <a:t>  timestamp = {Wed, 28 Apr 2021 17:11:52 +0200},</a:t>
            </a:r>
            <a:br/>
            <a:r>
              <a:t>  biburl    = {https://dblp.org/rec/conf/qurator/ZamanSS21.bib},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Usability of Transformers-based Models for a French Question-Answering Task.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https://aclanthology.org/2021.ranlp-1.29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@inproceedings{DBLP:conf/ranlp/CattanSR21,</a:t>
            </a:r>
            <a:br/>
            <a:r>
              <a:t>  author    = {Oralie Cattan and</a:t>
            </a:r>
            <a:br/>
            <a:r>
              <a:t>               Christophe Servan and</a:t>
            </a:r>
            <a:br/>
            <a:r>
              <a:t>               Sophie Rosset},</a:t>
            </a:r>
            <a:br/>
            <a:r>
              <a:t>  editor    = {Galia Angelova and</a:t>
            </a:r>
            <a:br/>
            <a:r>
              <a:t>               Maria Kunilovskaya and</a:t>
            </a:r>
            <a:br/>
            <a:r>
              <a:t>               Ruslan Mitkov and</a:t>
            </a:r>
            <a:br/>
            <a:r>
              <a:t>               Ivelina Nikolova{-}Koleva},</a:t>
            </a:r>
            <a:br/>
            <a:r>
              <a:t>  title     = {On the Usability of Transformers-based Models for a French Question-Answering</a:t>
            </a:r>
            <a:br/>
            <a:r>
              <a:t>               Task},</a:t>
            </a:r>
            <a:br/>
            <a:r>
              <a:t>  booktitle = {Proceedings of the International Conference on Recent Advances in</a:t>
            </a:r>
            <a:br/>
            <a:r>
              <a:t>               Natural Language Processing {(RANLP} 2021), Held Online, 1-3September,</a:t>
            </a:r>
            <a:br/>
            <a:r>
              <a:t>               2021},</a:t>
            </a:r>
            <a:br/>
            <a:r>
              <a:t>  pages     = {244--255},</a:t>
            </a:r>
            <a:br/>
            <a:r>
              <a:t>  publisher = {{INCOMA} Ltd.},</a:t>
            </a:r>
            <a:br/>
            <a:r>
              <a:t>  year      = {2021},</a:t>
            </a:r>
            <a:br/>
            <a:r>
              <a:t>  url       = {https://aclanthology.org/2021.ranlp-1.29},</a:t>
            </a:r>
            <a:br/>
            <a:r>
              <a:t>  timestamp = {Tue, 23 Nov 2021 15:10:57 +0100},</a:t>
            </a:r>
            <a:br/>
            <a:r>
              <a:t>  biburl    = {https://dblp.org/rec/conf/ranlp/CattanSR21.bib},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Decoupled Transformer for Scalable Inference in Open-domain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https://aclanthology.org/2021.ranlp-1.44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@inproceedings{DBLP:conf/ranlp/ElfdaeelP21,</a:t>
            </a:r>
            <a:br/>
            <a:r>
              <a:t>  author    = {Haytham Elfdaeel and</a:t>
            </a:r>
            <a:br/>
            <a:r>
              <a:t>               Stanislav Peshterliev},</a:t>
            </a:r>
            <a:br/>
            <a:r>
              <a:t>  editor    = {Galia Angelova and</a:t>
            </a:r>
            <a:br/>
            <a:r>
              <a:t>               Maria Kunilovskaya and</a:t>
            </a:r>
            <a:br/>
            <a:r>
              <a:t>               Ruslan Mitkov and</a:t>
            </a:r>
            <a:br/>
            <a:r>
              <a:t>               Ivelina Nikolova{-}Koleva},</a:t>
            </a:r>
            <a:br/>
            <a:r>
              <a:t>  title     = {Decoupled Transformer for Scalable Inference in Open-domain Question</a:t>
            </a:r>
            <a:br/>
            <a:r>
              <a:t>               Answering},</a:t>
            </a:r>
            <a:br/>
            <a:r>
              <a:t>  booktitle = {Proceedings of the International Conference on Recent Advances in</a:t>
            </a:r>
            <a:br/>
            <a:r>
              <a:t>               Natural Language Processing {(RANLP} 2021), Held Online, 1-3September,</a:t>
            </a:r>
            <a:br/>
            <a:r>
              <a:t>               2021},</a:t>
            </a:r>
            <a:br/>
            <a:r>
              <a:t>  pages     = {386--393},</a:t>
            </a:r>
            <a:br/>
            <a:r>
              <a:t>  publisher = {{INCOMA} Ltd.},</a:t>
            </a:r>
            <a:br/>
            <a:r>
              <a:t>  year      = {2021},</a:t>
            </a:r>
            <a:br/>
            <a:r>
              <a:t>  url       = {https://aclanthology.org/2021.ranlp-1.44},</a:t>
            </a:r>
            <a:br/>
            <a:r>
              <a:t>  timestamp = {Tue, 23 Nov 2021 15:10:57 +0100},</a:t>
            </a:r>
            <a:br/>
            <a:r>
              <a:t>  biburl    = {https://dblp.org/rec/conf/ranlp/ElfdaeelP21.bib},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Video Question-Answering Techniques, Benchmark Datasets and Evaluation Metrics Leveraging Video </a:t>
            </a:r>
            <a:br/>
            <a:r>
              <a:t> Captioning: A Comprehensive Survey.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https://doi.org/10.1109/ACCESS.2021.3058248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@article{DBLP:journals/access/KhuranaD21,</a:t>
            </a:r>
            <a:br/>
            <a:r>
              <a:t>  author    = {Khushboo Khurana and</a:t>
            </a:r>
            <a:br/>
            <a:r>
              <a:t>               Umesh Deshpande},</a:t>
            </a:r>
            <a:br/>
            <a:r>
              <a:t>  title     = {Video Question-Answering Techniques, Benchmark Datasets and Evaluation</a:t>
            </a:r>
            <a:br/>
            <a:r>
              <a:t>               Metrics Leveraging Video Captioning: {A} Comprehensive Survey},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{43799--43823},</a:t>
            </a:r>
            <a:br/>
            <a:r>
              <a:t>  year      = {2021},</a:t>
            </a:r>
            <a:br/>
            <a:r>
              <a:t>  url       = {https://doi.org/10.1109/ACCESS.2021.3058248},</a:t>
            </a:r>
            <a:br/>
            <a:r>
              <a:t>  doi       = {10.1109/ACCESS.2021.3058248},</a:t>
            </a:r>
            <a:br/>
            <a:r>
              <a:t>  timestamp = {Wed, 07 Apr 2021 15:59:10 +0200},</a:t>
            </a:r>
            <a:br/>
            <a:r>
              <a:t>  biburl    = {https://dblp.org/rec/journals/access/KhuranaD21.bib},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Challenges, Techniques, and Trends of Simple Knowledge Graph Question Answering: A Survey.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https://doi.org/10.3390/info12070271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@article{DBLP:journals/information/YaniK21,</a:t>
            </a:r>
            <a:br/>
            <a:r>
              <a:t>  author    = {Mohammad Yani and</a:t>
            </a:r>
            <a:br/>
            <a:r>
              <a:t>               Adila Alfa Krisnadhi},</a:t>
            </a:r>
            <a:br/>
            <a:r>
              <a:t>  title     = {Challenges, Techniques, and Trends of Simple Knowledge Graph Question</a:t>
            </a:r>
            <a:br/>
            <a:r>
              <a:t>               Answering: {A} Survey},</a:t>
            </a:r>
            <a:br/>
            <a:r>
              <a:t>  journal   = {Inf.},</a:t>
            </a:r>
            <a:br/>
            <a:r>
              <a:t>  volume    = {12},</a:t>
            </a:r>
            <a:br/>
            <a:r>
              <a:t>  number    = {7},</a:t>
            </a:r>
            <a:br/>
            <a:r>
              <a:t>  pages     = {271},</a:t>
            </a:r>
            <a:br/>
            <a:r>
              <a:t>  year      = {2021},</a:t>
            </a:r>
            <a:br/>
            <a:r>
              <a:t>  url       = {https://doi.org/10.3390/info12070271},</a:t>
            </a:r>
            <a:br/>
            <a:r>
              <a:t>  doi       = {10.3390/info12070271},</a:t>
            </a:r>
            <a:br/>
            <a:r>
              <a:t>  timestamp = {Thu, 12 Aug 2021 17:51:13 +0200},</a:t>
            </a:r>
            <a:br/>
            <a:r>
              <a:t>  biburl    = {https://dblp.org/rec/journals/information/YaniK21.bib},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Evaluating Recognizing Question Entailment Methods for a Portuguese Community Question-Answering </a:t>
            </a:r>
            <a:br/>
            <a:r>
              <a:t> System about Diabetes Mellitus.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https://aclanthology.org/2021.ranlp-1.28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@inproceedings{DBLP:conf/ranlp/FerreiraCRPFGPL21,</a:t>
            </a:r>
            <a:br/>
            <a:r>
              <a:t>  author    = {Thiago Castro Ferreira and</a:t>
            </a:r>
            <a:br/>
            <a:r>
              <a:t>               Jo{\~{a}}o Victor de Pinho Costa and</a:t>
            </a:r>
            <a:br/>
            <a:r>
              <a:t>               Isabela Rigotto and</a:t>
            </a:r>
            <a:br/>
            <a:r>
              <a:t>               Vitoria Portella and</a:t>
            </a:r>
            <a:br/>
            <a:r>
              <a:t>               Gabriel Frota and</a:t>
            </a:r>
            <a:br/>
            <a:r>
              <a:t>               Ana Luisa A. R. Guimar{\~{a}}es and</a:t>
            </a:r>
            <a:br/>
            <a:r>
              <a:t>               Adalberto Penna and</a:t>
            </a:r>
            <a:br/>
            <a:r>
              <a:t>               Isabela Lee and</a:t>
            </a:r>
            <a:br/>
            <a:r>
              <a:t>               Tayane A. Soares and</a:t>
            </a:r>
            <a:br/>
            <a:r>
              <a:t>               Sophia Rolim and</a:t>
            </a:r>
            <a:br/>
            <a:r>
              <a:t>               Rossana Cunha and</a:t>
            </a:r>
            <a:br/>
            <a:r>
              <a:t>               Celso Fran{\c{c}}a and</a:t>
            </a:r>
            <a:br/>
            <a:r>
              <a:t>               Ariel Santos and</a:t>
            </a:r>
            <a:br/>
            <a:r>
              <a:t>               Rivaney F. Oliveira and</a:t>
            </a:r>
            <a:br/>
            <a:r>
              <a:t>               Abisague Langbehn and</a:t>
            </a:r>
            <a:br/>
            <a:r>
              <a:t>               Daniel Hasan Dalip and</a:t>
            </a:r>
            <a:br/>
            <a:r>
              <a:t>               Marcos Andr{\'{e}} Gon{\c{c}}alves and</a:t>
            </a:r>
            <a:br/>
            <a:r>
              <a:t>               Rodrigo Bastos F{\'{o}}scolo and</a:t>
            </a:r>
            <a:br/>
            <a:r>
              <a:t>               Adriana Pagano},</a:t>
            </a:r>
            <a:br/>
            <a:r>
              <a:t>  editor    = {Galia Angelova and</a:t>
            </a:r>
            <a:br/>
            <a:r>
              <a:t>               Maria Kunilovskaya and</a:t>
            </a:r>
            <a:br/>
            <a:r>
              <a:t>               Ruslan Mitkov and</a:t>
            </a:r>
            <a:br/>
            <a:r>
              <a:t>               Ivelina Nikolova{-}Koleva},</a:t>
            </a:r>
            <a:br/>
            <a:r>
              <a:t>  title     = {Evaluating Recognizing Question Entailment Methods for a Portuguese</a:t>
            </a:r>
            <a:br/>
            <a:r>
              <a:t>               Community Question-Answering System about Diabetes Mellitus},</a:t>
            </a:r>
            <a:br/>
            <a:r>
              <a:t>  booktitle = {Proceedings of the International Conference on Recent Advances in</a:t>
            </a:r>
            <a:br/>
            <a:r>
              <a:t>               Natural Language Processing {(RANLP} 2021), Held Online, 1-3September,</a:t>
            </a:r>
            <a:br/>
            <a:r>
              <a:t>               2021},</a:t>
            </a:r>
            <a:br/>
            <a:r>
              <a:t>  pages     = {234--243},</a:t>
            </a:r>
            <a:br/>
            <a:r>
              <a:t>  publisher = {{INCOMA} Ltd.},</a:t>
            </a:r>
            <a:br/>
            <a:r>
              <a:t>  year      = {2021},</a:t>
            </a:r>
            <a:br/>
            <a:r>
              <a:t>  url       = {https://aclanthology.org/2021.ranlp-1.28},</a:t>
            </a:r>
            <a:br/>
            <a:r>
              <a:t>  timestamp = {Tue, 23 Nov 2021 15:10:57 +0100},</a:t>
            </a:r>
            <a:br/>
            <a:r>
              <a:t>  biburl    = {https://dblp.org/rec/conf/ranlp/FerreiraCRPFGPL21.bib},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Flexible and Extensible Framework for Multiple Answer Modes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https://aclanthology.org/2021.rocling-1.5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@inproceedings{DBLP:conf/rocling/FanKLLCHWTWSLWC21,</a:t>
            </a:r>
            <a:br/>
            <a:r>
              <a:t>  author    = {Cheng{-}Chung Fan and</a:t>
            </a:r>
            <a:br/>
            <a:r>
              <a:t>               Chia{-}Chih Kuo and</a:t>
            </a:r>
            <a:br/>
            <a:r>
              <a:t>               Shang{-}Bao Luo and</a:t>
            </a:r>
            <a:br/>
            <a:r>
              <a:t>               Pei{-}Jun Liao and</a:t>
            </a:r>
            <a:br/>
            <a:r>
              <a:t>               Kuang{-}Yu Chang and</a:t>
            </a:r>
            <a:br/>
            <a:r>
              <a:t>               Chiao{-}Wei Hsu and</a:t>
            </a:r>
            <a:br/>
            <a:r>
              <a:t>               Meng{-}Tse Wu and</a:t>
            </a:r>
            <a:br/>
            <a:r>
              <a:t>               Shih{-}Hong Tsai and</a:t>
            </a:r>
            <a:br/>
            <a:r>
              <a:t>               Tzu{-}Man Wu and</a:t>
            </a:r>
            <a:br/>
            <a:r>
              <a:t>               Aleksandra Smolka and</a:t>
            </a:r>
            <a:br/>
            <a:r>
              <a:t>               Chao{-}Chun Liang and</a:t>
            </a:r>
            <a:br/>
            <a:r>
              <a:t>               Hsin{-}Min Wang and</a:t>
            </a:r>
            <a:br/>
            <a:r>
              <a:t>               Kuan{-}Yu Chen and</a:t>
            </a:r>
            <a:br/>
            <a:r>
              <a:t>               Yu Tsao and</a:t>
            </a:r>
            <a:br/>
            <a:r>
              <a:t>               Keh{-}Yih Su},</a:t>
            </a:r>
            <a:br/>
            <a:r>
              <a:t>  editor    = {Lung{-}Hao Lee and</a:t>
            </a:r>
            <a:br/>
            <a:r>
              <a:t>               Chia{-}Hui Chang and</a:t>
            </a:r>
            <a:br/>
            <a:r>
              <a:t>               Kuan{-}Yu Chen},</a:t>
            </a:r>
            <a:br/>
            <a:r>
              <a:t>  title     = {A Flexible and Extensible Framework for Multiple Answer Modes Question</a:t>
            </a:r>
            <a:br/>
            <a:r>
              <a:t>               Answering},</a:t>
            </a:r>
            <a:br/>
            <a:r>
              <a:t>  booktitle = {Proceedings of the 33rd Conference on Computational Linguistics and</a:t>
            </a:r>
            <a:br/>
            <a:r>
              <a:t>               Speech Processing, {ROCLING} 2021, Taoyuan, Taiwan, October 15-16,</a:t>
            </a:r>
            <a:br/>
            <a:r>
              <a:t>               2021},</a:t>
            </a:r>
            <a:br/>
            <a:r>
              <a:t>  pages     = {33--42},</a:t>
            </a:r>
            <a:br/>
            <a:r>
              <a:t>  publisher = {The Association for Computational Linguistics and Chinese Language</a:t>
            </a:r>
            <a:br/>
            <a:r>
              <a:t>               Processing {(ACLCLP)}},</a:t>
            </a:r>
            <a:br/>
            <a:r>
              <a:t>  year      = {2021},</a:t>
            </a:r>
            <a:br/>
            <a:r>
              <a:t>  url       = {https://aclanthology.org/2021.rocling-1.5},</a:t>
            </a:r>
            <a:br/>
            <a:r>
              <a:t>  timestamp = {Tue, 26 Oct 2021 14:09:04 +0200},</a:t>
            </a:r>
            <a:br/>
            <a:r>
              <a:t>  biburl    = {https://dblp.org/rec/conf/rocling/FanKLLCHWTWSLWC21.bib},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MQA: Answering the Question via Robotic Manipulation.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https://doi.org/10.15607/RSS.2021.XVII.044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@inproceedings{DBLP:conf/rss/DengGGZ0021,</a:t>
            </a:r>
            <a:br/>
            <a:r>
              <a:t>  author    = {Yuhong Deng and</a:t>
            </a:r>
            <a:br/>
            <a:r>
              <a:t>               Di Guo and</a:t>
            </a:r>
            <a:br/>
            <a:r>
              <a:t>               Xiaofeng Guo and</a:t>
            </a:r>
            <a:br/>
            <a:r>
              <a:t>               Naifu Zhang and</a:t>
            </a:r>
            <a:br/>
            <a:r>
              <a:t>               Huaping Liu and</a:t>
            </a:r>
            <a:br/>
            <a:r>
              <a:t>               Fuchun Sun},</a:t>
            </a:r>
            <a:br/>
            <a:r>
              <a:t>  editor    = {Dylan A. Shell and</a:t>
            </a:r>
            <a:br/>
            <a:r>
              <a:t>               Marc Toussaint and</a:t>
            </a:r>
            <a:br/>
            <a:r>
              <a:t>               M. Ani Hsieh},</a:t>
            </a:r>
            <a:br/>
            <a:r>
              <a:t>  title     = {{MQA:} Answering the Question via Robotic Manipulation},</a:t>
            </a:r>
            <a:br/>
            <a:r>
              <a:t>  booktitle = {Robotics: Science and Systems XVII, Virtual Event, July 12-16, 2021},</a:t>
            </a:r>
            <a:br/>
            <a:r>
              <a:t>  year      = {2021},</a:t>
            </a:r>
            <a:br/>
            <a:r>
              <a:t>  url       = {https://doi.org/10.15607/RSS.2021.XVII.044},</a:t>
            </a:r>
            <a:br/>
            <a:r>
              <a:t>  doi       = {10.15607/RSS.2021.XVII.044},</a:t>
            </a:r>
            <a:br/>
            <a:r>
              <a:t>  timestamp = {Wed, 21 Jul 2021 17:07:40 +0200},</a:t>
            </a:r>
            <a:br/>
            <a:r>
              <a:t>  biburl    = {https://dblp.org/rec/conf/rss/DengGGZ0021.bib},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over Knowledge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http://ceur-ws.org/Vol-2956/paper35.pdf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@inproceedings{DBLP:conf/ruleml/Dinani21,</a:t>
            </a:r>
            <a:br/>
            <a:r>
              <a:t>  author    = {Sareh Aghaei Dinani},</a:t>
            </a:r>
            <a:br/>
            <a:r>
              <a:t>  editor    = {Ahmet Soylu and</a:t>
            </a:r>
            <a:br/>
            <a:r>
              <a:t>               Alireza Tamaddoni{-}Nezhad and</a:t>
            </a:r>
            <a:br/>
            <a:r>
              <a:t>               Nikolay Nikolov and</a:t>
            </a:r>
            <a:br/>
            <a:r>
              <a:t>               Ioan Toma and</a:t>
            </a:r>
            <a:br/>
            <a:r>
              <a:t>               Anna Fensel and</a:t>
            </a:r>
            <a:br/>
            <a:r>
              <a:t>               Joost Vennekens},</a:t>
            </a:r>
            <a:br/>
            <a:r>
              <a:t>  title     = {Question Answering over Knowledge Graphs},</a:t>
            </a:r>
            <a:br/>
            <a:r>
              <a:t>  booktitle = {Proceedings of the 15th International Rule Challenge, 7th Industry</a:t>
            </a:r>
            <a:br/>
            <a:r>
              <a:t>               Track, and 5th Doctoral Consortium @ RuleML+RR 2021 co-located with</a:t>
            </a:r>
            <a:br/>
            <a:r>
              <a:t>               17th Reasoning Web Summer School {(RW} 2021) and 13th DecisionCAMP</a:t>
            </a:r>
            <a:br/>
            <a:r>
              <a:t>               2021 as part of Declarative {AI} 2021, Leuven, Belgium (virtual due</a:t>
            </a:r>
            <a:br/>
            <a:r>
              <a:t>               to Covid-19 pandemic), 8 - 15 September, 2021},</a:t>
            </a:r>
            <a:br/>
            <a:r>
              <a:t>  series    = {{CEUR} Workshop Proceedings},</a:t>
            </a:r>
            <a:br/>
            <a:r>
              <a:t>  volume    = {2956},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{http://ceur-ws.org/Vol-2956/paper35.pdf},</a:t>
            </a:r>
            <a:br/>
            <a:r>
              <a:t>  timestamp = {Mon, 25 Oct 2021 15:03:55 +0200},</a:t>
            </a:r>
            <a:br/>
            <a:r>
              <a:t>  biburl    = {https://dblp.org/rec/conf/ruleml/Dinani21.bib},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Template-based Question Answering using Recursive Neural Networks.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https://doi.org/10.1109/ICSC50631.2021.00041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@inproceedings{DBLP:conf/semco/AthreyaBNU21,</a:t>
            </a:r>
            <a:br/>
            <a:r>
              <a:t>  author    = {Ram G. Athreya and</a:t>
            </a:r>
            <a:br/>
            <a:r>
              <a:t>               Srividya Kona Bansal and</a:t>
            </a:r>
            <a:br/>
            <a:r>
              <a:t>               Axel{-}Cyrille Ngonga Ngomo and</a:t>
            </a:r>
            <a:br/>
            <a:r>
              <a:t>               Ricardo Usbeck},</a:t>
            </a:r>
            <a:br/>
            <a:r>
              <a:t>  title     = {Template-based Question Answering using Recursive Neural Networks},</a:t>
            </a:r>
            <a:br/>
            <a:r>
              <a:t>  booktitle = {15th {IEEE} International Conference on Semantic Computing, {ICSC}</a:t>
            </a:r>
            <a:br/>
            <a:r>
              <a:t>               2021, Laguna Hills, CA, USA, January 27-29, 2021},</a:t>
            </a:r>
            <a:br/>
            <a:r>
              <a:t>  pages     = {195--198},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{https://doi.org/10.1109/ICSC50631.2021.00041},</a:t>
            </a:r>
            <a:br/>
            <a:r>
              <a:t>  doi       = {10.1109/ICSC50631.2021.00041},</a:t>
            </a:r>
            <a:br/>
            <a:r>
              <a:t>  timestamp = {Mon, 03 Jan 2022 22:36:09 +0100},</a:t>
            </a:r>
            <a:br/>
            <a:r>
              <a:t>  biburl    = {https://dblp.org/rec/conf/semco/AthreyaBNU21.bib},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Template-based Question Answering analysis on the LC-QuAD2.0 Dataset.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https://doi.org/10.1109/ICSC50631.2021.00079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@inproceedings{DBLP:conf/semco/DileepMMUCB21,</a:t>
            </a:r>
            <a:br/>
            <a:r>
              <a:t>  author    = {Akshay Kumar Dileep and</a:t>
            </a:r>
            <a:br/>
            <a:r>
              <a:t>               Anurag Mishra and</a:t>
            </a:r>
            <a:br/>
            <a:r>
              <a:t>               Ria Mehta and</a:t>
            </a:r>
            <a:br/>
            <a:r>
              <a:t>               Siddharth Uppal and</a:t>
            </a:r>
            <a:br/>
            <a:r>
              <a:t>               Jaydeep Chakraborty and</a:t>
            </a:r>
            <a:br/>
            <a:r>
              <a:t>               Srividya K. Bansal},</a:t>
            </a:r>
            <a:br/>
            <a:r>
              <a:t>  title     = {Template-based Question Answering analysis on the LC-QuAD2.0 Dataset},</a:t>
            </a:r>
            <a:br/>
            <a:r>
              <a:t>  booktitle = {15th {IEEE} International Conference on Semantic Computing, {ICSC}</a:t>
            </a:r>
            <a:br/>
            <a:r>
              <a:t>               2021, Laguna Hills, CA, USA, January 27-29, 2021},</a:t>
            </a:r>
            <a:br/>
            <a:r>
              <a:t>  pages     = {443--448},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{https://doi.org/10.1109/ICSC50631.2021.00079},</a:t>
            </a:r>
            <a:br/>
            <a:r>
              <a:t>  doi       = {10.1109/ICSC50631.2021.00079},</a:t>
            </a:r>
            <a:br/>
            <a:r>
              <a:t>  timestamp = {Wed, 10 Mar 2021 15:03:04 +0100},</a:t>
            </a:r>
            <a:br/>
            <a:r>
              <a:t>  biburl    = {https://dblp.org/rec/conf/semco/DileepMMUCB21.bib},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LAUREN - Knowledge Graph Summarization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https://doi.org/10.1109/ICSC50631.2021.00047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@inproceedings{DBLP:conf/semco/JalotaVMN21,</a:t>
            </a:r>
            <a:br/>
            <a:r>
              <a:t>  author    = {Rricha Jalota and</a:t>
            </a:r>
            <a:br/>
            <a:r>
              <a:t>               Daniel Vollmers and</a:t>
            </a:r>
            <a:br/>
            <a:r>
              <a:t>               Diego Moussallem and</a:t>
            </a:r>
            <a:br/>
            <a:r>
              <a:t>               Axel{-}Cyrille Ngonga Ngomo},</a:t>
            </a:r>
            <a:br/>
            <a:r>
              <a:t>  title     = {{LAUREN} - Knowledge Graph Summarization for Question Answering},</a:t>
            </a:r>
            <a:br/>
            <a:r>
              <a:t>  booktitle = {15th {IEEE} International Conference on Semantic Computing, {ICSC}</a:t>
            </a:r>
            <a:br/>
            <a:r>
              <a:t>               2021, Laguna Hills, CA, USA, January 27-29, 2021},</a:t>
            </a:r>
            <a:br/>
            <a:r>
              <a:t>  pages     = {221--226},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{https://doi.org/10.1109/ICSC50631.2021.00047},</a:t>
            </a:r>
            <a:br/>
            <a:r>
              <a:t>  doi       = {10.1109/ICSC50631.2021.00047},</a:t>
            </a:r>
            <a:br/>
            <a:r>
              <a:t>  timestamp = {Wed, 10 Mar 2021 15:03:04 +0100},</a:t>
            </a:r>
            <a:br/>
            <a:r>
              <a:t>  biburl    = {https://dblp.org/rec/conf/semco/JalotaVMN21.bib},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Conversational Question Answering Over Knowledge Base using Chat-Bot Framework.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https://doi.org/10.1109/ICSC50631.2021.00020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@inproceedings{DBLP:conf/semco/SharathR21,</a:t>
            </a:r>
            <a:br/>
            <a:r>
              <a:t>  author    = {Japa Sai Sharath and</a:t>
            </a:r>
            <a:br/>
            <a:r>
              <a:t>               Banafsheh Rekabdar},</a:t>
            </a:r>
            <a:br/>
            <a:r>
              <a:t>  title     = {Conversational Question Answering Over Knowledge Base using Chat-Bot</a:t>
            </a:r>
            <a:br/>
            <a:r>
              <a:t>               Framework},</a:t>
            </a:r>
            <a:br/>
            <a:r>
              <a:t>  booktitle = {15th {IEEE} International Conference on Semantic Computing, {ICSC}</a:t>
            </a:r>
            <a:br/>
            <a:r>
              <a:t>               2021, Laguna Hills, CA, USA, January 27-29, 2021},</a:t>
            </a:r>
            <a:br/>
            <a:r>
              <a:t>  pages     = {84--85},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{https://doi.org/10.1109/ICSC50631.2021.00020},</a:t>
            </a:r>
            <a:br/>
            <a:r>
              <a:t>  doi       = {10.1109/ICSC50631.2021.00020},</a:t>
            </a:r>
            <a:br/>
            <a:r>
              <a:t>  timestamp = {Wed, 10 Mar 2021 15:03:05 +0100},</a:t>
            </a:r>
            <a:br/>
            <a:r>
              <a:t>  biburl    = {https://dblp.org/rec/conf/semco/SharathR21.bib},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UPB at SemEval-2021 Task 8: Extracting Semantic Information on Measurements as Multi-Turn Question </a:t>
            </a:r>
            <a:br/>
            <a:r>
              <a:t>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https://doi.org/10.18653/v1/2021.semeval-1.65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@inproceedings{DBLP:conf/semeval/AvramZCD21,</a:t>
            </a:r>
            <a:br/>
            <a:r>
              <a:t>  author    = {Andrei{-}Marius Avram and</a:t>
            </a:r>
            <a:br/>
            <a:r>
              <a:t>               George{-}Eduard Zaharia and</a:t>
            </a:r>
            <a:br/>
            <a:r>
              <a:t>               Dumitru{-}Clementin Cercel and</a:t>
            </a:r>
            <a:br/>
            <a:r>
              <a:t>               Mihai Dascalu},</a:t>
            </a:r>
            <a:br/>
            <a:r>
              <a:t>  editor    = {Alexis Palmer and</a:t>
            </a:r>
            <a:br/>
            <a:r>
              <a:t>               Nathan Schneider and</a:t>
            </a:r>
            <a:br/>
            <a:r>
              <a:t>               Natalie Schluter and</a:t>
            </a:r>
            <a:br/>
            <a:r>
              <a:t>               Guy Emerson and</a:t>
            </a:r>
            <a:br/>
            <a:r>
              <a:t>               Aur{\'{e}}lie Herbelot and</a:t>
            </a:r>
            <a:br/>
            <a:r>
              <a:t>               Xiaodan Zhu},</a:t>
            </a:r>
            <a:br/>
            <a:r>
              <a:t>  title     = {{UPB} at SemEval-2021 Task 8: Extracting Semantic Information on Measurements</a:t>
            </a:r>
            <a:br/>
            <a:r>
              <a:t>               as Multi-Turn Question Answering},</a:t>
            </a:r>
            <a:br/>
            <a:r>
              <a:t>  booktitle = {Proceedings of the 15th International Workshop on Semantic Evaluation,</a:t>
            </a:r>
            <a:br/>
            <a:r>
              <a:t>               SemEval@ACL/IJCNLP 2021, Virtual Event / Bangkok, Thailand, August</a:t>
            </a:r>
            <a:br/>
            <a:r>
              <a:t>               5-6, 2021},</a:t>
            </a:r>
            <a:br/>
            <a:r>
              <a:t>  pages     = {534--540},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{https://doi.org/10.18653/v1/2021.semeval-1.65},</a:t>
            </a:r>
            <a:br/>
            <a:r>
              <a:t>  doi       = {10.18653/v1/2021.semeval-1.65},</a:t>
            </a:r>
            <a:br/>
            <a:r>
              <a:t>  timestamp = {Mon, 22 Nov 2021 09:21:39 +0100},</a:t>
            </a:r>
            <a:br/>
            <a:r>
              <a:t>  biburl    = {https://dblp.org/rec/conf/semeval/AvramZCD21.bib},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UIT-E10dot3 at SemEval-2021 Task 5: Toxic Spans Detection with Named Entity Recognition and </a:t>
            </a:r>
            <a:br/>
            <a:r>
              <a:t> Question-Answering Approaches.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https://doi.org/10.18653/v1/2021.semeval-1.125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@inproceedings{DBLP:conf/semeval/HoangNN21,</a:t>
            </a:r>
            <a:br/>
            <a:r>
              <a:t>  author    = {Phu Gia Hoang and</a:t>
            </a:r>
            <a:br/>
            <a:r>
              <a:t>               Luan Thanh Nguyen and</a:t>
            </a:r>
            <a:br/>
            <a:r>
              <a:t>               Kiet Van Nguyen},</a:t>
            </a:r>
            <a:br/>
            <a:r>
              <a:t>  editor    = {Alexis Palmer and</a:t>
            </a:r>
            <a:br/>
            <a:r>
              <a:t>               Nathan Schneider and</a:t>
            </a:r>
            <a:br/>
            <a:r>
              <a:t>               Natalie Schluter and</a:t>
            </a:r>
            <a:br/>
            <a:r>
              <a:t>               Guy Emerson and</a:t>
            </a:r>
            <a:br/>
            <a:r>
              <a:t>               Aur{\'{e}}lie Herbelot and</a:t>
            </a:r>
            <a:br/>
            <a:r>
              <a:t>               Xiaodan Zhu},</a:t>
            </a:r>
            <a:br/>
            <a:r>
              <a:t>  title     = {UIT-E10dot3 at SemEval-2021 Task 5: Toxic Spans Detection with Named</a:t>
            </a:r>
            <a:br/>
            <a:r>
              <a:t>               Entity Recognition and Question-Answering Approaches},</a:t>
            </a:r>
            <a:br/>
            <a:r>
              <a:t>  booktitle = {Proceedings of the 15th International Workshop on Semantic Evaluation,</a:t>
            </a:r>
            <a:br/>
            <a:r>
              <a:t>               SemEval@ACL/IJCNLP 2021, Virtual Event / Bangkok, Thailand, August</a:t>
            </a:r>
            <a:br/>
            <a:r>
              <a:t>               5-6, 2021},</a:t>
            </a:r>
            <a:br/>
            <a:r>
              <a:t>  pages     = {919--926},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{https://doi.org/10.18653/v1/2021.semeval-1.125},</a:t>
            </a:r>
            <a:br/>
            <a:r>
              <a:t>  doi       = {10.18653/v1/2021.semeval-1.125},</a:t>
            </a:r>
            <a:br/>
            <a:r>
              <a:t>  timestamp = {Mon, 22 Nov 2021 09:21:39 +0100},</a:t>
            </a:r>
            <a:br/>
            <a:r>
              <a:t>  biburl    = {https://dblp.org/rec/conf/semeval/HoangNN21.bib},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WabiQA: A Wikipedia-Based Thai Question-Answering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https://doi.org/10.1016/j.ipm.2020.102431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@article{DBLP:journals/ipm/NorasetLT21,</a:t>
            </a:r>
            <a:br/>
            <a:r>
              <a:t>  author    = {Thanapon Noraset and</a:t>
            </a:r>
            <a:br/>
            <a:r>
              <a:t>               Lalita Lowphansirikul and</a:t>
            </a:r>
            <a:br/>
            <a:r>
              <a:t>               Suppawong Tuarob},</a:t>
            </a:r>
            <a:br/>
            <a:r>
              <a:t>  title     = {WabiQA: {A} Wikipedia-Based Thai Question-Answering System},</a:t>
            </a:r>
            <a:br/>
            <a:r>
              <a:t>  journal   = {Inf. Process. Manag.},</a:t>
            </a:r>
            <a:br/>
            <a:r>
              <a:t>  volume    = {58},</a:t>
            </a:r>
            <a:br/>
            <a:r>
              <a:t>  number    = {1},</a:t>
            </a:r>
            <a:br/>
            <a:r>
              <a:t>  pages     = {102431},</a:t>
            </a:r>
            <a:br/>
            <a:r>
              <a:t>  year      = {2021},</a:t>
            </a:r>
            <a:br/>
            <a:r>
              <a:t>  url       = {https://doi.org/10.1016/j.ipm.2020.102431},</a:t>
            </a:r>
            <a:br/>
            <a:r>
              <a:t>  doi       = {10.1016/j.ipm.2020.102431},</a:t>
            </a:r>
            <a:br/>
            <a:r>
              <a:t>  timestamp = {Fri, 08 Jan 2021 08:20:59 +0100},</a:t>
            </a:r>
            <a:br/>
            <a:r>
              <a:t>  biburl    = {https://dblp.org/rec/journals/ipm/NorasetLT21.bib},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UoR at SemEval-2021 Task 4: Using Pre-trained BERT Token Embeddings for Question Answering of Abstract </a:t>
            </a:r>
            <a:br/>
            <a:r>
              <a:t> Meaning.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https://doi.org/10.18653/v1/2021.semeval-1.106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@inproceedings{DBLP:conf/semeval/MarkchomL21,</a:t>
            </a:r>
            <a:br/>
            <a:r>
              <a:t>  author    = {Thanet Markchom and</a:t>
            </a:r>
            <a:br/>
            <a:r>
              <a:t>               Huizhi Liang},</a:t>
            </a:r>
            <a:br/>
            <a:r>
              <a:t>  editor    = {Alexis Palmer and</a:t>
            </a:r>
            <a:br/>
            <a:r>
              <a:t>               Nathan Schneider and</a:t>
            </a:r>
            <a:br/>
            <a:r>
              <a:t>               Natalie Schluter and</a:t>
            </a:r>
            <a:br/>
            <a:r>
              <a:t>               Guy Emerson and</a:t>
            </a:r>
            <a:br/>
            <a:r>
              <a:t>               Aur{\'{e}}lie Herbelot and</a:t>
            </a:r>
            <a:br/>
            <a:r>
              <a:t>               Xiaodan Zhu},</a:t>
            </a:r>
            <a:br/>
            <a:r>
              <a:t>  title     = {UoR at SemEval-2021 Task 4: Using Pre-trained {BERT} Token Embeddings</a:t>
            </a:r>
            <a:br/>
            <a:r>
              <a:t>               for Question Answering of Abstract Meaning},</a:t>
            </a:r>
            <a:br/>
            <a:r>
              <a:t>  booktitle = {Proceedings of the 15th International Workshop on Semantic Evaluation,</a:t>
            </a:r>
            <a:br/>
            <a:r>
              <a:t>               SemEval@ACL/IJCNLP 2021, Virtual Event / Bangkok, Thailand, August</a:t>
            </a:r>
            <a:br/>
            <a:r>
              <a:t>               5-6, 2021},</a:t>
            </a:r>
            <a:br/>
            <a:r>
              <a:t>  pages     = {799--804},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{https://doi.org/10.18653/v1/2021.semeval-1.106},</a:t>
            </a:r>
            <a:br/>
            <a:r>
              <a:t>  doi       = {10.18653/v1/2021.semeval-1.106},</a:t>
            </a:r>
            <a:br/>
            <a:r>
              <a:t>  timestamp = {Mon, 22 Nov 2021 09:21:39 +0100},</a:t>
            </a:r>
            <a:br/>
            <a:r>
              <a:t>  biburl    = {https://dblp.org/rec/conf/semeval/MarkchomL21.bib},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Visual Question Answering Using Knowledge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https://doi.org/10.1007/978-3-030-88361-4_9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@inproceedings{DBLP:conf/semweb/0007CGPYC21,</a:t>
            </a:r>
            <a:br/>
            <a:r>
              <a:t>  author    = {Zhuo Chen and</a:t>
            </a:r>
            <a:br/>
            <a:r>
              <a:t>               Jiaoyan Chen and</a:t>
            </a:r>
            <a:br/>
            <a:r>
              <a:t>               Yuxia Geng and</a:t>
            </a:r>
            <a:br/>
            <a:r>
              <a:t>               Jeff Z. Pan and</a:t>
            </a:r>
            <a:br/>
            <a:r>
              <a:t>               Zonggang Yuan and</a:t>
            </a:r>
            <a:br/>
            <a:r>
              <a:t>               Huajun Chen},</a:t>
            </a:r>
            <a:br/>
            <a:r>
              <a:t>  editor    = {Andreas Hotho and</a:t>
            </a:r>
            <a:br/>
            <a:r>
              <a:t>               Eva Blomqvist and</a:t>
            </a:r>
            <a:br/>
            <a:r>
              <a:t>               Stefan Dietze and</a:t>
            </a:r>
            <a:br/>
            <a:r>
              <a:t>               Achille Fokoue and</a:t>
            </a:r>
            <a:br/>
            <a:r>
              <a:t>               Ying Ding and</a:t>
            </a:r>
            <a:br/>
            <a:r>
              <a:t>               Payam M. Barnaghi and</a:t>
            </a:r>
            <a:br/>
            <a:r>
              <a:t>               Armin Haller and</a:t>
            </a:r>
            <a:br/>
            <a:r>
              <a:t>               Mauro Dragoni and</a:t>
            </a:r>
            <a:br/>
            <a:r>
              <a:t>               Harith Alani},</a:t>
            </a:r>
            <a:br/>
            <a:r>
              <a:t>  title     = {Zero-Shot Visual Question Answering Using Knowledge Graph},</a:t>
            </a:r>
            <a:br/>
            <a:r>
              <a:t>  booktitle = {The Semantic Web - {ISWC} 2021 - 20th International Semantic Web Conference,</a:t>
            </a:r>
            <a:br/>
            <a:r>
              <a:t>               {ISWC} 2021, Virtual Event, October 24-28, 2021, Proceedings},</a:t>
            </a:r>
            <a:br/>
            <a:r>
              <a:t>  series    = {Lecture Notes in Computer Science},</a:t>
            </a:r>
            <a:br/>
            <a:r>
              <a:t>  volume    = {12922},</a:t>
            </a:r>
            <a:br/>
            <a:r>
              <a:t>  pages     = {146--162},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{https://doi.org/10.1007/978-3-030-88361-4\_9},</a:t>
            </a:r>
            <a:br/>
            <a:r>
              <a:t>  doi       = {10.1007/978-3-030-88361-4\_9},</a:t>
            </a:r>
            <a:br/>
            <a:r>
              <a:t>  timestamp = {Thu, 30 Sep 2021 18:11:55 +0200},</a:t>
            </a:r>
            <a:br/>
            <a:r>
              <a:t>  biburl    = {https://dblp.org/rec/conf/semweb/0007CGPYC21.bib},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WikidataComplete: KnowledgeGraph Completion using Question-Answering.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http://ceur-ws.org/Vol-2980/paper357.pdf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@inproceedings{DBLP:conf/semweb/GuoKDG21,</a:t>
            </a:r>
            <a:br/>
            <a:r>
              <a:t>  author    = {Kunpeng Guo and</a:t>
            </a:r>
            <a:br/>
            <a:r>
              <a:t>               Bernhard Kratzwald and</a:t>
            </a:r>
            <a:br/>
            <a:r>
              <a:t>               Dennis Diefenbach and</a:t>
            </a:r>
            <a:br/>
            <a:r>
              <a:t>               Christophe Gravier},</a:t>
            </a:r>
            <a:br/>
            <a:r>
              <a:t>  editor    = {Oshani Seneviratne and</a:t>
            </a:r>
            <a:br/>
            <a:r>
              <a:t>               Catia Pesquita and</a:t>
            </a:r>
            <a:br/>
            <a:r>
              <a:t>               Juan Sequeda and</a:t>
            </a:r>
            <a:br/>
            <a:r>
              <a:t>               Lorena Etcheverry},</a:t>
            </a:r>
            <a:br/>
            <a:r>
              <a:t>  title     = {WikidataComplete: KnowledgeGraph Completion using Question-Answering},</a:t>
            </a:r>
            <a:br/>
            <a:r>
              <a:t>  booktitle = {Proceedings of the {ISWC} 2021 Posters, Demos and Industry Tracks:</a:t>
            </a:r>
            <a:br/>
            <a:r>
              <a:t>               From Novel Ideas to Industrial Practice co-located with 20th International</a:t>
            </a:r>
            <a:br/>
            <a:r>
              <a:t>               Semantic Web Conference {(ISWC} 2021), Virtual Conference, October</a:t>
            </a:r>
            <a:br/>
            <a:r>
              <a:t>               24-28, 2021},</a:t>
            </a:r>
            <a:br/>
            <a:r>
              <a:t>  series    = {{CEUR} Workshop Proceedings},</a:t>
            </a:r>
            <a:br/>
            <a:r>
              <a:t>  volume    = {2980},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{http://ceur-ws.org/Vol-2980/paper357.pdf},</a:t>
            </a:r>
            <a:br/>
            <a:r>
              <a:t>  timestamp = {Mon, 25 Oct 2021 15:03:56 +0200},</a:t>
            </a:r>
            <a:br/>
            <a:r>
              <a:t>  biburl    = {https://dblp.org/rec/conf/semweb/GuoKDG21.bib},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EDG-Based Question Decomposition for Complex Question Answering over Knowledge Bases.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https://doi.org/10.1007/978-3-030-88361-4_8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@inproceedings{DBLP:conf/semweb/HuSHQ21,</a:t>
            </a:r>
            <a:br/>
            <a:r>
              <a:t>  author    = {Xixin Hu and</a:t>
            </a:r>
            <a:br/>
            <a:r>
              <a:t>               Yiheng Shu and</a:t>
            </a:r>
            <a:br/>
            <a:r>
              <a:t>               Xiang Huang and</a:t>
            </a:r>
            <a:br/>
            <a:r>
              <a:t>               Yuzhong Qu},</a:t>
            </a:r>
            <a:br/>
            <a:r>
              <a:t>  editor    = {Andreas Hotho and</a:t>
            </a:r>
            <a:br/>
            <a:r>
              <a:t>               Eva Blomqvist and</a:t>
            </a:r>
            <a:br/>
            <a:r>
              <a:t>               Stefan Dietze and</a:t>
            </a:r>
            <a:br/>
            <a:r>
              <a:t>               Achille Fokoue and</a:t>
            </a:r>
            <a:br/>
            <a:r>
              <a:t>               Ying Ding and</a:t>
            </a:r>
            <a:br/>
            <a:r>
              <a:t>               Payam M. Barnaghi and</a:t>
            </a:r>
            <a:br/>
            <a:r>
              <a:t>               Armin Haller and</a:t>
            </a:r>
            <a:br/>
            <a:r>
              <a:t>               Mauro Dragoni and</a:t>
            </a:r>
            <a:br/>
            <a:r>
              <a:t>               Harith Alani},</a:t>
            </a:r>
            <a:br/>
            <a:r>
              <a:t>  title     = {EDG-Based Question Decomposition for Complex Question Answering over</a:t>
            </a:r>
            <a:br/>
            <a:r>
              <a:t>               Knowledge Bases},</a:t>
            </a:r>
            <a:br/>
            <a:r>
              <a:t>  booktitle = {The Semantic Web - {ISWC} 2021 - 20th International Semantic Web Conference,</a:t>
            </a:r>
            <a:br/>
            <a:r>
              <a:t>               {ISWC} 2021, Virtual Event, October 24-28, 2021, Proceedings},</a:t>
            </a:r>
            <a:br/>
            <a:r>
              <a:t>  series    = {Lecture Notes in Computer Science},</a:t>
            </a:r>
            <a:br/>
            <a:r>
              <a:t>  volume    = {12922},</a:t>
            </a:r>
            <a:br/>
            <a:r>
              <a:t>  pages     = {128--145},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{https://doi.org/10.1007/978-3-030-88361-4\_8},</a:t>
            </a:r>
            <a:br/>
            <a:r>
              <a:t>  doi       = {10.1007/978-3-030-88361-4\_8},</a:t>
            </a:r>
            <a:br/>
            <a:r>
              <a:t>  timestamp = {Thu, 30 Sep 2021 18:11:55 +0200},</a:t>
            </a:r>
            <a:br/>
            <a:r>
              <a:t>  biburl    = {https://dblp.org/rec/conf/semweb/HuSHQ21.bib},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Graphhopper: Multi-hop Scene Graph Reasoning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https://doi.org/10.1007/978-3-030-88361-4_7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@inproceedings{DBLP:conf/semweb/KonerLHDTG21,</a:t>
            </a:r>
            <a:br/>
            <a:r>
              <a:t>  author    = {Rajat Koner and</a:t>
            </a:r>
            <a:br/>
            <a:r>
              <a:t>               Hang Li and</a:t>
            </a:r>
            <a:br/>
            <a:r>
              <a:t>               Marcel Hildebrandt and</a:t>
            </a:r>
            <a:br/>
            <a:r>
              <a:t>               Deepan Das and</a:t>
            </a:r>
            <a:br/>
            <a:r>
              <a:t>               Volker Tresp and</a:t>
            </a:r>
            <a:br/>
            <a:r>
              <a:t>               Stephan G{\"{u}}nnemann},</a:t>
            </a:r>
            <a:br/>
            <a:r>
              <a:t>  editor    = {Andreas Hotho and</a:t>
            </a:r>
            <a:br/>
            <a:r>
              <a:t>               Eva Blomqvist and</a:t>
            </a:r>
            <a:br/>
            <a:r>
              <a:t>               Stefan Dietze and</a:t>
            </a:r>
            <a:br/>
            <a:r>
              <a:t>               Achille Fokoue and</a:t>
            </a:r>
            <a:br/>
            <a:r>
              <a:t>               Ying Ding and</a:t>
            </a:r>
            <a:br/>
            <a:r>
              <a:t>               Payam M. Barnaghi and</a:t>
            </a:r>
            <a:br/>
            <a:r>
              <a:t>               Armin Haller and</a:t>
            </a:r>
            <a:br/>
            <a:r>
              <a:t>               Mauro Dragoni and</a:t>
            </a:r>
            <a:br/>
            <a:r>
              <a:t>               Harith Alani},</a:t>
            </a:r>
            <a:br/>
            <a:r>
              <a:t>  title     = {Graphhopper: Multi-hop Scene Graph Reasoning for Visual Question Answering},</a:t>
            </a:r>
            <a:br/>
            <a:r>
              <a:t>  booktitle = {The Semantic Web - {ISWC} 2021 - 20th International Semantic Web Conference,</a:t>
            </a:r>
            <a:br/>
            <a:r>
              <a:t>               {ISWC} 2021, Virtual Event, October 24-28, 2021, Proceedings},</a:t>
            </a:r>
            <a:br/>
            <a:r>
              <a:t>  series    = {Lecture Notes in Computer Science},</a:t>
            </a:r>
            <a:br/>
            <a:r>
              <a:t>  volume    = {12922},</a:t>
            </a:r>
            <a:br/>
            <a:r>
              <a:t>  pages     = {111--127},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{https://doi.org/10.1007/978-3-030-88361-4\_7},</a:t>
            </a:r>
            <a:br/>
            <a:r>
              <a:t>  doi       = {10.1007/978-3-030-88361-4\_7},</a:t>
            </a:r>
            <a:br/>
            <a:r>
              <a:t>  timestamp = {Thu, 30 Sep 2021 18:11:55 +0200},</a:t>
            </a:r>
            <a:br/>
            <a:r>
              <a:t>  biburl    = {https://dblp.org/rec/conf/semweb/KonerLHDTG21.bib},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BERT-based Semantic Query Graph Extraction for Knowledge Graph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http://ceur-ws.org/Vol-2980/paper379.pdf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@inproceedings{DBLP:conf/semweb/LiangPYZLM21,</a:t>
            </a:r>
            <a:br/>
            <a:r>
              <a:t>  author    = {Zhicheng Liang and</a:t>
            </a:r>
            <a:br/>
            <a:r>
              <a:t>               Zixuan Peng and</a:t>
            </a:r>
            <a:br/>
            <a:r>
              <a:t>               Xuefeng Yang and</a:t>
            </a:r>
            <a:br/>
            <a:r>
              <a:t>               Fubang Zhao and</a:t>
            </a:r>
            <a:br/>
            <a:r>
              <a:t>               Yunfeng Liu and</a:t>
            </a:r>
            <a:br/>
            <a:r>
              <a:t>               Deborah L. McGuinness},</a:t>
            </a:r>
            <a:br/>
            <a:r>
              <a:t>  editor    = {Oshani Seneviratne and</a:t>
            </a:r>
            <a:br/>
            <a:r>
              <a:t>               Catia Pesquita and</a:t>
            </a:r>
            <a:br/>
            <a:r>
              <a:t>               Juan Sequeda and</a:t>
            </a:r>
            <a:br/>
            <a:r>
              <a:t>               Lorena Etcheverry},</a:t>
            </a:r>
            <a:br/>
            <a:r>
              <a:t>  title     = {BERT-based Semantic Query Graph Extraction for Knowledge Graph Question</a:t>
            </a:r>
            <a:br/>
            <a:r>
              <a:t>               Answering},</a:t>
            </a:r>
            <a:br/>
            <a:r>
              <a:t>  booktitle = {Proceedings of the {ISWC} 2021 Posters, Demos and Industry Tracks:</a:t>
            </a:r>
            <a:br/>
            <a:r>
              <a:t>               From Novel Ideas to Industrial Practice co-located with 20th International</a:t>
            </a:r>
            <a:br/>
            <a:r>
              <a:t>               Semantic Web Conference {(ISWC} 2021), Virtual Conference, October</a:t>
            </a:r>
            <a:br/>
            <a:r>
              <a:t>               24-28, 2021},</a:t>
            </a:r>
            <a:br/>
            <a:r>
              <a:t>  series    = {{CEUR} Workshop Proceedings},</a:t>
            </a:r>
            <a:br/>
            <a:r>
              <a:t>  volume    = {2980},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{http://ceur-ws.org/Vol-2980/paper379.pdf},</a:t>
            </a:r>
            <a:br/>
            <a:r>
              <a:t>  timestamp = {Mon, 25 Oct 2021 15:03:56 +0200},</a:t>
            </a:r>
            <a:br/>
            <a:r>
              <a:t>  biburl    = {https://dblp.org/rec/conf/semweb/LiangPYZLM21.bib},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 Domain Question Answering over Knowledge Graphs Using Keyword Search, Answer Type Prediction, </a:t>
            </a:r>
            <a:br/>
            <a:r>
              <a:t> SPARQL and Pre-trained Neural Models.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https://doi.org/10.1007/978-3-030-88361-4_14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@inproceedings{DBLP:conf/semweb/NikasFT21,</a:t>
            </a:r>
            <a:br/>
            <a:r>
              <a:t>  author    = {Christos Nikas and</a:t>
            </a:r>
            <a:br/>
            <a:r>
              <a:t>               Pavlos Fafalios and</a:t>
            </a:r>
            <a:br/>
            <a:r>
              <a:t>               Yannis Tzitzikas},</a:t>
            </a:r>
            <a:br/>
            <a:r>
              <a:t>  editor    = {Andreas Hotho and</a:t>
            </a:r>
            <a:br/>
            <a:r>
              <a:t>               Eva Blomqvist and</a:t>
            </a:r>
            <a:br/>
            <a:r>
              <a:t>               Stefan Dietze and</a:t>
            </a:r>
            <a:br/>
            <a:r>
              <a:t>               Achille Fokoue and</a:t>
            </a:r>
            <a:br/>
            <a:r>
              <a:t>               Ying Ding and</a:t>
            </a:r>
            <a:br/>
            <a:r>
              <a:t>               Payam M. Barnaghi and</a:t>
            </a:r>
            <a:br/>
            <a:r>
              <a:t>               Armin Haller and</a:t>
            </a:r>
            <a:br/>
            <a:r>
              <a:t>               Mauro Dragoni and</a:t>
            </a:r>
            <a:br/>
            <a:r>
              <a:t>               Harith Alani},</a:t>
            </a:r>
            <a:br/>
            <a:r>
              <a:t>  title     = {Open Domain Question Answering over Knowledge Graphs Using Keyword</a:t>
            </a:r>
            <a:br/>
            <a:r>
              <a:t>               Search, Answer Type Prediction, {SPARQL} and Pre-trained Neural Models},</a:t>
            </a:r>
            <a:br/>
            <a:r>
              <a:t>  booktitle = {The Semantic Web - {ISWC} 2021 - 20th International Semantic Web Conference,</a:t>
            </a:r>
            <a:br/>
            <a:r>
              <a:t>               {ISWC} 2021, Virtual Event, October 24-28, 2021, Proceedings},</a:t>
            </a:r>
            <a:br/>
            <a:r>
              <a:t>  series    = {Lecture Notes in Computer Science},</a:t>
            </a:r>
            <a:br/>
            <a:r>
              <a:t>  volume    = {12922},</a:t>
            </a:r>
            <a:br/>
            <a:r>
              <a:t>  pages     = {235--251},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{https://doi.org/10.1007/978-3-030-88361-4\_14},</a:t>
            </a:r>
            <a:br/>
            <a:r>
              <a:t>  doi       = {10.1007/978-3-030-88361-4\_14},</a:t>
            </a:r>
            <a:br/>
            <a:r>
              <a:t>  timestamp = {Tue, 05 Oct 2021 10:03:09 +0200},</a:t>
            </a:r>
            <a:br/>
            <a:r>
              <a:t>  biburl    = {https://dblp.org/rec/conf/semweb/NikasFT21.bib},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Knowledge Graph Question-Answering Platform Trained Independently of the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http://ceur-ws.org/Vol-2980/paper312.pdf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@inproceedings{DBLP:conf/semweb/OmarDSM21,</a:t>
            </a:r>
            <a:br/>
            <a:r>
              <a:t>  author    = {Reham Omar and</a:t>
            </a:r>
            <a:br/>
            <a:r>
              <a:t>               Ishika Dhall and</a:t>
            </a:r>
            <a:br/>
            <a:r>
              <a:t>               Nadia Sheikh and</a:t>
            </a:r>
            <a:br/>
            <a:r>
              <a:t>               Essam Mansour},</a:t>
            </a:r>
            <a:br/>
            <a:r>
              <a:t>  editor    = {Oshani Seneviratne and</a:t>
            </a:r>
            <a:br/>
            <a:r>
              <a:t>               Catia Pesquita and</a:t>
            </a:r>
            <a:br/>
            <a:r>
              <a:t>               Juan Sequeda and</a:t>
            </a:r>
            <a:br/>
            <a:r>
              <a:t>               Lorena Etcheverry},</a:t>
            </a:r>
            <a:br/>
            <a:r>
              <a:t>  title     = {A Knowledge Graph Question-Answering Platform Trained Independently</a:t>
            </a:r>
            <a:br/>
            <a:r>
              <a:t>               of the Graph},</a:t>
            </a:r>
            <a:br/>
            <a:r>
              <a:t>  booktitle = {Proceedings of the {ISWC} 2021 Posters, Demos and Industry Tracks:</a:t>
            </a:r>
            <a:br/>
            <a:r>
              <a:t>               From Novel Ideas to Industrial Practice co-located with 20th International</a:t>
            </a:r>
            <a:br/>
            <a:r>
              <a:t>               Semantic Web Conference {(ISWC} 2021), Virtual Conference, October</a:t>
            </a:r>
            <a:br/>
            <a:r>
              <a:t>               24-28, 2021},</a:t>
            </a:r>
            <a:br/>
            <a:r>
              <a:t>  series    = {{CEUR} Workshop Proceedings},</a:t>
            </a:r>
            <a:br/>
            <a:r>
              <a:t>  volume    = {2980},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{http://ceur-ws.org/Vol-2980/paper312.pdf},</a:t>
            </a:r>
            <a:br/>
            <a:r>
              <a:t>  timestamp = {Mon, 25 Oct 2021 15:03:56 +0200},</a:t>
            </a:r>
            <a:br/>
            <a:r>
              <a:t>  biburl    = {https://dblp.org/rec/conf/semweb/OmarDSM21.bib},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Expected Answer Type Classification for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http://ceur-ws.org/Vol-2980/paper349.pdf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@inproceedings{DBLP:conf/semweb/PerevalovB21,</a:t>
            </a:r>
            <a:br/>
            <a:r>
              <a:t>  author    = {Aleksandr Perevalov and</a:t>
            </a:r>
            <a:br/>
            <a:r>
              <a:t>               Andreas Both},</a:t>
            </a:r>
            <a:br/>
            <a:r>
              <a:t>  editor    = {Oshani Seneviratne and</a:t>
            </a:r>
            <a:br/>
            <a:r>
              <a:t>               Catia Pesquita and</a:t>
            </a:r>
            <a:br/>
            <a:r>
              <a:t>               Juan Sequeda and</a:t>
            </a:r>
            <a:br/>
            <a:r>
              <a:t>               Lorena Etcheverry},</a:t>
            </a:r>
            <a:br/>
            <a:r>
              <a:t>  title     = {Hierarchical Expected Answer Type Classification for Question Answering},</a:t>
            </a:r>
            <a:br/>
            <a:r>
              <a:t>  booktitle = {Proceedings of the {ISWC} 2021 Posters, Demos and Industry Tracks:</a:t>
            </a:r>
            <a:br/>
            <a:r>
              <a:t>               From Novel Ideas to Industrial Practice co-located with 20th International</a:t>
            </a:r>
            <a:br/>
            <a:r>
              <a:t>               Semantic Web Conference {(ISWC} 2021), Virtual Conference, October</a:t>
            </a:r>
            <a:br/>
            <a:r>
              <a:t>               24-28, 2021},</a:t>
            </a:r>
            <a:br/>
            <a:r>
              <a:t>  series    = {{CEUR} Workshop Proceedings},</a:t>
            </a:r>
            <a:br/>
            <a:r>
              <a:t>  volume    = {2980},</a:t>
            </a:r>
            <a:br/>
            <a:r>
              <a:t>  publisher = {CEUR-WS.org},</a:t>
            </a:r>
            <a:br/>
            <a:r>
              <a:t>  year      = {2021},</a:t>
            </a:r>
            <a:br/>
            <a:r>
              <a:t>  url       = {http://ceur-ws.org/Vol-2980/paper349.pdf},</a:t>
            </a:r>
            <a:br/>
            <a:r>
              <a:t>  timestamp = {Mon, 25 Oct 2021 15:03:56 +0200},</a:t>
            </a:r>
            <a:br/>
            <a:r>
              <a:t>  biburl    = {https://dblp.org/rec/conf/semweb/PerevalovB21.bib},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Generative Relation Linking for Question Answering over Knowledge Bases.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https://doi.org/10.1007/978-3-030-88361-4_19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@inproceedings{DBLP:conf/semweb/RossielloMABGNK21,</a:t>
            </a:r>
            <a:br/>
            <a:r>
              <a:t>  author    = {Gaetano Rossiello and</a:t>
            </a:r>
            <a:br/>
            <a:r>
              <a:t>               Nandana Mihindukulasooriya and</a:t>
            </a:r>
            <a:br/>
            <a:r>
              <a:t>               Ibrahim Abdelaziz and</a:t>
            </a:r>
            <a:br/>
            <a:r>
              <a:t>               Mihaela A. Bornea and</a:t>
            </a:r>
            <a:br/>
            <a:r>
              <a:t>               Alfio Gliozzo and</a:t>
            </a:r>
            <a:br/>
            <a:r>
              <a:t>               Tahira Naseem and</a:t>
            </a:r>
            <a:br/>
            <a:r>
              <a:t>               Pavan Kapanipathi},</a:t>
            </a:r>
            <a:br/>
            <a:r>
              <a:t>  editor    = {Andreas Hotho and</a:t>
            </a:r>
            <a:br/>
            <a:r>
              <a:t>               Eva Blomqvist and</a:t>
            </a:r>
            <a:br/>
            <a:r>
              <a:t>               Stefan Dietze and</a:t>
            </a:r>
            <a:br/>
            <a:r>
              <a:t>               Achille Fokoue and</a:t>
            </a:r>
            <a:br/>
            <a:r>
              <a:t>               Ying Ding and</a:t>
            </a:r>
            <a:br/>
            <a:r>
              <a:t>               Payam M. Barnaghi and</a:t>
            </a:r>
            <a:br/>
            <a:r>
              <a:t>               Armin Haller and</a:t>
            </a:r>
            <a:br/>
            <a:r>
              <a:t>               Mauro Dragoni and</a:t>
            </a:r>
            <a:br/>
            <a:r>
              <a:t>               Harith Alani},</a:t>
            </a:r>
            <a:br/>
            <a:r>
              <a:t>  title     = {Generative Relation Linking for Question Answering over Knowledge</a:t>
            </a:r>
            <a:br/>
            <a:r>
              <a:t>               Bases},</a:t>
            </a:r>
            <a:br/>
            <a:r>
              <a:t>  booktitle = {The Semantic Web - {ISWC} 2021 - 20th International Semantic Web Conference,</a:t>
            </a:r>
            <a:br/>
            <a:r>
              <a:t>               {ISWC} 2021, Virtual Event, October 24-28, 2021, Proceedings},</a:t>
            </a:r>
            <a:br/>
            <a:r>
              <a:t>  series    = {Lecture Notes in Computer Science},</a:t>
            </a:r>
            <a:br/>
            <a:r>
              <a:t>  volume    = {12922},</a:t>
            </a:r>
            <a:br/>
            <a:r>
              <a:t>  pages     = {321--337},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{https://doi.org/10.1007/978-3-030-88361-4\_19},</a:t>
            </a:r>
            <a:br/>
            <a:r>
              <a:t>  doi       = {10.1007/978-3-030-88361-4\_19},</a:t>
            </a:r>
            <a:br/>
            <a:r>
              <a:t>  timestamp = {Thu, 30 Sep 2021 18:11:55 +0200},</a:t>
            </a:r>
            <a:br/>
            <a:r>
              <a:t>  biburl    = {https://dblp.org/rec/conf/semweb/RossielloMABGNK21.bib},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question answering for event-focused questions in temporal collections of news articles.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https://doi.org/10.1007/s10791-020-09387-9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@article{DBLP:journals/ir/WangJFY21,</a:t>
            </a:r>
            <a:br/>
            <a:r>
              <a:t>  author    = {Jiexin Wang and</a:t>
            </a:r>
            <a:br/>
            <a:r>
              <a:t>               Adam Jatowt and</a:t>
            </a:r>
            <a:br/>
            <a:r>
              <a:t>               Michael F{\"{a}}rber and</a:t>
            </a:r>
            <a:br/>
            <a:r>
              <a:t>               Masatoshi Yoshikawa},</a:t>
            </a:r>
            <a:br/>
            <a:r>
              <a:t>  title     = {Improving question answering for event-focused questions in temporal</a:t>
            </a:r>
            <a:br/>
            <a:r>
              <a:t>               collections of news articles},</a:t>
            </a:r>
            <a:br/>
            <a:r>
              <a:t>  journal   = {Inf. Retr. J.},</a:t>
            </a:r>
            <a:br/>
            <a:r>
              <a:t>  volume    = {24},</a:t>
            </a:r>
            <a:br/>
            <a:r>
              <a:t>  number    = {1},</a:t>
            </a:r>
            <a:br/>
            <a:r>
              <a:t>  pages     = {29--54},</a:t>
            </a:r>
            <a:br/>
            <a:r>
              <a:t>  year      = {2021},</a:t>
            </a:r>
            <a:br/>
            <a:r>
              <a:t>  url       = {https://doi.org/10.1007/s10791-020-09387-9},</a:t>
            </a:r>
            <a:br/>
            <a:r>
              <a:t>  doi       = {10.1007/s10791-020-09387-9},</a:t>
            </a:r>
            <a:br/>
            <a:r>
              <a:t>  timestamp = {Thu, 14 Oct 2021 09:13:07 +0200},</a:t>
            </a:r>
            <a:br/>
            <a:r>
              <a:t>  biburl    = {https://dblp.org/rec/journals/ir/WangJFY21.bib},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Practical 2-step Approach to Assist Enterprise Question-Answering Live Chat.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https://aclanthology.org/2021.sigdial-1.48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@inproceedings{DBLP:conf/sigdial/LiaoF21,</a:t>
            </a:r>
            <a:br/>
            <a:r>
              <a:t>  author    = {Ling{-}Yen Liao and</a:t>
            </a:r>
            <a:br/>
            <a:r>
              <a:t>               Tarec Fares},</a:t>
            </a:r>
            <a:br/>
            <a:r>
              <a:t>  editor    = {Haizhou Li and</a:t>
            </a:r>
            <a:br/>
            <a:r>
              <a:t>               Gina{-}Anne Levow and</a:t>
            </a:r>
            <a:br/>
            <a:r>
              <a:t>               Zhou Yu and</a:t>
            </a:r>
            <a:br/>
            <a:r>
              <a:t>               Chitralekha Gupta and</a:t>
            </a:r>
            <a:br/>
            <a:r>
              <a:t>               Berrak Sisman and</a:t>
            </a:r>
            <a:br/>
            <a:r>
              <a:t>               Siqi Cai and</a:t>
            </a:r>
            <a:br/>
            <a:r>
              <a:t>               David Vandyke and</a:t>
            </a:r>
            <a:br/>
            <a:r>
              <a:t>               Nina Dethlefs and</a:t>
            </a:r>
            <a:br/>
            <a:r>
              <a:t>               Yan Wu and</a:t>
            </a:r>
            <a:br/>
            <a:r>
              <a:t>               Junyi Jessy Li},</a:t>
            </a:r>
            <a:br/>
            <a:r>
              <a:t>  title     = {A Practical 2-step Approach to Assist Enterprise Question-Answering</a:t>
            </a:r>
            <a:br/>
            <a:r>
              <a:t>               Live Chat},</a:t>
            </a:r>
            <a:br/>
            <a:r>
              <a:t>  booktitle = {Proceedings of the 22nd Annual Meeting of the Special Interest Group</a:t>
            </a:r>
            <a:br/>
            <a:r>
              <a:t>               on Discourse and Dialogue, SIGdial 2021, Singapore and Online, July</a:t>
            </a:r>
            <a:br/>
            <a:r>
              <a:t>               29-31, 2021},</a:t>
            </a:r>
            <a:br/>
            <a:r>
              <a:t>  pages     = {457--468},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{https://aclanthology.org/2021.sigdial-1.48},</a:t>
            </a:r>
            <a:br/>
            <a:r>
              <a:t>  timestamp = {Wed, 25 Aug 2021 17:11:16 +0200},</a:t>
            </a:r>
            <a:br/>
            <a:r>
              <a:t>  biburl    = {https://dblp.org/rec/conf/sigdial/LiaoF21.bib},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Select, Substitute, Search: A New Benchmark for Knowledge-Augmented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https://doi.org/10.1145/3404835.3463259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@inproceedings{DBLP:conf/sigir/JainKKJRC21,</a:t>
            </a:r>
            <a:br/>
            <a:r>
              <a:t>  author    = {Aman Jain and</a:t>
            </a:r>
            <a:br/>
            <a:r>
              <a:t>               Mayank Kothyari and</a:t>
            </a:r>
            <a:br/>
            <a:r>
              <a:t>               Vishwajeet Kumar and</a:t>
            </a:r>
            <a:br/>
            <a:r>
              <a:t>               Preethi Jyothi and</a:t>
            </a:r>
            <a:br/>
            <a:r>
              <a:t>               Ganesh Ramakrishnan and</a:t>
            </a:r>
            <a:br/>
            <a:r>
              <a:t>               Soumen Chakrabarti},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{Select, Substitute, Search: {A} New Benchmark for Knowledge-Augmented</a:t>
            </a:r>
            <a:br/>
            <a:r>
              <a:t>               Visual Question Answering},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{2491--2498},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{https://doi.org/10.1145/3404835.3463259},</a:t>
            </a:r>
            <a:br/>
            <a:r>
              <a:t>  doi       = {10.1145/3404835.3463259},</a:t>
            </a:r>
            <a:br/>
            <a:r>
              <a:t>  timestamp = {Thu, 15 Jul 2021 15:30:48 +0200},</a:t>
            </a:r>
            <a:br/>
            <a:r>
              <a:t>  biburl    = {https://dblp.org/rec/conf/sigir/JainKKJRC21.bib},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Reinforcement Learning from Reformulations in Conversational Question Answering over Knowledge </a:t>
            </a:r>
            <a:br/>
            <a:r>
              <a:t> Graphs.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https://doi.org/10.1145/3404835.3462859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@inproceedings{DBLP:conf/sigir/KaiserRW21,</a:t>
            </a:r>
            <a:br/>
            <a:r>
              <a:t>  author    = {Magdalena Kaiser and</a:t>
            </a:r>
            <a:br/>
            <a:r>
              <a:t>               Rishiraj Saha Roy and</a:t>
            </a:r>
            <a:br/>
            <a:r>
              <a:t>               Gerhard Weikum},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{Reinforcement Learning from Reformulations in Conversational Question</a:t>
            </a:r>
            <a:br/>
            <a:r>
              <a:t>               Answering over Knowledge Graphs},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{459--469},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{https://doi.org/10.1145/3404835.3462859},</a:t>
            </a:r>
            <a:br/>
            <a:r>
              <a:t>  doi       = {10.1145/3404835.3462859},</a:t>
            </a:r>
            <a:br/>
            <a:r>
              <a:t>  timestamp = {Thu, 15 Jul 2021 15:30:48 +0200},</a:t>
            </a:r>
            <a:br/>
            <a:r>
              <a:t>  biburl    = {https://dblp.org/rec/conf/sigir/KaiserRW21.bib},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LPF: A Language-Prior Feedback Objective Function for De-biased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https://doi.org/10.1145/3404835.3462981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@inproceedings{DBLP:conf/sigir/Liang0Z21,</a:t>
            </a:r>
            <a:br/>
            <a:r>
              <a:t>  author    = {Zujie Liang and</a:t>
            </a:r>
            <a:br/>
            <a:r>
              <a:t>               Haifeng Hu and</a:t>
            </a:r>
            <a:br/>
            <a:r>
              <a:t>               Jiaying Zhu},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{{LPF:} {A} Language-Prior Feedback Objective Function for De-biased</a:t>
            </a:r>
            <a:br/>
            <a:r>
              <a:t>               Visual Question Answering},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{1955--1959},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{https://doi.org/10.1145/3404835.3462981},</a:t>
            </a:r>
            <a:br/>
            <a:r>
              <a:t>  doi       = {10.1145/3404835.3462981},</a:t>
            </a:r>
            <a:br/>
            <a:r>
              <a:t>  timestamp = {Thu, 15 Jul 2021 15:30:48 +0200},</a:t>
            </a:r>
            <a:br/>
            <a:r>
              <a:t>  biburl    = {https://dblp.org/rec/conf/sigir/Liang0Z21.bib},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Passage Retrieval for Outside-Knowledge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https://doi.org/10.1145/3404835.3462987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@inproceedings{DBLP:conf/sigir/QuZ0CL21,</a:t>
            </a:r>
            <a:br/>
            <a:r>
              <a:t>  author    = {Chen Qu and</a:t>
            </a:r>
            <a:br/>
            <a:r>
              <a:t>               Hamed Zamani and</a:t>
            </a:r>
            <a:br/>
            <a:r>
              <a:t>               Liu Yang and</a:t>
            </a:r>
            <a:br/>
            <a:r>
              <a:t>               W. Bruce Croft and</a:t>
            </a:r>
            <a:br/>
            <a:r>
              <a:t>               Erik G. Learned{-}Miller},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{Passage Retrieval for Outside-Knowledge Visual Question Answering},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{1753--1757},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{https://doi.org/10.1145/3404835.3462987},</a:t>
            </a:r>
            <a:br/>
            <a:r>
              <a:t>  doi       = {10.1145/3404835.3462987},</a:t>
            </a:r>
            <a:br/>
            <a:r>
              <a:t>  timestamp = {Tue, 25 Jan 2022 08:00:59 +0100},</a:t>
            </a:r>
            <a:br/>
            <a:r>
              <a:t>  biburl    = {https://dblp.org/rec/conf/sigir/QuZ0CL21.bib},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AliMe DA: A Data Augmentation Framework for Question Answering in Cold-start Scenarios.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https://doi.org/10.1145/3404835.3464923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@inproceedings{DBLP:conf/sigir/XuSLLBZC21,</a:t>
            </a:r>
            <a:br/>
            <a:r>
              <a:t>  author    = {Guohai Xu and</a:t>
            </a:r>
            <a:br/>
            <a:r>
              <a:t>               Yan Shao and</a:t>
            </a:r>
            <a:br/>
            <a:r>
              <a:t>               Chenliang Li and</a:t>
            </a:r>
            <a:br/>
            <a:r>
              <a:t>               Feng{-}Lin Li and</a:t>
            </a:r>
            <a:br/>
            <a:r>
              <a:t>               Bin Bi and</a:t>
            </a:r>
            <a:br/>
            <a:r>
              <a:t>               Ji Zhang and</a:t>
            </a:r>
            <a:br/>
            <a:r>
              <a:t>               Haiqing Chen},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{AliMe {DA:} {A} Data Augmentation Framework for Question Answering</a:t>
            </a:r>
            <a:br/>
            <a:r>
              <a:t>               in Cold-start Scenarios},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{2637--2638},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{https://doi.org/10.1145/3404835.3464923},</a:t>
            </a:r>
            <a:br/>
            <a:r>
              <a:t>  doi       = {10.1145/3404835.3464923},</a:t>
            </a:r>
            <a:br/>
            <a:r>
              <a:t>  timestamp = {Thu, 15 Jul 2021 15:30:48 +0200},</a:t>
            </a:r>
            <a:br/>
            <a:r>
              <a:t>  biburl    = {https://dblp.org/rec/conf/sigir/XuSLLBZC21.bib},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Any-hop Open-domain Questions with Iterative Document Reranking.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https://doi.org/10.1145/3404835.3462853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@inproceedings{DBLP:conf/sigir/ZhangNRS21,</a:t>
            </a:r>
            <a:br/>
            <a:r>
              <a:t>  author    = {Yuyu Zhang and</a:t>
            </a:r>
            <a:br/>
            <a:r>
              <a:t>               Ping Nie and</a:t>
            </a:r>
            <a:br/>
            <a:r>
              <a:t>               Arun Ramamurthy and</a:t>
            </a:r>
            <a:br/>
            <a:r>
              <a:t>               Le Song},</a:t>
            </a:r>
            <a:br/>
            <a:r>
              <a:t>  editor    = {Fernando Diaz and</a:t>
            </a:r>
            <a:br/>
            <a:r>
              <a:t>               Chirag Shah and</a:t>
            </a:r>
            <a:br/>
            <a:r>
              <a:t>               Torsten Suel and</a:t>
            </a:r>
            <a:br/>
            <a:r>
              <a:t>               Pablo Castells and</a:t>
            </a:r>
            <a:br/>
            <a:r>
              <a:t>               Rosie Jones and</a:t>
            </a:r>
            <a:br/>
            <a:r>
              <a:t>               Tetsuya Sakai},</a:t>
            </a:r>
            <a:br/>
            <a:r>
              <a:t>  title     = {Answering Any-hop Open-domain Questions with Iterative Document Reranking},</a:t>
            </a:r>
            <a:br/>
            <a:r>
              <a:t>  booktitle = {{SIGIR} '21: The 44th International {ACM} {SIGIR} Conference on Research</a:t>
            </a:r>
            <a:br/>
            <a:r>
              <a:t>               and Development in Information Retrieval, Virtual Event, Canada, July</a:t>
            </a:r>
            <a:br/>
            <a:r>
              <a:t>               11-15, 2021},</a:t>
            </a:r>
            <a:br/>
            <a:r>
              <a:t>  pages     = {481--490},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{https://doi.org/10.1145/3404835.3462853},</a:t>
            </a:r>
            <a:br/>
            <a:r>
              <a:t>  doi       = {10.1145/3404835.3462853},</a:t>
            </a:r>
            <a:br/>
            <a:r>
              <a:t>  timestamp = {Thu, 15 Jul 2021 15:30:48 +0200},</a:t>
            </a:r>
            <a:br/>
            <a:r>
              <a:t>  biburl    = {https://dblp.org/rec/conf/sigir/ZhangNRS21.bib},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Bootstrapping a Data-Set and Model for Question-Answering in Portuguese (Short Paper).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https://doi.org/10.4230/OASIcs.SLATE.2021.18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@inproceedings{DBLP:conf/slate/CarvalhoSA21,</a:t>
            </a:r>
            <a:br/>
            <a:r>
              <a:t>  author    = {Nuno Ramos Carvalho and</a:t>
            </a:r>
            <a:br/>
            <a:r>
              <a:t>               Alberto Sim{\~{o}}es and</a:t>
            </a:r>
            <a:br/>
            <a:r>
              <a:t>               Jos{\'{e}} Jo{\~{a}}o Almeida},</a:t>
            </a:r>
            <a:br/>
            <a:r>
              <a:t>  editor    = {Ricardo Queir{\'{o}}s and</a:t>
            </a:r>
            <a:br/>
            <a:r>
              <a:t>               M{\'{a}}rio Pinto and</a:t>
            </a:r>
            <a:br/>
            <a:r>
              <a:t>               Alberto Sim{\~{o}}es and</a:t>
            </a:r>
            <a:br/>
            <a:r>
              <a:t>               Filipe Portela and</a:t>
            </a:r>
            <a:br/>
            <a:r>
              <a:t>               Maria Jo{\~{a}}o Pereira},</a:t>
            </a:r>
            <a:br/>
            <a:r>
              <a:t>  title     = {Bootstrapping a Data-Set and Model for Question-Answering in Portuguese</a:t>
            </a:r>
            <a:br/>
            <a:r>
              <a:t>               (Short Paper)},</a:t>
            </a:r>
            <a:br/>
            <a:r>
              <a:t>  booktitle = {10th Symposium on Languages, Applications and Technologies, {SLATE}</a:t>
            </a:r>
            <a:br/>
            <a:r>
              <a:t>               2021, July 1-2, 2021, Vila do Conde/P{\'{o}}voa de Varzim, Portugal},</a:t>
            </a:r>
            <a:br/>
            <a:r>
              <a:t>  series    = {OASIcs},</a:t>
            </a:r>
            <a:br/>
            <a:r>
              <a:t>  volume    = {94},</a:t>
            </a:r>
            <a:br/>
            <a:r>
              <a:t>  pages     = {18:1--18:5},</a:t>
            </a:r>
            <a:br/>
            <a:r>
              <a:t>  publisher = {Schloss Dagstuhl - Leibniz-Zentrum f{\"{u}}r Informatik},</a:t>
            </a:r>
            <a:br/>
            <a:r>
              <a:t>  year      = {2021},</a:t>
            </a:r>
            <a:br/>
            <a:r>
              <a:t>  url       = {https://doi.org/10.4230/OASIcs.SLATE.2021.18},</a:t>
            </a:r>
            <a:br/>
            <a:r>
              <a:t>  doi       = {10.4230/OASIcs.SLATE.2021.18},</a:t>
            </a:r>
            <a:br/>
            <a:r>
              <a:t>  timestamp = {Mon, 03 Jan 2022 22:28:44 +0100},</a:t>
            </a:r>
            <a:br/>
            <a:r>
              <a:t>  biburl    = {https://dblp.org/rec/conf/slate/CarvalhoSA21.bib},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Uncertainty-Aware Representations for Spoken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https://doi.org/10.1109/SLT48900.2021.9383547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@inproceedings{DBLP:conf/slt/UnluA21,</a:t>
            </a:r>
            <a:br/>
            <a:r>
              <a:t>  author    = {Merve {\"{U}}nl{\"{u}} and</a:t>
            </a:r>
            <a:br/>
            <a:r>
              <a:t>               Ebru Arisoy},</a:t>
            </a:r>
            <a:br/>
            <a:r>
              <a:t>  title     = {Uncertainty-Aware Representations for Spoken Question Answering},</a:t>
            </a:r>
            <a:br/>
            <a:r>
              <a:t>  booktitle = {{IEEE} Spoken Language Technology Workshop, {SLT} 2021, Shenzhen,</a:t>
            </a:r>
            <a:br/>
            <a:r>
              <a:t>               China, January 19-22, 2021},</a:t>
            </a:r>
            <a:br/>
            <a:r>
              <a:t>  pages     = {943--949},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{https://doi.org/10.1109/SLT48900.2021.9383547},</a:t>
            </a:r>
            <a:br/>
            <a:r>
              <a:t>  doi       = {10.1109/SLT48900.2021.9383547},</a:t>
            </a:r>
            <a:br/>
            <a:r>
              <a:t>  timestamp = {Thu, 08 Apr 2021 15:38:28 +0200},</a:t>
            </a:r>
            <a:br/>
            <a:r>
              <a:t>  biburl    = {https://dblp.org/rec/conf/slt/UnluA21.bib},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Semi-supervised Learning Approach for Visual Question Answering based on Maximal Correlation.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https://doi.org/10.1109/SMC52423.2021.9658773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@inproceedings{DBLP:conf/smc/YinMH21,</a:t>
            </a:r>
            <a:br/>
            <a:r>
              <a:t>  author    = {Sikai Yin and</a:t>
            </a:r>
            <a:br/>
            <a:r>
              <a:t>               Fei Ma and</a:t>
            </a:r>
            <a:br/>
            <a:r>
              <a:t>               Shao{-}Lun Huang},</a:t>
            </a:r>
            <a:br/>
            <a:r>
              <a:t>  title     = {A Semi-supervised Learning Approach for Visual Question Answering</a:t>
            </a:r>
            <a:br/>
            <a:r>
              <a:t>               based on Maximal Correlation},</a:t>
            </a:r>
            <a:br/>
            <a:r>
              <a:t>  booktitle = {2021 {IEEE} International Conference on Systems, Man, and Cybernetics,</a:t>
            </a:r>
            <a:br/>
            <a:r>
              <a:t>               {SMC} 2021, Melbourne, Australia, October 17-20, 2021},</a:t>
            </a:r>
            <a:br/>
            <a:r>
              <a:t>  pages     = {3152--3157},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{https://doi.org/10.1109/SMC52423.2021.9658773},</a:t>
            </a:r>
            <a:br/>
            <a:r>
              <a:t>  doi       = {10.1109/SMC52423.2021.9658773},</a:t>
            </a:r>
            <a:br/>
            <a:r>
              <a:t>  timestamp = {Tue, 11 Jan 2022 10:00:39 +0100},</a:t>
            </a:r>
            <a:br/>
            <a:r>
              <a:t>  biburl    = {https://dblp.org/rec/conf/smc/YinMH21.bib},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DFM: A parameter-shared deep fused model for knowledge base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https://doi.org/10.1016/j.ins.2020.08.037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@article{DBLP:journals/isci/ZhouXYH21,</a:t>
            </a:r>
            <a:br/>
            <a:r>
              <a:t>  author    = {Guangyou Zhou and</a:t>
            </a:r>
            <a:br/>
            <a:r>
              <a:t>               Zhiwen Xie and</a:t>
            </a:r>
            <a:br/>
            <a:r>
              <a:t>               Zongfu Yu and</a:t>
            </a:r>
            <a:br/>
            <a:r>
              <a:t>               Jimmy Xiangji Huang},</a:t>
            </a:r>
            <a:br/>
            <a:r>
              <a:t>  title     = {{DFM:} {A} parameter-shared deep fused model for knowledge base question</a:t>
            </a:r>
            <a:br/>
            <a:r>
              <a:t>               answering},</a:t>
            </a:r>
            <a:br/>
            <a:r>
              <a:t>  journal   = {Inf. Sci.},</a:t>
            </a:r>
            <a:br/>
            <a:r>
              <a:t>  volume    = {547},</a:t>
            </a:r>
            <a:br/>
            <a:r>
              <a:t>  pages     = {103--118},</a:t>
            </a:r>
            <a:br/>
            <a:r>
              <a:t>  year      = {2021},</a:t>
            </a:r>
            <a:br/>
            <a:r>
              <a:t>  url       = {https://doi.org/10.1016/j.ins.2020.08.037},</a:t>
            </a:r>
            <a:br/>
            <a:r>
              <a:t>  doi       = {10.1016/j.ins.2020.08.037},</a:t>
            </a:r>
            <a:br/>
            <a:r>
              <a:t>  timestamp = {Tue, 24 Nov 2020 08:31:01 +0100},</a:t>
            </a:r>
            <a:br/>
            <a:r>
              <a:t>  biburl    = {https://dblp.org/rec/journals/isci/ZhouXYH21.bib},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Weak Supervision Approach for Question Answering over Text Using Triplets Recovering with QA-Based </a:t>
            </a:r>
            <a:br/>
            <a:r>
              <a:t> Rankers.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https://doi.org/10.1007/978-3-030-87869-6_16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@inproceedings{DBLP:conf/softcomp/AlexandrovBS21,</a:t>
            </a:r>
            <a:br/>
            <a:r>
              <a:t>  author    = {Dmitriy Alexandrov and</a:t>
            </a:r>
            <a:br/>
            <a:r>
              <a:t>               Nikolay Butakov and</a:t>
            </a:r>
            <a:br/>
            <a:r>
              <a:t>               Timur Sokhin},</a:t>
            </a:r>
            <a:br/>
            <a:r>
              <a:t>  editor    = {Hugo Sanjurjo{-}Gonz{\'{a}}lez and</a:t>
            </a:r>
            <a:br/>
            <a:r>
              <a:t>               Iker Pastor{-}L{\'{o}}pez and</a:t>
            </a:r>
            <a:br/>
            <a:r>
              <a:t>               Pablo Garc{\'{\i}}a Bringas and</a:t>
            </a:r>
            <a:br/>
            <a:r>
              <a:t>               H{\'{e}}ctor Quinti{\'{a}}n and</a:t>
            </a:r>
            <a:br/>
            <a:r>
              <a:t>               Emilio Corchado},</a:t>
            </a:r>
            <a:br/>
            <a:r>
              <a:t>  title     = {The Weak Supervision Approach for Question Answering over Text Using</a:t>
            </a:r>
            <a:br/>
            <a:r>
              <a:t>               Triplets Recovering with QA-Based Rankers},</a:t>
            </a:r>
            <a:br/>
            <a:r>
              <a:t>  booktitle = {16th International Conference on Soft Computing Models in Industrial</a:t>
            </a:r>
            <a:br/>
            <a:r>
              <a:t>               and Environmental Applications, {SOCO} 2021, Bilbao, Spain, 22-24</a:t>
            </a:r>
            <a:br/>
            <a:r>
              <a:t>               September, 2021},</a:t>
            </a:r>
            <a:br/>
            <a:r>
              <a:t>  series    = {Advances in Intelligent Systems and Computing},</a:t>
            </a:r>
            <a:br/>
            <a:r>
              <a:t>  volume    = {1401},</a:t>
            </a:r>
            <a:br/>
            <a:r>
              <a:t>  pages     = {167--177},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{https://doi.org/10.1007/978-3-030-87869-6\_16},</a:t>
            </a:r>
            <a:br/>
            <a:r>
              <a:t>  doi       = {10.1007/978-3-030-87869-6\_16},</a:t>
            </a:r>
            <a:br/>
            <a:r>
              <a:t>  timestamp = {Mon, 27 Sep 2021 08:50:37 +0200},</a:t>
            </a:r>
            <a:br/>
            <a:r>
              <a:t>  biburl    = {https://dblp.org/rec/conf/softcomp/AlexandrovBS21.bib},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Contrastive Learning Framework by Maximizing Mutual Information for Visual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https://doi.org/10.1109/SPAC53836.2021.9539962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@inproceedings{DBLP:conf/spac/LinZ21a,</a:t>
            </a:r>
            <a:br/>
            <a:r>
              <a:t>  author    = {Rong Lin and</a:t>
            </a:r>
            <a:br/>
            <a:r>
              <a:t>               Chun{-}Yang Zhang},</a:t>
            </a:r>
            <a:br/>
            <a:r>
              <a:t>  title     = {Contrastive Learning Framework by Maximizing Mutual Information for</a:t>
            </a:r>
            <a:br/>
            <a:r>
              <a:t>               Visual Question Answering},</a:t>
            </a:r>
            <a:br/>
            <a:r>
              <a:t>  booktitle = {2021 International Conference on Security, Pattern Analysis, and Cybernetics,</a:t>
            </a:r>
            <a:br/>
            <a:r>
              <a:t>               {SPAC} 2021, Chengdu, China, June 18-20, 2021},</a:t>
            </a:r>
            <a:br/>
            <a:r>
              <a:t>  pages     = {483--488},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{https://doi.org/10.1109/SPAC53836.2021.9539962},</a:t>
            </a:r>
            <a:br/>
            <a:r>
              <a:t>  doi       = {10.1109/SPAC53836.2021.9539962},</a:t>
            </a:r>
            <a:br/>
            <a:r>
              <a:t>  timestamp = {Mon, 04 Oct 2021 09:52:52 +0200},</a:t>
            </a:r>
            <a:br/>
            <a:r>
              <a:t>  biburl    = {https://dblp.org/rec/conf/spac/LinZ21a.bib},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Initial Experiments on Question Answering from the Intrinsic Structure of Oral History Archives.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https://doi.org/10.1007/978-3-030-87802-3_12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@inproceedings{DBLP:conf/specom/ChylekSS21,</a:t>
            </a:r>
            <a:br/>
            <a:r>
              <a:t>  author    = {Adam Ch{\'{y}}lek and</a:t>
            </a:r>
            <a:br/>
            <a:r>
              <a:t>               Jan Svec and</a:t>
            </a:r>
            <a:br/>
            <a:r>
              <a:t>               Lubos Sm{\'{\i}}dl},</a:t>
            </a:r>
            <a:br/>
            <a:r>
              <a:t>  editor    = {Alexey Karpov and</a:t>
            </a:r>
            <a:br/>
            <a:r>
              <a:t>               Rodmonga Potapova},</a:t>
            </a:r>
            <a:br/>
            <a:r>
              <a:t>  title     = {Initial Experiments on Question Answering from the Intrinsic Structure</a:t>
            </a:r>
            <a:br/>
            <a:r>
              <a:t>               of Oral History Archives},</a:t>
            </a:r>
            <a:br/>
            <a:r>
              <a:t>  booktitle = {Speech and Computer - 23rd International Conference, {SPECOM} 2021,</a:t>
            </a:r>
            <a:br/>
            <a:r>
              <a:t>               St. Petersburg, Russia, September 27-30, 2021, Proceedings},</a:t>
            </a:r>
            <a:br/>
            <a:r>
              <a:t>  series    = {Lecture Notes in Computer Science},</a:t>
            </a:r>
            <a:br/>
            <a:r>
              <a:t>  volume    = {12997},</a:t>
            </a:r>
            <a:br/>
            <a:r>
              <a:t>  pages     = {124--133},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{https://doi.org/10.1007/978-3-030-87802-3\_12},</a:t>
            </a:r>
            <a:br/>
            <a:r>
              <a:t>  doi       = {10.1007/978-3-030-87802-3\_12},</a:t>
            </a:r>
            <a:br/>
            <a:r>
              <a:t>  timestamp = {Thu, 14 Oct 2021 09:46:18 +0200},</a:t>
            </a:r>
            <a:br/>
            <a:r>
              <a:t>  biburl    = {https://dblp.org/rec/conf/specom/ChylekSS21.bib},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Decoding the Confidence Level of Subjects in Answering Multiple Choice Questions Using EEG Induced </a:t>
            </a:r>
            <a:br/>
            <a:r>
              <a:t> Capsule Network.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https://doi.org/10.1109/SSCI50451.2021.9659928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@inproceedings{DBLP:conf/ssci/BoseGKN21,</a:t>
            </a:r>
            <a:br/>
            <a:r>
              <a:t>  author    = {Shirsha Bose and</a:t>
            </a:r>
            <a:br/>
            <a:r>
              <a:t>               Sayantani Ghosh and</a:t>
            </a:r>
            <a:br/>
            <a:r>
              <a:t>               Amit Konar and</a:t>
            </a:r>
            <a:br/>
            <a:r>
              <a:t>               Atulya K. Nagar},</a:t>
            </a:r>
            <a:br/>
            <a:r>
              <a:t>  title     = {Decoding the Confidence Level of Subjects in Answering Multiple Choice</a:t>
            </a:r>
            <a:br/>
            <a:r>
              <a:t>               Questions Using {EEG} Induced Capsule Network},</a:t>
            </a:r>
            <a:br/>
            <a:r>
              <a:t>  booktitle = {{IEEE} Symposium Series on Computational Intelligence, {SSCI} 2021,</a:t>
            </a:r>
            <a:br/>
            <a:r>
              <a:t>               Orlando, FL, USA, December 5-7, 2021},</a:t>
            </a:r>
            <a:br/>
            <a:r>
              <a:t>  pages     = {1--8},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{https://doi.org/10.1109/SSCI50451.2021.9659928},</a:t>
            </a:r>
            <a:br/>
            <a:r>
              <a:t>  doi       = {10.1109/SSCI50451.2021.9659928},</a:t>
            </a:r>
            <a:br/>
            <a:r>
              <a:t>  timestamp = {Thu, 03 Feb 2022 09:28:33 +0100},</a:t>
            </a:r>
            <a:br/>
            <a:r>
              <a:t>  biburl    = {https://dblp.org/rec/conf/ssci/BoseGKN21.bib},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Open Domain Question Answering System Trained by Reinforcement Learning.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https://doi.org/10.1007/978-3-030-78901-5_12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@inproceedings{DBLP:conf/ssct/AfraeAB21,</a:t>
            </a:r>
            <a:br/>
            <a:r>
              <a:t>  author    = {Bghiel Afrae and</a:t>
            </a:r>
            <a:br/>
            <a:r>
              <a:t>               Mohamed Ben Ahmed and</a:t>
            </a:r>
            <a:br/>
            <a:r>
              <a:t>               Anouar Abdelhakim Boudhir},</a:t>
            </a:r>
            <a:br/>
            <a:r>
              <a:t>  editor    = {Juan M. Corchado and</a:t>
            </a:r>
            <a:br/>
            <a:r>
              <a:t>               Saber Trabelsi},</a:t>
            </a:r>
            <a:br/>
            <a:r>
              <a:t>  title     = {An Open Domain Question Answering System Trained by Reinforcement</a:t>
            </a:r>
            <a:br/>
            <a:r>
              <a:t>               Learning},</a:t>
            </a:r>
            <a:br/>
            <a:r>
              <a:t>  booktitle = {Sustainable Smart Cities and Territories, Sustainable Smart Cities</a:t>
            </a:r>
            <a:br/>
            <a:r>
              <a:t>               and Territories International Conference, {SSCT} 2021, Doha, Qatar,</a:t>
            </a:r>
            <a:br/>
            <a:r>
              <a:t>               April 27-29, 2021},</a:t>
            </a:r>
            <a:br/>
            <a:r>
              <a:t>  volume    = {253},</a:t>
            </a:r>
            <a:br/>
            <a:r>
              <a:t>  pages     = {129--138},</a:t>
            </a:r>
            <a:br/>
            <a:r>
              <a:t>  publisher = {Springer},</a:t>
            </a:r>
            <a:br/>
            <a:r>
              <a:t>  year      = {2021},</a:t>
            </a:r>
            <a:br/>
            <a:r>
              <a:t>  url       = {https://doi.org/10.1007/978-3-030-78901-5\_12},</a:t>
            </a:r>
            <a:br/>
            <a:r>
              <a:t>  doi       = {10.1007/978-3-030-78901-5\_12},</a:t>
            </a:r>
            <a:br/>
            <a:r>
              <a:t>  timestamp = {Mon, 03 Jan 2022 22:15:56 +0100},</a:t>
            </a:r>
            <a:br/>
            <a:r>
              <a:t>  biburl    = {https://dblp.org/rec/conf/ssct/AfraeAB21.bib},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Bio-SODA: Enabling Natural Language Question Answering over Knowledge Graphs without Training Data.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https://doi.org/10.1145/3468791.3469119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@inproceedings{DBLP:conf/ssdbm/SimaFADRZS21,</a:t>
            </a:r>
            <a:br/>
            <a:r>
              <a:t>  author    = {Ana Claudia Sima and</a:t>
            </a:r>
            <a:br/>
            <a:r>
              <a:t>               Tarcisio Mendes de Farias and</a:t>
            </a:r>
            <a:br/>
            <a:r>
              <a:t>               Maria Anisimova and</a:t>
            </a:r>
            <a:br/>
            <a:r>
              <a:t>               Christophe Dessimoz and</a:t>
            </a:r>
            <a:br/>
            <a:r>
              <a:t>               Marc Robinson{-}Rechavi and</a:t>
            </a:r>
            <a:br/>
            <a:r>
              <a:t>               Erich Zbinden and</a:t>
            </a:r>
            <a:br/>
            <a:r>
              <a:t>               Kurt Stockinger},</a:t>
            </a:r>
            <a:br/>
            <a:r>
              <a:t>  editor    = {Qiang Zhu and</a:t>
            </a:r>
            <a:br/>
            <a:r>
              <a:t>               Xingquan Zhu and</a:t>
            </a:r>
            <a:br/>
            <a:r>
              <a:t>               Yicheng Tu and</a:t>
            </a:r>
            <a:br/>
            <a:r>
              <a:t>               Zichen Xu and</a:t>
            </a:r>
            <a:br/>
            <a:r>
              <a:t>               Anand Kumar},</a:t>
            </a:r>
            <a:br/>
            <a:r>
              <a:t>  title     = {Bio-SODA: Enabling Natural Language Question Answering over Knowledge</a:t>
            </a:r>
            <a:br/>
            <a:r>
              <a:t>               Graphs without Training Data},</a:t>
            </a:r>
            <a:br/>
            <a:r>
              <a:t>  booktitle = {{SSDBM} 2021: 33rd International Conference on Scientific and Statistical</a:t>
            </a:r>
            <a:br/>
            <a:r>
              <a:t>               Database Management, Tampa, FL, USA, July 6-7, 2021},</a:t>
            </a:r>
            <a:br/>
            <a:r>
              <a:t>  pages     = {61--72},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{https://doi.org/10.1145/3468791.3469119},</a:t>
            </a:r>
            <a:br/>
            <a:r>
              <a:t>  doi       = {10.1145/3468791.3469119},</a:t>
            </a:r>
            <a:br/>
            <a:r>
              <a:t>  timestamp = {Thu, 14 Oct 2021 09:48:12 +0200},</a:t>
            </a:r>
            <a:br/>
            <a:r>
              <a:t>  biburl    = {https://dblp.org/rec/conf/ssdbm/SimaFADRZS21.bib},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QAAN: Question Answering Attention Network for Community Question Classification.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https://doi.org/10.1109/WCNC49053.2021.9417482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@inproceedings{DBLP:conf/wcnc/WangH21,</a:t>
            </a:r>
            <a:br/>
            <a:r>
              <a:t>  author    = {Yuntao Wang and</a:t>
            </a:r>
            <a:br/>
            <a:r>
              <a:t>               Weiqing Huang},</a:t>
            </a:r>
            <a:br/>
            <a:r>
              <a:t>  title     = {{QAAN:} Question Answering Attention Network for Community Question</a:t>
            </a:r>
            <a:br/>
            <a:r>
              <a:t>               Classification},</a:t>
            </a:r>
            <a:br/>
            <a:r>
              <a:t>  booktitle = {{IEEE} Wireless Communications and Networking Conference, {WCNC} 2021,</a:t>
            </a:r>
            <a:br/>
            <a:r>
              <a:t>               Nanjing, China, March 29 - April 1, 2021},</a:t>
            </a:r>
            <a:br/>
            <a:r>
              <a:t>  pages     = {1--6},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{https://doi.org/10.1109/WCNC49053.2021.9417482},</a:t>
            </a:r>
            <a:br/>
            <a:r>
              <a:t>  doi       = {10.1109/WCNC49053.2021.9417482},</a:t>
            </a:r>
            <a:br/>
            <a:r>
              <a:t>  timestamp = {Thu, 06 May 2021 18:11:03 +0200},</a:t>
            </a:r>
            <a:br/>
            <a:r>
              <a:t>  biburl    = {https://dblp.org/rec/conf/wcnc/WangH21.bib},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Neural Question Answering System for Basic Questions about Subroutines.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https://doi.org/10.1109/SANER50967.2021.00015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@inproceedings{DBLP:conf/wcre/BansalEWM21,</a:t>
            </a:r>
            <a:br/>
            <a:r>
              <a:t>  author    = {Aakash Bansal and</a:t>
            </a:r>
            <a:br/>
            <a:r>
              <a:t>               Zachary Eberhart and</a:t>
            </a:r>
            <a:br/>
            <a:r>
              <a:t>               Lingfei Wu and</a:t>
            </a:r>
            <a:br/>
            <a:r>
              <a:t>               Collin McMillan},</a:t>
            </a:r>
            <a:br/>
            <a:r>
              <a:t>  title     = {A Neural Question Answering System for Basic Questions about Subroutines},</a:t>
            </a:r>
            <a:br/>
            <a:r>
              <a:t>  booktitle = {28th {IEEE} International Conference on Software Analysis, Evolution</a:t>
            </a:r>
            <a:br/>
            <a:r>
              <a:t>               and Reengineering, {SANER} 2021, Honolulu, HI, USA, March 9-12, 2021},</a:t>
            </a:r>
            <a:br/>
            <a:r>
              <a:t>  pages     = {60--71},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{https://doi.org/10.1109/SANER50967.2021.00015},</a:t>
            </a:r>
            <a:br/>
            <a:r>
              <a:t>  doi       = {10.1109/SANER50967.2021.00015},</a:t>
            </a:r>
            <a:br/>
            <a:r>
              <a:t>  timestamp = {Tue, 18 May 2021 13:25:35 +0200},</a:t>
            </a:r>
            <a:br/>
            <a:r>
              <a:t>  biburl    = {https://dblp.org/rec/conf/wcre/BansalEWM21.bib},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Bug Question Answering with Pretrained Encoders.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https://doi.org/10.1109/SANER50967.2021.00083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@inproceedings{DBLP:conf/wcre/BoL21,</a:t>
            </a:r>
            <a:br/>
            <a:r>
              <a:t>  author    = {Lili Bo and</a:t>
            </a:r>
            <a:br/>
            <a:r>
              <a:t>               Jinting Lu},</a:t>
            </a:r>
            <a:br/>
            <a:r>
              <a:t>  title     = {Bug Question Answering with Pretrained Encoders},</a:t>
            </a:r>
            <a:br/>
            <a:r>
              <a:t>  booktitle = {28th {IEEE} International Conference on Software Analysis, Evolution</a:t>
            </a:r>
            <a:br/>
            <a:r>
              <a:t>               and Reengineering, {SANER} 2021, Honolulu, HI, USA, March 9-12, 2021},</a:t>
            </a:r>
            <a:br/>
            <a:r>
              <a:t>  pages     = {654--660},</a:t>
            </a:r>
            <a:br/>
            <a:r>
              <a:t>  publisher = {{IEEE}},</a:t>
            </a:r>
            <a:br/>
            <a:r>
              <a:t>  year      = {2021},</a:t>
            </a:r>
            <a:br/>
            <a:r>
              <a:t>  url       = {https://doi.org/10.1109/SANER50967.2021.00083},</a:t>
            </a:r>
            <a:br/>
            <a:r>
              <a:t>  doi       = {10.1109/SANER50967.2021.00083},</a:t>
            </a:r>
            <a:br/>
            <a:r>
              <a:t>  timestamp = {Tue, 18 May 2021 13:25:35 +0200},</a:t>
            </a:r>
            <a:br/>
            <a:r>
              <a:t>  biburl    = {https://dblp.org/rec/conf/wcre/BoL21.bib},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Just Ask! Evaluating Machine Translation by Asking and Answering Questions.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https://aclanthology.org/2021.wmt-1.58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@inproceedings{DBLP:conf/wmt/KrubinskiGMP21,</a:t>
            </a:r>
            <a:br/>
            <a:r>
              <a:t>  author    = {Mateusz Krubinski and</a:t>
            </a:r>
            <a:br/>
            <a:r>
              <a:t>               Erfan Ghadery and</a:t>
            </a:r>
            <a:br/>
            <a:r>
              <a:t>               Marie{-}Francine Moens and</a:t>
            </a:r>
            <a:br/>
            <a:r>
              <a:t>               Pavel Pecina},</a:t>
            </a:r>
            <a:br/>
            <a:r>
              <a:t>  editor    = {Lo{\"{\i}}c Barrault and</a:t>
            </a:r>
            <a:br/>
            <a:r>
              <a:t>               Ondrej Bojar and</a:t>
            </a:r>
            <a:br/>
            <a:r>
              <a:t>               Fethi Bougares and</a:t>
            </a:r>
            <a:br/>
            <a:r>
              <a:t>               Rajen Chatterjee and</a:t>
            </a:r>
            <a:br/>
            <a:r>
              <a:t>               Marta R. Costa{-}juss{\`{a}} and</a:t>
            </a:r>
            <a:br/>
            <a:r>
              <a:t>               Christian Federmann and</a:t>
            </a:r>
            <a:br/>
            <a:r>
              <a:t>               Mark Fishel and</a:t>
            </a:r>
            <a:br/>
            <a:r>
              <a:t>               Alexander Fraser and</a:t>
            </a:r>
            <a:br/>
            <a:r>
              <a:t>               Markus Freitag and</a:t>
            </a:r>
            <a:br/>
            <a:r>
              <a:t>               Yvette Graham and</a:t>
            </a:r>
            <a:br/>
            <a:r>
              <a:t>               Roman Grundkiewicz and</a:t>
            </a:r>
            <a:br/>
            <a:r>
              <a:t>               Paco Guzman and</a:t>
            </a:r>
            <a:br/>
            <a:r>
              <a:t>               Barry Haddow and</a:t>
            </a:r>
            <a:br/>
            <a:r>
              <a:t>               Matthias Huck and</a:t>
            </a:r>
            <a:br/>
            <a:r>
              <a:t>               Antonio Jimeno{-}Yepes and</a:t>
            </a:r>
            <a:br/>
            <a:r>
              <a:t>               Philipp Koehn and</a:t>
            </a:r>
            <a:br/>
            <a:r>
              <a:t>               Tom Kocmi and</a:t>
            </a:r>
            <a:br/>
            <a:r>
              <a:t>               Andr{\'{e}} Martins and</a:t>
            </a:r>
            <a:br/>
            <a:r>
              <a:t>               Makoto Morishita and</a:t>
            </a:r>
            <a:br/>
            <a:r>
              <a:t>               Christof Monz},</a:t>
            </a:r>
            <a:br/>
            <a:r>
              <a:t>  title     = {Just Ask! Evaluating Machine Translation by Asking and Answering Questions},</a:t>
            </a:r>
            <a:br/>
            <a:r>
              <a:t>  booktitle = {Proceedings of the Sixth Conference on Machine Translation, WMT@EMNLP</a:t>
            </a:r>
            <a:br/>
            <a:r>
              <a:t>               2021, Online Event, November 10-11, 2021},</a:t>
            </a:r>
            <a:br/>
            <a:r>
              <a:t>  pages     = {495--506},</a:t>
            </a:r>
            <a:br/>
            <a:r>
              <a:t>  publisher = {Association for Computational Linguistics},</a:t>
            </a:r>
            <a:br/>
            <a:r>
              <a:t>  year      = {2021},</a:t>
            </a:r>
            <a:br/>
            <a:r>
              <a:t>  url       = {https://aclanthology.org/2021.wmt-1.58},</a:t>
            </a:r>
            <a:br/>
            <a:r>
              <a:t>  timestamp = {Wed, 19 Jan 2022 17:10:33 +0100},</a:t>
            </a:r>
            <a:br/>
            <a:r>
              <a:t>  biburl    = {https://dblp.org/rec/conf/wmt/KrubinskiGMP21.bib},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End-to-End Multilingual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https://doi.org/10.1007/s10796-020-09996-1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@article{DBLP:journals/isf/LoginovaVN21,</a:t>
            </a:r>
            <a:br/>
            <a:r>
              <a:t>  author    = {Ekaterina Loginova and</a:t>
            </a:r>
            <a:br/>
            <a:r>
              <a:t>               Stalin Varanasi and</a:t>
            </a:r>
            <a:br/>
            <a:r>
              <a:t>               G{\"{u}}nter Neumann},</a:t>
            </a:r>
            <a:br/>
            <a:r>
              <a:t>  title     = {Towards End-to-End Multilingual Question Answering},</a:t>
            </a:r>
            <a:br/>
            <a:r>
              <a:t>  journal   = {Inf. Syst. Frontiers},</a:t>
            </a:r>
            <a:br/>
            <a:r>
              <a:t>  volume    = {23},</a:t>
            </a:r>
            <a:br/>
            <a:r>
              <a:t>  number    = {1},</a:t>
            </a:r>
            <a:br/>
            <a:r>
              <a:t>  pages     = {227--241},</a:t>
            </a:r>
            <a:br/>
            <a:r>
              <a:t>  year      = {2021},</a:t>
            </a:r>
            <a:br/>
            <a:r>
              <a:t>  url       = {https://doi.org/10.1007/s10796-020-09996-1},</a:t>
            </a:r>
            <a:br/>
            <a:r>
              <a:t>  doi       = {10.1007/s10796-020-09996-1},</a:t>
            </a:r>
            <a:br/>
            <a:r>
              <a:t>  timestamp = {Thu, 11 Feb 2021 11:54:29 +0100},</a:t>
            </a:r>
            <a:br/>
            <a:r>
              <a:t>  biburl    = {https://dblp.org/rec/journals/isf/LoginovaVN21.bib},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Personalized Food Recommendation as Constrained Question Answering over a Large-scale Food Knowledge </a:t>
            </a:r>
            <a:br/>
            <a:r>
              <a:t> Graph.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https://doi.org/10.1145/3437963.3441816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@inproceedings{DBLP:conf/wsdm/0022SCZ21,</a:t>
            </a:r>
            <a:br/>
            <a:r>
              <a:t>  author    = {Yu Chen and</a:t>
            </a:r>
            <a:br/>
            <a:r>
              <a:t>               Ananya Subburathinam and</a:t>
            </a:r>
            <a:br/>
            <a:r>
              <a:t>               Ching{-}Hua Chen and</a:t>
            </a:r>
            <a:br/>
            <a:r>
              <a:t>               Mohammed J. Zaki},</a:t>
            </a:r>
            <a:br/>
            <a:r>
              <a:t>  editor    = {Liane Lewin{-}Eytan and</a:t>
            </a:r>
            <a:br/>
            <a:r>
              <a:t>               David Carmel and</a:t>
            </a:r>
            <a:br/>
            <a:r>
              <a:t>               Elad Yom{-}Tov and</a:t>
            </a:r>
            <a:br/>
            <a:r>
              <a:t>               Eugene Agichtein and</a:t>
            </a:r>
            <a:br/>
            <a:r>
              <a:t>               Evgeniy Gabrilovich},</a:t>
            </a:r>
            <a:br/>
            <a:r>
              <a:t>  title     = {Personalized Food Recommendation as Constrained Question Answering</a:t>
            </a:r>
            <a:br/>
            <a:r>
              <a:t>               over a Large-scale Food Knowledge Graph},</a:t>
            </a:r>
            <a:br/>
            <a:r>
              <a:t>  booktitle = {{WSDM} '21, The Fourteenth {ACM} International Conference on Web Search</a:t>
            </a:r>
            <a:br/>
            <a:r>
              <a:t>               and Data Mining, Virtual Event, Israel, March 8-12, 2021},</a:t>
            </a:r>
            <a:br/>
            <a:r>
              <a:t>  pages     = {544--552},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{https://doi.org/10.1145/3437963.3441816},</a:t>
            </a:r>
            <a:br/>
            <a:r>
              <a:t>  doi       = {10.1145/3437963.3441816},</a:t>
            </a:r>
            <a:br/>
            <a:r>
              <a:t>  timestamp = {Wed, 07 Apr 2021 16:17:44 +0200},</a:t>
            </a:r>
            <a:br/>
            <a:r>
              <a:t>  biburl    = {https://dblp.org/rec/conf/wsdm/0022SCZ21.bib},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Multi-hop Knowledge Base Question Answering by Learning Intermediate Supervision Signals.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https://doi.org/10.1145/3437963.3441753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@inproceedings{DBLP:conf/wsdm/HeL0ZW21,</a:t>
            </a:r>
            <a:br/>
            <a:r>
              <a:t>  author    = {Gaole He and</a:t>
            </a:r>
            <a:br/>
            <a:r>
              <a:t>               Yunshi Lan and</a:t>
            </a:r>
            <a:br/>
            <a:r>
              <a:t>               Jing Jiang and</a:t>
            </a:r>
            <a:br/>
            <a:r>
              <a:t>               Wayne Xin Zhao and</a:t>
            </a:r>
            <a:br/>
            <a:r>
              <a:t>               Ji{-}Rong Wen},</a:t>
            </a:r>
            <a:br/>
            <a:r>
              <a:t>  editor    = {Liane Lewin{-}Eytan and</a:t>
            </a:r>
            <a:br/>
            <a:r>
              <a:t>               David Carmel and</a:t>
            </a:r>
            <a:br/>
            <a:r>
              <a:t>               Elad Yom{-}Tov and</a:t>
            </a:r>
            <a:br/>
            <a:r>
              <a:t>               Eugene Agichtein and</a:t>
            </a:r>
            <a:br/>
            <a:r>
              <a:t>               Evgeniy Gabrilovich},</a:t>
            </a:r>
            <a:br/>
            <a:r>
              <a:t>  title     = {Improving Multi-hop Knowledge Base Question Answering by Learning</a:t>
            </a:r>
            <a:br/>
            <a:r>
              <a:t>               Intermediate Supervision Signals},</a:t>
            </a:r>
            <a:br/>
            <a:r>
              <a:t>  booktitle = {{WSDM} '21, The Fourteenth {ACM} International Conference on Web Search</a:t>
            </a:r>
            <a:br/>
            <a:r>
              <a:t>               and Data Mining, Virtual Event, Israel, March 8-12, 2021},</a:t>
            </a:r>
            <a:br/>
            <a:r>
              <a:t>  pages     = {553--561},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{https://doi.org/10.1145/3437963.3441753},</a:t>
            </a:r>
            <a:br/>
            <a:r>
              <a:t>  doi       = {10.1145/3437963.3441753},</a:t>
            </a:r>
            <a:br/>
            <a:r>
              <a:t>  timestamp = {Thu, 14 Oct 2021 09:49:08 +0200},</a:t>
            </a:r>
            <a:br/>
            <a:r>
              <a:t>  biburl    = {https://dblp.org/rec/conf/wsdm/HeL0ZW21.bib},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Rewriting for Conversational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https://doi.org/10.1145/3437963.3441748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@inproceedings{DBLP:conf/wsdm/VakulenkoLTA21,</a:t>
            </a:r>
            <a:br/>
            <a:r>
              <a:t>  author    = {Svitlana Vakulenko and</a:t>
            </a:r>
            <a:br/>
            <a:r>
              <a:t>               Shayne Longpre and</a:t>
            </a:r>
            <a:br/>
            <a:r>
              <a:t>               Zhucheng Tu and</a:t>
            </a:r>
            <a:br/>
            <a:r>
              <a:t>               Raviteja Anantha},</a:t>
            </a:r>
            <a:br/>
            <a:r>
              <a:t>  editor    = {Liane Lewin{-}Eytan and</a:t>
            </a:r>
            <a:br/>
            <a:r>
              <a:t>               David Carmel and</a:t>
            </a:r>
            <a:br/>
            <a:r>
              <a:t>               Elad Yom{-}Tov and</a:t>
            </a:r>
            <a:br/>
            <a:r>
              <a:t>               Eugene Agichtein and</a:t>
            </a:r>
            <a:br/>
            <a:r>
              <a:t>               Evgeniy Gabrilovich},</a:t>
            </a:r>
            <a:br/>
            <a:r>
              <a:t>  title     = {Question Rewriting for Conversational Question Answering},</a:t>
            </a:r>
            <a:br/>
            <a:r>
              <a:t>  booktitle = {{WSDM} '21, The Fourteenth {ACM} International Conference on Web Search</a:t>
            </a:r>
            <a:br/>
            <a:r>
              <a:t>               and Data Mining, Virtual Event, Israel, March 8-12, 2021},</a:t>
            </a:r>
            <a:br/>
            <a:r>
              <a:t>  pages     = {355--363},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{https://doi.org/10.1145/3437963.3441748},</a:t>
            </a:r>
            <a:br/>
            <a:r>
              <a:t>  doi       = {10.1145/3437963.3441748},</a:t>
            </a:r>
            <a:br/>
            <a:r>
              <a:t>  timestamp = {Wed, 07 Apr 2021 16:17:44 +0200},</a:t>
            </a:r>
            <a:br/>
            <a:r>
              <a:t>  biburl    = {https://dblp.org/rec/conf/wsdm/VakulenkoLTA21.bib},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WULAI-QA: Web Understanding and Learning with AI towards Document-based Question Answering against </a:t>
            </a:r>
            <a:br/>
            <a:r>
              <a:t> COVID-19.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https://doi.org/10.1145/3437963.3441707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@inproceedings{DBLP:conf/wsdm/ZhangZHW021,</a:t>
            </a:r>
            <a:br/>
            <a:r>
              <a:t>  author    = {Yuan Zhang and</a:t>
            </a:r>
            <a:br/>
            <a:r>
              <a:t>               Xiaoqing Zhang and</a:t>
            </a:r>
            <a:br/>
            <a:r>
              <a:t>               Yichuan Hu and</a:t>
            </a:r>
            <a:br/>
            <a:r>
              <a:t>               Guanchun Wang and</a:t>
            </a:r>
            <a:br/>
            <a:r>
              <a:t>               Rui Yan},</a:t>
            </a:r>
            <a:br/>
            <a:r>
              <a:t>  editor    = {Liane Lewin{-}Eytan and</a:t>
            </a:r>
            <a:br/>
            <a:r>
              <a:t>               David Carmel and</a:t>
            </a:r>
            <a:br/>
            <a:r>
              <a:t>               Elad Yom{-}Tov and</a:t>
            </a:r>
            <a:br/>
            <a:r>
              <a:t>               Eugene Agichtein and</a:t>
            </a:r>
            <a:br/>
            <a:r>
              <a:t>               Evgeniy Gabrilovich},</a:t>
            </a:r>
            <a:br/>
            <a:r>
              <a:t>  title     = {{WULAI-QA:} Web Understanding and Learning with {AI} towards Document-based</a:t>
            </a:r>
            <a:br/>
            <a:r>
              <a:t>               Question Answering against {COVID-19}},</a:t>
            </a:r>
            <a:br/>
            <a:r>
              <a:t>  booktitle = {{WSDM} '21, The Fourteenth {ACM} International Conference on Web Search</a:t>
            </a:r>
            <a:br/>
            <a:r>
              <a:t>               and Data Mining, Virtual Event, Israel, March 8-12, 2021},</a:t>
            </a:r>
            <a:br/>
            <a:r>
              <a:t>  pages     = {898--901},</a:t>
            </a:r>
            <a:br/>
            <a:r>
              <a:t>  publisher = {{ACM}},</a:t>
            </a:r>
            <a:br/>
            <a:r>
              <a:t>  year      = {2021},</a:t>
            </a:r>
            <a:br/>
            <a:r>
              <a:t>  url       = {https://doi.org/10.1145/3437963.3441707},</a:t>
            </a:r>
            <a:br/>
            <a:r>
              <a:t>  doi       = {10.1145/3437963.3441707},</a:t>
            </a:r>
            <a:br/>
            <a:r>
              <a:t>  timestamp = {Wed, 07 Apr 2021 16:17:44 +0200},</a:t>
            </a:r>
            <a:br/>
            <a:r>
              <a:t>  biburl    = {https://dblp.org/rec/conf/wsdm/ZhangZHW021.bib},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Multilingual COVID-QA: Learning towards Global Information Sharing via Web Question Answering in </a:t>
            </a:r>
            <a:br/>
            <a:r>
              <a:t> Multiple Languages.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https://doi.org/10.1145/3442381.3449991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@inproceedings{DBLP:conf/www/0001LCZH021,</a:t>
            </a:r>
            <a:br/>
            <a:r>
              <a:t>  author    = {Rui Yan and</a:t>
            </a:r>
            <a:br/>
            <a:r>
              <a:t>               Weiheng Liao and</a:t>
            </a:r>
            <a:br/>
            <a:r>
              <a:t>               Jianwei Cui and</a:t>
            </a:r>
            <a:br/>
            <a:r>
              <a:t>               Hailei Zhang and</a:t>
            </a:r>
            <a:br/>
            <a:r>
              <a:t>               Yichuan Hu and</a:t>
            </a:r>
            <a:br/>
            <a:r>
              <a:t>               Dongyan Zhao},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{Multilingual {COVID-QA:} Learning towards Global Information Sharing</a:t>
            </a:r>
            <a:br/>
            <a:r>
              <a:t>               via Web Question Answering in Multiple Languages},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{2590--2600},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{https://doi.org/10.1145/3442381.3449991},</a:t>
            </a:r>
            <a:br/>
            <a:r>
              <a:t>  doi       = {10.1145/3442381.3449991},</a:t>
            </a:r>
            <a:br/>
            <a:r>
              <a:t>  timestamp = {Mon, 07 Jun 2021 14:20:06 +0200},</a:t>
            </a:r>
            <a:br/>
            <a:r>
              <a:t>  biburl    = {https://dblp.org/rec/conf/www/0001LCZH021.bib},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Cross-domain Knowledge Distillation for Retrieval-based Question Answering Systems.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https://doi.org/10.1145/3442381.3449814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@inproceedings{DBLP:conf/www/ChenWQGJL21,</a:t>
            </a:r>
            <a:br/>
            <a:r>
              <a:t>  author    = {Cen Chen and</a:t>
            </a:r>
            <a:br/>
            <a:r>
              <a:t>               Chengyu Wang and</a:t>
            </a:r>
            <a:br/>
            <a:r>
              <a:t>               Minghui Qiu and</a:t>
            </a:r>
            <a:br/>
            <a:r>
              <a:t>               Dehong Gao and</a:t>
            </a:r>
            <a:br/>
            <a:r>
              <a:t>               Linbo Jin and</a:t>
            </a:r>
            <a:br/>
            <a:r>
              <a:t>               Wang Li},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{Cross-domain Knowledge Distillation for Retrieval-based Question Answering</a:t>
            </a:r>
            <a:br/>
            <a:r>
              <a:t>               Systems},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{2613--2623},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{https://doi.org/10.1145/3442381.3449814},</a:t>
            </a:r>
            <a:br/>
            <a:r>
              <a:t>  doi       = {10.1145/3442381.3449814},</a:t>
            </a:r>
            <a:br/>
            <a:r>
              <a:t>  timestamp = {Tue, 08 Jun 2021 10:13:04 +0200},</a:t>
            </a:r>
            <a:br/>
            <a:r>
              <a:t>  biburl    = {https://dblp.org/rec/conf/www/ChenWQGJL21.bib},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Joint Spatio-Textual Reasoning for Answering Tourism Questions.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https://doi.org/10.1145/3442381.3449857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@inproceedings{DBLP:conf/www/ContractorGMS21,</a:t>
            </a:r>
            <a:br/>
            <a:r>
              <a:t>  author    = {Danish Contractor and</a:t>
            </a:r>
            <a:br/>
            <a:r>
              <a:t>               Shashank Goel and</a:t>
            </a:r>
            <a:br/>
            <a:r>
              <a:t>               Mausam and</a:t>
            </a:r>
            <a:br/>
            <a:r>
              <a:t>               Parag Singla},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{Joint Spatio-Textual Reasoning for Answering Tourism Questions},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{1978--1989},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{https://doi.org/10.1145/3442381.3449857},</a:t>
            </a:r>
            <a:br/>
            <a:r>
              <a:t>  doi       = {10.1145/3442381.3449857},</a:t>
            </a:r>
            <a:br/>
            <a:r>
              <a:t>  timestamp = {Mon, 07 Jun 2021 14:20:06 +0200},</a:t>
            </a:r>
            <a:br/>
            <a:r>
              <a:t>  biburl    = {https://dblp.org/rec/conf/www/ContractorGMS21.bib},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I.I.D.: Three Levels of Generalization for Question Answering on Knowledge Bases.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https://doi.org/10.1145/3442381.3449992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@inproceedings{DBLP:conf/www/GuKVSLY021,</a:t>
            </a:r>
            <a:br/>
            <a:r>
              <a:t>  author    = {Yu Gu and</a:t>
            </a:r>
            <a:br/>
            <a:r>
              <a:t>               Sue Kase and</a:t>
            </a:r>
            <a:br/>
            <a:r>
              <a:t>               Michelle Vanni and</a:t>
            </a:r>
            <a:br/>
            <a:r>
              <a:t>               Brian M. Sadler and</a:t>
            </a:r>
            <a:br/>
            <a:r>
              <a:t>               Percy Liang and</a:t>
            </a:r>
            <a:br/>
            <a:r>
              <a:t>               Xifeng Yan and</a:t>
            </a:r>
            <a:br/>
            <a:r>
              <a:t>               Yu Su},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{Beyond {I.I.D.:} Three Levels of Generalization for Question Answering</a:t>
            </a:r>
            <a:br/>
            <a:r>
              <a:t>               on Knowledge Bases},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{3477--3488},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{https://doi.org/10.1145/3442381.3449992},</a:t>
            </a:r>
            <a:br/>
            <a:r>
              <a:t>  doi       = {10.1145/3442381.3449992},</a:t>
            </a:r>
            <a:br/>
            <a:r>
              <a:t>  timestamp = {Mon, 07 Jun 2021 14:20:06 +0200},</a:t>
            </a:r>
            <a:br/>
            <a:r>
              <a:t>  biburl    = {https://dblp.org/rec/conf/www/GuKVSLY021.bib},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Counterfactual-Augmented Data for Multi-Hop Knowledge Base Question Answering.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https://doi.org/10.1145/3442442.3453706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@inproceedings{DBLP:conf/www/Li21,</a:t>
            </a:r>
            <a:br/>
            <a:r>
              <a:t>  author    = {Yingting Li},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{Counterfactual-Augmented Data for Multi-Hop Knowledge Base Question</a:t>
            </a:r>
            <a:br/>
            <a:r>
              <a:t>               Answering},</a:t>
            </a:r>
            <a:br/>
            <a:r>
              <a:t>  booktitle = {Companion of The Web Conference 2021, Virtual Event / Ljubljana, Slovenia,</a:t>
            </a:r>
            <a:br/>
            <a:r>
              <a:t>               April 19-23, 2021},</a:t>
            </a:r>
            <a:br/>
            <a:r>
              <a:t>  pages     = {719--720},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{https://doi.org/10.1145/3442442.3453706},</a:t>
            </a:r>
            <a:br/>
            <a:r>
              <a:t>  doi       = {10.1145/3442442.3453706},</a:t>
            </a:r>
            <a:br/>
            <a:r>
              <a:t>  timestamp = {Mon, 07 Jun 2021 14:34:36 +0200},</a:t>
            </a:r>
            <a:br/>
            <a:r>
              <a:t>  biburl    = {https://dblp.org/rec/conf/www/Li21.bib},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Weakly-Supervised Question Answering with Effective Rank and Weighted Loss over Candidates.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https://doi.org/10.1145/3442381.3449919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@inproceedings{DBLP:conf/www/QinZS21,</a:t>
            </a:r>
            <a:br/>
            <a:r>
              <a:t>  author    = {Haozhe Qin and</a:t>
            </a:r>
            <a:br/>
            <a:r>
              <a:t>               Jiangang Zhu and</a:t>
            </a:r>
            <a:br/>
            <a:r>
              <a:t>               Beijun Shen},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{Weakly-Supervised Question Answering with Effective Rank and Weighted</a:t>
            </a:r>
            <a:br/>
            <a:r>
              <a:t>               Loss over Candidates},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{1959--1967},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{https://doi.org/10.1145/3442381.3449919},</a:t>
            </a:r>
            <a:br/>
            <a:r>
              <a:t>  doi       = {10.1145/3442381.3449919},</a:t>
            </a:r>
            <a:br/>
            <a:r>
              <a:t>  timestamp = {Mon, 07 Jun 2021 14:20:06 +0200},</a:t>
            </a:r>
            <a:br/>
            <a:r>
              <a:t>  biburl    = {https://dblp.org/rec/conf/www/QinZS21.bib},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Multi-Tier Attention Network using Term-weighted Question Features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https://doi.org/10.1016/j.imavis.2021.104291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@article{DBLP:journals/ivc/ManmadhanK21,</a:t>
            </a:r>
            <a:br/>
            <a:r>
              <a:t>  author    = {Sruthy Manmadhan and</a:t>
            </a:r>
            <a:br/>
            <a:r>
              <a:t>               Binsu C. Kovoor},</a:t>
            </a:r>
            <a:br/>
            <a:r>
              <a:t>  title     = {Multi-Tier Attention Network using Term-weighted Question Features</a:t>
            </a:r>
            <a:br/>
            <a:r>
              <a:t>               for Visual Question Answering},</a:t>
            </a:r>
            <a:br/>
            <a:r>
              <a:t>  journal   = {Image Vis. Comput.},</a:t>
            </a:r>
            <a:br/>
            <a:r>
              <a:t>  volume    = {115},</a:t>
            </a:r>
            <a:br/>
            <a:r>
              <a:t>  pages     = {104291},</a:t>
            </a:r>
            <a:br/>
            <a:r>
              <a:t>  year      = {2021},</a:t>
            </a:r>
            <a:br/>
            <a:r>
              <a:t>  url       = {https://doi.org/10.1016/j.imavis.2021.104291},</a:t>
            </a:r>
            <a:br/>
            <a:r>
              <a:t>  doi       = {10.1016/j.imavis.2021.104291},</a:t>
            </a:r>
            <a:br/>
            <a:r>
              <a:t>  timestamp = {Wed, 17 Nov 2021 17:36:46 +0100},</a:t>
            </a:r>
            <a:br/>
            <a:r>
              <a:t>  biburl    = {https://dblp.org/rec/journals/ivc/ManmadhanK21.bib},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ComQA: Compositional Question Answering via Hierarchical Graph Neural Networks. (conference)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https://doi.org/10.1145/3442381.3449993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@inproceedings{DBLP:conf/www/WangYCXW21,</a:t>
            </a:r>
            <a:br/>
            <a:r>
              <a:t>  author    = {Bingning Wang and</a:t>
            </a:r>
            <a:br/>
            <a:r>
              <a:t>               Ting Yao and</a:t>
            </a:r>
            <a:br/>
            <a:r>
              <a:t>               Weipeng Chen and</a:t>
            </a:r>
            <a:br/>
            <a:r>
              <a:t>               Jingfang Xu and</a:t>
            </a:r>
            <a:br/>
            <a:r>
              <a:t>               Xiaochuan Wang},</a:t>
            </a:r>
            <a:br/>
            <a:r>
              <a:t>  editor    = {Jure Leskovec and</a:t>
            </a:r>
            <a:br/>
            <a:r>
              <a:t>               Marko Grobelnik and</a:t>
            </a:r>
            <a:br/>
            <a:r>
              <a:t>               Marc Najork and</a:t>
            </a:r>
            <a:br/>
            <a:r>
              <a:t>               Jie Tang and</a:t>
            </a:r>
            <a:br/>
            <a:r>
              <a:t>               Leila Zia},</a:t>
            </a:r>
            <a:br/>
            <a:r>
              <a:t>  title     = {ComQA: Compositional Question Answering via Hierarchical Graph Neural</a:t>
            </a:r>
            <a:br/>
            <a:r>
              <a:t>               Networks},</a:t>
            </a:r>
            <a:br/>
            <a:r>
              <a:t>  booktitle = {{WWW} '21: The Web Conference 2021, Virtual Event / Ljubljana, Slovenia,</a:t>
            </a:r>
            <a:br/>
            <a:r>
              <a:t>               April 19-23, 2021},</a:t>
            </a:r>
            <a:br/>
            <a:r>
              <a:t>  pages     = {2601--2612},</a:t>
            </a:r>
            <a:br/>
            <a:r>
              <a:t>  publisher = {{ACM} / {IW3C2}},</a:t>
            </a:r>
            <a:br/>
            <a:r>
              <a:t>  year      = {2021},</a:t>
            </a:r>
            <a:br/>
            <a:r>
              <a:t>  url       = {https://doi.org/10.1145/3442381.3449993},</a:t>
            </a:r>
            <a:br/>
            <a:r>
              <a:t>  doi       = {10.1145/3442381.3449993},</a:t>
            </a:r>
            <a:br/>
            <a:r>
              <a:t>  timestamp = {Mon, 07 Jun 2021 14:20:06 +0200},</a:t>
            </a:r>
            <a:br/>
            <a:r>
              <a:t>  biburl    = {https://dblp.org/rec/conf/www/WangYCXW21.bib},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RiddleSense: Answering Riddle Questions as Commonsense Reasoning.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https://arxiv.org/abs/2101.00376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@article{DBLP:journals/corr/abs-2101-00376,</a:t>
            </a:r>
            <a:br/>
            <a:r>
              <a:t>  author    = {Bill Yuchen Lin and</a:t>
            </a:r>
            <a:br/>
            <a:r>
              <a:t>               Ziyi Wu and</a:t>
            </a:r>
            <a:br/>
            <a:r>
              <a:t>               Yichi Yang and</a:t>
            </a:r>
            <a:br/>
            <a:r>
              <a:t>               Dong{-}Ho Lee and</a:t>
            </a:r>
            <a:br/>
            <a:r>
              <a:t>               Xiang Ren},</a:t>
            </a:r>
            <a:br/>
            <a:r>
              <a:t>  title     = {RiddleSense: Answering Riddle Questions as Commonsense Reasoning},</a:t>
            </a:r>
            <a:br/>
            <a:r>
              <a:t>  journal   = {CoRR},</a:t>
            </a:r>
            <a:br/>
            <a:r>
              <a:t>  volume    = {abs/2101.00376},</a:t>
            </a:r>
            <a:br/>
            <a:r>
              <a:t>  year      = {2021},</a:t>
            </a:r>
            <a:br/>
            <a:r>
              <a:t>  url       = {https://arxiv.org/abs/2101.00376},</a:t>
            </a:r>
            <a:br/>
            <a:r>
              <a:t>  eprinttype = {arXiv},</a:t>
            </a:r>
            <a:br/>
            <a:r>
              <a:t>  eprint    = {2101.00376},</a:t>
            </a:r>
            <a:br/>
            <a:r>
              <a:t>  timestamp = {Mon, 01 Mar 2021 13:46:55 +0100},</a:t>
            </a:r>
            <a:br/>
            <a:r>
              <a:t>  biburl    = {https://dblp.org/rec/journals/corr/abs-2101-00376.bib},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Retrieving and Reading: A Comprehensive Survey on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https://arxiv.org/abs/2101.00774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@article{DBLP:journals/corr/abs-2101-00774,</a:t>
            </a:r>
            <a:br/>
            <a:r>
              <a:t>  author    = {Fengbin Zhu and</a:t>
            </a:r>
            <a:br/>
            <a:r>
              <a:t>               Wenqiang Lei and</a:t>
            </a:r>
            <a:br/>
            <a:r>
              <a:t>               Chao Wang and</a:t>
            </a:r>
            <a:br/>
            <a:r>
              <a:t>               Jianming Zheng and</a:t>
            </a:r>
            <a:br/>
            <a:r>
              <a:t>               Soujanya Poria and</a:t>
            </a:r>
            <a:br/>
            <a:r>
              <a:t>               Tat{-}Seng Chua},</a:t>
            </a:r>
            <a:br/>
            <a:r>
              <a:t>  title     = {Retrieving and Reading: {A} Comprehensive Survey on Open-domain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{abs/2101.00774},</a:t>
            </a:r>
            <a:br/>
            <a:r>
              <a:t>  year      = {2021},</a:t>
            </a:r>
            <a:br/>
            <a:r>
              <a:t>  url       = {https://arxiv.org/abs/2101.00774},</a:t>
            </a:r>
            <a:br/>
            <a:r>
              <a:t>  eprinttype = {arXiv},</a:t>
            </a:r>
            <a:br/>
            <a:r>
              <a:t>  eprint    = {2101.00774},</a:t>
            </a:r>
            <a:br/>
            <a:r>
              <a:t>  timestamp = {Thu, 21 Jan 2021 14:42:30 +0100},</a:t>
            </a:r>
            <a:br/>
            <a:r>
              <a:t>  biburl    = {https://dblp.org/rec/journals/corr/abs-2101-00774.bib},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EfficientQA : a RoBERTa Based Phrase-Indexed Question-Answering System.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https://arxiv.org/abs/2101.02157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@article{DBLP:journals/corr/abs-2101-02157,</a:t>
            </a:r>
            <a:br/>
            <a:r>
              <a:t>  author    = {Sofian Chaybouti and</a:t>
            </a:r>
            <a:br/>
            <a:r>
              <a:t>               Achraf Saghe and</a:t>
            </a:r>
            <a:br/>
            <a:r>
              <a:t>               Aymen Shabou},</a:t>
            </a:r>
            <a:br/>
            <a:r>
              <a:t>  title     = {EfficientQA : a RoBERTa Based Phrase-Indexed Question-Answering System},</a:t>
            </a:r>
            <a:br/>
            <a:r>
              <a:t>  journal   = {CoRR},</a:t>
            </a:r>
            <a:br/>
            <a:r>
              <a:t>  volume    = {abs/2101.02157},</a:t>
            </a:r>
            <a:br/>
            <a:r>
              <a:t>  year      = {2021},</a:t>
            </a:r>
            <a:br/>
            <a:r>
              <a:t>  url       = {https://arxiv.org/abs/2101.02157},</a:t>
            </a:r>
            <a:br/>
            <a:r>
              <a:t>  eprinttype = {arXiv},</a:t>
            </a:r>
            <a:br/>
            <a:r>
              <a:t>  eprint    = {2101.02157},</a:t>
            </a:r>
            <a:br/>
            <a:r>
              <a:t>  timestamp = {Tue, 02 Feb 2021 08:09:15 +0100},</a:t>
            </a:r>
            <a:br/>
            <a:r>
              <a:t>  biburl    = {https://dblp.org/rec/journals/corr/abs-2101-02157.bib},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Understanding the Role of Scene Graphs in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https://arxiv.org/abs/2101.05479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@article{DBLP:journals/corr/abs-2101-05479,</a:t>
            </a:r>
            <a:br/>
            <a:r>
              <a:t>  author    = {Vinay Damodaran and</a:t>
            </a:r>
            <a:br/>
            <a:r>
              <a:t>               Sharanya Chakravarthy and</a:t>
            </a:r>
            <a:br/>
            <a:r>
              <a:t>               Akshay Kumar and</a:t>
            </a:r>
            <a:br/>
            <a:r>
              <a:t>               Anjana Umapathy and</a:t>
            </a:r>
            <a:br/>
            <a:r>
              <a:t>               Teruko Mitamura and</a:t>
            </a:r>
            <a:br/>
            <a:r>
              <a:t>               Yuta Nakashima and</a:t>
            </a:r>
            <a:br/>
            <a:r>
              <a:t>               Noa Garcia and</a:t>
            </a:r>
            <a:br/>
            <a:r>
              <a:t>               Chenhui Chu},</a:t>
            </a:r>
            <a:br/>
            <a:r>
              <a:t>  title     = {Understanding the Role of Scene Graphs in Visual Question Answering},</a:t>
            </a:r>
            <a:br/>
            <a:r>
              <a:t>  journal   = {CoRR},</a:t>
            </a:r>
            <a:br/>
            <a:r>
              <a:t>  volume    = {abs/2101.05479},</a:t>
            </a:r>
            <a:br/>
            <a:r>
              <a:t>  year      = {2021},</a:t>
            </a:r>
            <a:br/>
            <a:r>
              <a:t>  url       = {https://arxiv.org/abs/2101.05479},</a:t>
            </a:r>
            <a:br/>
            <a:r>
              <a:t>  eprinttype = {arXiv},</a:t>
            </a:r>
            <a:br/>
            <a:r>
              <a:t>  eprint    = {2101.05479},</a:t>
            </a:r>
            <a:br/>
            <a:r>
              <a:t>  timestamp = {Thu, 14 Oct 2021 09:13:55 +0200},</a:t>
            </a:r>
            <a:br/>
            <a:r>
              <a:t>  biburl    = {https://dblp.org/rec/journals/corr/abs-2101-05479.bib},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Recent Advances in Video Question Answering: A Review of Datasets and Methods.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https://arxiv.org/abs/2101.05954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@article{DBLP:journals/corr/abs-2101-05954,</a:t>
            </a:r>
            <a:br/>
            <a:r>
              <a:t>  author    = {Devshree Patel and</a:t>
            </a:r>
            <a:br/>
            <a:r>
              <a:t>               Ratnam Parikh and</a:t>
            </a:r>
            <a:br/>
            <a:r>
              <a:t>               Yesha Shastri},</a:t>
            </a:r>
            <a:br/>
            <a:r>
              <a:t>  title     = {Recent Advances in Video Question Answering: {A} Review of Datasets</a:t>
            </a:r>
            <a:br/>
            <a:r>
              <a:t>               and Methods},</a:t>
            </a:r>
            <a:br/>
            <a:r>
              <a:t>  journal   = {CoRR},</a:t>
            </a:r>
            <a:br/>
            <a:r>
              <a:t>  volume    = {abs/2101.05954},</a:t>
            </a:r>
            <a:br/>
            <a:r>
              <a:t>  year      = {2021},</a:t>
            </a:r>
            <a:br/>
            <a:r>
              <a:t>  url       = {https://arxiv.org/abs/2101.05954},</a:t>
            </a:r>
            <a:br/>
            <a:r>
              <a:t>  eprinttype = {arXiv},</a:t>
            </a:r>
            <a:br/>
            <a:r>
              <a:t>  eprint    = {2101.05954},</a:t>
            </a:r>
            <a:br/>
            <a:r>
              <a:t>  timestamp = {Fri, 22 Jan 2021 15:16:00 +0100},</a:t>
            </a:r>
            <a:br/>
            <a:r>
              <a:t>  biburl    = {https://dblp.org/rec/journals/corr/abs-2101-05954.bib},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Coarse-grained decomposition and fine-grained interaction for multi-hop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https://arxiv.org/abs/2101.05988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@article{DBLP:journals/corr/abs-2101-05988,</a:t>
            </a:r>
            <a:br/>
            <a:r>
              <a:t>  author    = {Xing Cao and</a:t>
            </a:r>
            <a:br/>
            <a:r>
              <a:t>               Yun Liu},</a:t>
            </a:r>
            <a:br/>
            <a:r>
              <a:t>  title     = {Coarse-grained decomposition and fine-grained interaction for multi-hop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{abs/2101.05988},</a:t>
            </a:r>
            <a:br/>
            <a:r>
              <a:t>  year      = {2021},</a:t>
            </a:r>
            <a:br/>
            <a:r>
              <a:t>  url       = {https://arxiv.org/abs/2101.05988},</a:t>
            </a:r>
            <a:br/>
            <a:r>
              <a:t>  eprinttype = {arXiv},</a:t>
            </a:r>
            <a:br/>
            <a:r>
              <a:t>  eprint    = {2101.05988},</a:t>
            </a:r>
            <a:br/>
            <a:r>
              <a:t>  timestamp = {Fri, 22 Jan 2021 15:16:00 +0100},</a:t>
            </a:r>
            <a:br/>
            <a:r>
              <a:t>  biburl    = {https://dblp.org/rec/journals/corr/abs-2101-05988.bib},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Incremental Knowledge Based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https://arxiv.org/abs/2101.06938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@article{DBLP:journals/corr/abs-2101-06938,</a:t>
            </a:r>
            <a:br/>
            <a:r>
              <a:t>  author    = {Yongqi Li and</a:t>
            </a:r>
            <a:br/>
            <a:r>
              <a:t>               Wenjie Li and</a:t>
            </a:r>
            <a:br/>
            <a:r>
              <a:t>               Liqiang Nie},</a:t>
            </a:r>
            <a:br/>
            <a:r>
              <a:t>  title     = {Incremental Knowledge Based Question Answering},</a:t>
            </a:r>
            <a:br/>
            <a:r>
              <a:t>  journal   = {CoRR},</a:t>
            </a:r>
            <a:br/>
            <a:r>
              <a:t>  volume    = {abs/2101.06938},</a:t>
            </a:r>
            <a:br/>
            <a:r>
              <a:t>  year      = {2021},</a:t>
            </a:r>
            <a:br/>
            <a:r>
              <a:t>  url       = {https://arxiv.org/abs/2101.06938},</a:t>
            </a:r>
            <a:br/>
            <a:r>
              <a:t>  eprinttype = {arXiv},</a:t>
            </a:r>
            <a:br/>
            <a:r>
              <a:t>  eprint    = {2101.06938},</a:t>
            </a:r>
            <a:br/>
            <a:r>
              <a:t>  timestamp = {Fri, 22 Jan 2021 15:16:00 +0100},</a:t>
            </a:r>
            <a:br/>
            <a:r>
              <a:t>  biburl    = {https://dblp.org/rec/journals/corr/abs-2101-06938.bib},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Templates of generic geographic information for answering where-questions.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https://arxiv.org/abs/2101.08394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@article{DBLP:journals/corr/abs-2101-08394,</a:t>
            </a:r>
            <a:br/>
            <a:r>
              <a:t>  author    = {Ehsan Hamzei and</a:t>
            </a:r>
            <a:br/>
            <a:r>
              <a:t>               Stephan Winter and</a:t>
            </a:r>
            <a:br/>
            <a:r>
              <a:t>               Martin Tomko},</a:t>
            </a:r>
            <a:br/>
            <a:r>
              <a:t>  title     = {Templates of generic geographic information for answering where-questions},</a:t>
            </a:r>
            <a:br/>
            <a:r>
              <a:t>  journal   = {CoRR},</a:t>
            </a:r>
            <a:br/>
            <a:r>
              <a:t>  volume    = {abs/2101.08394},</a:t>
            </a:r>
            <a:br/>
            <a:r>
              <a:t>  year      = {2021},</a:t>
            </a:r>
            <a:br/>
            <a:r>
              <a:t>  url       = {https://arxiv.org/abs/2101.08394},</a:t>
            </a:r>
            <a:br/>
            <a:r>
              <a:t>  eprinttype = {arXiv},</a:t>
            </a:r>
            <a:br/>
            <a:r>
              <a:t>  eprint    = {2101.08394},</a:t>
            </a:r>
            <a:br/>
            <a:r>
              <a:t>  timestamp = {Sat, 30 Jan 2021 18:02:51 +0100},</a:t>
            </a:r>
            <a:br/>
            <a:r>
              <a:t>  biburl    = {https://dblp.org/rec/journals/corr/abs-2101-08394.bib},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Natural Language Question Answering over Earth Observation Linked Data using Attention-based </a:t>
            </a:r>
            <a:br/>
            <a:r>
              <a:t> Neural Machine Translation.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https://arxiv.org/abs/2101.09427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@article{DBLP:journals/corr/abs-2101-09427,</a:t>
            </a:r>
            <a:br/>
            <a:r>
              <a:t>  author    = {Abhishek V. Potnis and</a:t>
            </a:r>
            <a:br/>
            <a:r>
              <a:t>               Rajat C. Shinde and</a:t>
            </a:r>
            <a:br/>
            <a:r>
              <a:t>               Surya S. Durbha},</a:t>
            </a:r>
            <a:br/>
            <a:r>
              <a:t>  title     = {Towards Natural Language Question Answering over Earth Observation</a:t>
            </a:r>
            <a:br/>
            <a:r>
              <a:t>               Linked Data using Attention-based Neural Machine Translation},</a:t>
            </a:r>
            <a:br/>
            <a:r>
              <a:t>  journal   = {CoRR},</a:t>
            </a:r>
            <a:br/>
            <a:r>
              <a:t>  volume    = {abs/2101.09427},</a:t>
            </a:r>
            <a:br/>
            <a:r>
              <a:t>  year      = {2021},</a:t>
            </a:r>
            <a:br/>
            <a:r>
              <a:t>  url       = {https://arxiv.org/abs/2101.09427},</a:t>
            </a:r>
            <a:br/>
            <a:r>
              <a:t>  eprinttype = {arXiv},</a:t>
            </a:r>
            <a:br/>
            <a:r>
              <a:t>  eprint    = {2101.09427},</a:t>
            </a:r>
            <a:br/>
            <a:r>
              <a:t>  timestamp = {Sat, 30 Jan 2021 18:02:51 +0100},</a:t>
            </a:r>
            <a:br/>
            <a:r>
              <a:t>  biburl    = {https://dblp.org/rec/journals/corr/abs-2101-09427.bib},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VQA as a factoid question answering problem: A novel approach for knowledge-aware and explainable </a:t>
            </a:r>
            <a:br/>
            <a:r>
              <a:t>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https://doi.org/10.1016/j.imavis.2021.104328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@article{DBLP:journals/ivc/NarayananRPS21,</a:t>
            </a:r>
            <a:br/>
            <a:r>
              <a:t>  author    = {Abhishek Narayanan and</a:t>
            </a:r>
            <a:br/>
            <a:r>
              <a:t>               Abijna Rao and</a:t>
            </a:r>
            <a:br/>
            <a:r>
              <a:t>               Abhishek Prasad and</a:t>
            </a:r>
            <a:br/>
            <a:r>
              <a:t>               Natarajan Subramanyam},</a:t>
            </a:r>
            <a:br/>
            <a:r>
              <a:t>  title     = {{VQA} as a factoid question answering problem: {A} novel approach</a:t>
            </a:r>
            <a:br/>
            <a:r>
              <a:t>               for knowledge-aware and explainable visual question answering},</a:t>
            </a:r>
            <a:br/>
            <a:r>
              <a:t>  journal   = {Image Vis. Comput.},</a:t>
            </a:r>
            <a:br/>
            <a:r>
              <a:t>  volume    = {116},</a:t>
            </a:r>
            <a:br/>
            <a:r>
              <a:t>  pages     = {104328},</a:t>
            </a:r>
            <a:br/>
            <a:r>
              <a:t>  year      = {2021},</a:t>
            </a:r>
            <a:br/>
            <a:r>
              <a:t>  url       = {https://doi.org/10.1016/j.imavis.2021.104328},</a:t>
            </a:r>
            <a:br/>
            <a:r>
              <a:t>  doi       = {10.1016/j.imavis.2021.104328},</a:t>
            </a:r>
            <a:br/>
            <a:r>
              <a:t>  timestamp = {Sat, 25 Dec 2021 15:50:53 +0100},</a:t>
            </a:r>
            <a:br/>
            <a:r>
              <a:t>  biburl    = {https://dblp.org/rec/journals/ivc/NarayananRPS21.bib},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Transformer-Based Models for Question Answering on COVID19.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https://arxiv.org/abs/2101.11432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@article{DBLP:journals/corr/abs-2101-11432,</a:t>
            </a:r>
            <a:br/>
            <a:r>
              <a:t>  author    = {Hillary Ngai and</a:t>
            </a:r>
            <a:br/>
            <a:r>
              <a:t>               Yoona Park and</a:t>
            </a:r>
            <a:br/>
            <a:r>
              <a:t>               John Chen and</a:t>
            </a:r>
            <a:br/>
            <a:r>
              <a:t>               Mahboobeh Parsapoor},</a:t>
            </a:r>
            <a:br/>
            <a:r>
              <a:t>  title     = {Transformer-Based Models for Question Answering on {COVID19}},</a:t>
            </a:r>
            <a:br/>
            <a:r>
              <a:t>  journal   = {CoRR},</a:t>
            </a:r>
            <a:br/>
            <a:r>
              <a:t>  volume    = {abs/2101.11432},</a:t>
            </a:r>
            <a:br/>
            <a:r>
              <a:t>  year      = {2021},</a:t>
            </a:r>
            <a:br/>
            <a:r>
              <a:t>  url       = {https://arxiv.org/abs/2101.11432},</a:t>
            </a:r>
            <a:br/>
            <a:r>
              <a:t>  eprinttype = {arXiv},</a:t>
            </a:r>
            <a:br/>
            <a:r>
              <a:t>  eprint    = {2101.11432},</a:t>
            </a:r>
            <a:br/>
            <a:r>
              <a:t>  timestamp = {Sun, 31 Jan 2021 17:23:50 +0100},</a:t>
            </a:r>
            <a:br/>
            <a:r>
              <a:t>  biburl    = {https://dblp.org/rec/journals/corr/abs-2101-11432.bib},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Can Small and Synthetic Benchmarks Drive Modeling Innovation? A Retrospective Study of Question </a:t>
            </a:r>
            <a:br/>
            <a:r>
              <a:t> Answering Modeling Approaches.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https://arxiv.org/abs/2102.01065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@article{DBLP:journals/corr/abs-2102-01065,</a:t>
            </a:r>
            <a:br/>
            <a:r>
              <a:t>  author    = {Nelson F. Liu and</a:t>
            </a:r>
            <a:br/>
            <a:r>
              <a:t>               Tony Lee and</a:t>
            </a:r>
            <a:br/>
            <a:r>
              <a:t>               Robin Jia and</a:t>
            </a:r>
            <a:br/>
            <a:r>
              <a:t>               Percy Liang},</a:t>
            </a:r>
            <a:br/>
            <a:r>
              <a:t>  title     = {Can Small and Synthetic Benchmarks Drive Modeling Innovation? {A}</a:t>
            </a:r>
            <a:br/>
            <a:r>
              <a:t>               Retrospective Study of Question Answering Modeling Approaches},</a:t>
            </a:r>
            <a:br/>
            <a:r>
              <a:t>  journal   = {CoRR},</a:t>
            </a:r>
            <a:br/>
            <a:r>
              <a:t>  volume    = {abs/2102.01065},</a:t>
            </a:r>
            <a:br/>
            <a:r>
              <a:t>  year      = {2021},</a:t>
            </a:r>
            <a:br/>
            <a:r>
              <a:t>  url       = {https://arxiv.org/abs/2102.01065},</a:t>
            </a:r>
            <a:br/>
            <a:r>
              <a:t>  eprinttype = {arXiv},</a:t>
            </a:r>
            <a:br/>
            <a:r>
              <a:t>  eprint    = {2102.01065},</a:t>
            </a:r>
            <a:br/>
            <a:r>
              <a:t>  timestamp = {Tue, 09 Feb 2021 13:35:56 +0100},</a:t>
            </a:r>
            <a:br/>
            <a:r>
              <a:t>  biburl    = {https://dblp.org/rec/journals/corr/abs-2102-01065.bib},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Self-Teaching Machines to Read and Comprehend with Large-Scale Multi-Subject Question Answering </a:t>
            </a:r>
            <a:br/>
            <a:r>
              <a:t> Data.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https://arxiv.org/abs/2102.01226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@article{DBLP:journals/corr/abs-2102-01226,</a:t>
            </a:r>
            <a:br/>
            <a:r>
              <a:t>  author    = {Dian Yu and</a:t>
            </a:r>
            <a:br/>
            <a:r>
              <a:t>               Kai Sun and</a:t>
            </a:r>
            <a:br/>
            <a:r>
              <a:t>               Dong Yu and</a:t>
            </a:r>
            <a:br/>
            <a:r>
              <a:t>               Claire Cardie},</a:t>
            </a:r>
            <a:br/>
            <a:r>
              <a:t>  title     = {Self-Teaching Machines to Read and Comprehend with Large-Scale Multi-Subject</a:t>
            </a:r>
            <a:br/>
            <a:r>
              <a:t>               Question Answering Data},</a:t>
            </a:r>
            <a:br/>
            <a:r>
              <a:t>  journal   = {CoRR},</a:t>
            </a:r>
            <a:br/>
            <a:r>
              <a:t>  volume    = {abs/2102.01226},</a:t>
            </a:r>
            <a:br/>
            <a:r>
              <a:t>  year      = {2021},</a:t>
            </a:r>
            <a:br/>
            <a:r>
              <a:t>  url       = {https://arxiv.org/abs/2102.01226},</a:t>
            </a:r>
            <a:br/>
            <a:r>
              <a:t>  eprinttype = {arXiv},</a:t>
            </a:r>
            <a:br/>
            <a:r>
              <a:t>  eprint    = {2102.01226},</a:t>
            </a:r>
            <a:br/>
            <a:r>
              <a:t>  timestamp = {Thu, 30 Dec 2021 08:55:52 +0100},</a:t>
            </a:r>
            <a:br/>
            <a:r>
              <a:t>  biburl    = {https://dblp.org/rec/journals/corr/abs-2102-01226.bib},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Think you have Solved Direct-Answer Question Answering? Try ARC-DA, the Direct-Answer AI2 Reasoning </a:t>
            </a:r>
            <a:br/>
            <a:r>
              <a:t> Challenge.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https://arxiv.org/abs/2102.03315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@article{DBLP:journals/corr/abs-2102-03315,</a:t>
            </a:r>
            <a:br/>
            <a:r>
              <a:t>  author    = {Sumithra Bhakthavatsalam and</a:t>
            </a:r>
            <a:br/>
            <a:r>
              <a:t>               Daniel Khashabi and</a:t>
            </a:r>
            <a:br/>
            <a:r>
              <a:t>               Tushar Khot and</a:t>
            </a:r>
            <a:br/>
            <a:r>
              <a:t>               Bhavana Dalvi Mishra and</a:t>
            </a:r>
            <a:br/>
            <a:r>
              <a:t>               Kyle Richardson and</a:t>
            </a:r>
            <a:br/>
            <a:r>
              <a:t>               Ashish Sabharwal and</a:t>
            </a:r>
            <a:br/>
            <a:r>
              <a:t>               Carissa Schoenick and</a:t>
            </a:r>
            <a:br/>
            <a:r>
              <a:t>               Oyvind Tafjord and</a:t>
            </a:r>
            <a:br/>
            <a:r>
              <a:t>               Peter Clark},</a:t>
            </a:r>
            <a:br/>
            <a:r>
              <a:t>  title     = {Think you have Solved Direct-Answer Question Answering? Try ARC-DA,</a:t>
            </a:r>
            <a:br/>
            <a:r>
              <a:t>               the Direct-Answer {AI2} Reasoning Challenge},</a:t>
            </a:r>
            <a:br/>
            <a:r>
              <a:t>  journal   = {CoRR},</a:t>
            </a:r>
            <a:br/>
            <a:r>
              <a:t>  volume    = {abs/2102.03315},</a:t>
            </a:r>
            <a:br/>
            <a:r>
              <a:t>  year      = {2021},</a:t>
            </a:r>
            <a:br/>
            <a:r>
              <a:t>  url       = {https://arxiv.org/abs/2102.03315},</a:t>
            </a:r>
            <a:br/>
            <a:r>
              <a:t>  eprinttype = {arXiv},</a:t>
            </a:r>
            <a:br/>
            <a:r>
              <a:t>  eprint    = {2102.03315},</a:t>
            </a:r>
            <a:br/>
            <a:r>
              <a:t>  timestamp = {Fri, 12 Mar 2021 08:37:07 +0100},</a:t>
            </a:r>
            <a:br/>
            <a:r>
              <a:t>  biburl    = {https://dblp.org/rec/journals/corr/abs-2102-03315.bib},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Memory Augmented Sequential Paragraph Retrieval for Multi-hop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https://arxiv.org/abs/2102.03741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@article{DBLP:journals/corr/abs-2102-03741,</a:t>
            </a:r>
            <a:br/>
            <a:r>
              <a:t>  author    = {Nan Shao and</a:t>
            </a:r>
            <a:br/>
            <a:r>
              <a:t>               Yiming Cui and</a:t>
            </a:r>
            <a:br/>
            <a:r>
              <a:t>               Ting Liu and</a:t>
            </a:r>
            <a:br/>
            <a:r>
              <a:t>               Shijin Wang and</a:t>
            </a:r>
            <a:br/>
            <a:r>
              <a:t>               Guoping Hu},</a:t>
            </a:r>
            <a:br/>
            <a:r>
              <a:t>  title     = {Memory Augmented Sequential Paragraph Retrieval for Multi-hop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{abs/2102.03741},</a:t>
            </a:r>
            <a:br/>
            <a:r>
              <a:t>  year      = {2021},</a:t>
            </a:r>
            <a:br/>
            <a:r>
              <a:t>  url       = {https://arxiv.org/abs/2102.03741},</a:t>
            </a:r>
            <a:br/>
            <a:r>
              <a:t>  eprinttype = {arXiv},</a:t>
            </a:r>
            <a:br/>
            <a:r>
              <a:t>  eprint    = {2102.03741},</a:t>
            </a:r>
            <a:br/>
            <a:r>
              <a:t>  timestamp = {Wed, 10 Feb 2021 15:24:32 +0100},</a:t>
            </a:r>
            <a:br/>
            <a:r>
              <a:t>  biburl    = {https://dblp.org/rec/journals/corr/abs-2102-03741.bib},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Biomedical Question Answering: A Comprehensive Review.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https://arxiv.org/abs/2102.05281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@article{DBLP:journals/corr/abs-2102-05281,</a:t>
            </a:r>
            <a:br/>
            <a:r>
              <a:t>  author    = {Qiao Jin and</a:t>
            </a:r>
            <a:br/>
            <a:r>
              <a:t>               Zheng Yuan and</a:t>
            </a:r>
            <a:br/>
            <a:r>
              <a:t>               Guangzhi Xiong and</a:t>
            </a:r>
            <a:br/>
            <a:r>
              <a:t>               Qianlan Yu and</a:t>
            </a:r>
            <a:br/>
            <a:r>
              <a:t>               Chuanqi Tan and</a:t>
            </a:r>
            <a:br/>
            <a:r>
              <a:t>               Mosha Chen and</a:t>
            </a:r>
            <a:br/>
            <a:r>
              <a:t>               Songfang Huang and</a:t>
            </a:r>
            <a:br/>
            <a:r>
              <a:t>               Xiaozhong Liu and</a:t>
            </a:r>
            <a:br/>
            <a:r>
              <a:t>               Sheng Yu},</a:t>
            </a:r>
            <a:br/>
            <a:r>
              <a:t>  title     = {Biomedical Question Answering: {A} Comprehensive Review},</a:t>
            </a:r>
            <a:br/>
            <a:r>
              <a:t>  journal   = {CoRR},</a:t>
            </a:r>
            <a:br/>
            <a:r>
              <a:t>  volume    = {abs/2102.05281},</a:t>
            </a:r>
            <a:br/>
            <a:r>
              <a:t>  year      = {2021},</a:t>
            </a:r>
            <a:br/>
            <a:r>
              <a:t>  url       = {https://arxiv.org/abs/2102.05281},</a:t>
            </a:r>
            <a:br/>
            <a:r>
              <a:t>  eprinttype = {arXiv},</a:t>
            </a:r>
            <a:br/>
            <a:r>
              <a:t>  eprint    = {2102.05281},</a:t>
            </a:r>
            <a:br/>
            <a:r>
              <a:t>  timestamp = {Thu, 14 Oct 2021 09:14:10 +0200},</a:t>
            </a:r>
            <a:br/>
            <a:r>
              <a:t>  biburl    = {https://dblp.org/rec/journals/corr/abs-2102-05281.bib},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Compositional Representation for Few-shot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https://arxiv.org/abs/2102.10575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@article{DBLP:journals/corr/abs-2102-10575,</a:t>
            </a:r>
            <a:br/>
            <a:r>
              <a:t>  author    = {Dalu Guo and</a:t>
            </a:r>
            <a:br/>
            <a:r>
              <a:t>               Dacheng Tao},</a:t>
            </a:r>
            <a:br/>
            <a:r>
              <a:t>  title     = {Learning Compositional Representation for Few-shot Visual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{abs/2102.10575},</a:t>
            </a:r>
            <a:br/>
            <a:r>
              <a:t>  year      = {2021},</a:t>
            </a:r>
            <a:br/>
            <a:r>
              <a:t>  url       = {https://arxiv.org/abs/2102.10575},</a:t>
            </a:r>
            <a:br/>
            <a:r>
              <a:t>  eprinttype = {arXiv},</a:t>
            </a:r>
            <a:br/>
            <a:r>
              <a:t>  eprint    = {2102.10575},</a:t>
            </a:r>
            <a:br/>
            <a:r>
              <a:t>  timestamp = {Wed, 24 Feb 2021 15:42:45 +0100},</a:t>
            </a:r>
            <a:br/>
            <a:r>
              <a:t>  biburl    = {https://dblp.org/rec/journals/corr/abs-2102-10575.bib},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Language Video Localization: A Revisit in Span-based Question Answering Framework.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https://arxiv.org/abs/2102.13558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@article{DBLP:journals/corr/abs-2102-13558,</a:t>
            </a:r>
            <a:br/>
            <a:r>
              <a:t>  author    = {Hao Zhang and</a:t>
            </a:r>
            <a:br/>
            <a:r>
              <a:t>               Aixin Sun and</a:t>
            </a:r>
            <a:br/>
            <a:r>
              <a:t>               Wei Jing and</a:t>
            </a:r>
            <a:br/>
            <a:r>
              <a:t>               Liangli Zhen and</a:t>
            </a:r>
            <a:br/>
            <a:r>
              <a:t>               Joey Tianyi Zhou and</a:t>
            </a:r>
            <a:br/>
            <a:r>
              <a:t>               Rick Siow Mong Goh},</a:t>
            </a:r>
            <a:br/>
            <a:r>
              <a:t>  title     = {Natural Language Video Localization: {A} Revisit in Span-based Question</a:t>
            </a:r>
            <a:br/>
            <a:r>
              <a:t>               Answering Framework},</a:t>
            </a:r>
            <a:br/>
            <a:r>
              <a:t>  journal   = {CoRR},</a:t>
            </a:r>
            <a:br/>
            <a:r>
              <a:t>  volume    = {abs/2102.13558},</a:t>
            </a:r>
            <a:br/>
            <a:r>
              <a:t>  year      = {2021},</a:t>
            </a:r>
            <a:br/>
            <a:r>
              <a:t>  url       = {https://arxiv.org/abs/2102.13558},</a:t>
            </a:r>
            <a:br/>
            <a:r>
              <a:t>  eprinttype = {arXiv},</a:t>
            </a:r>
            <a:br/>
            <a:r>
              <a:t>  eprint    = {2102.13558},</a:t>
            </a:r>
            <a:br/>
            <a:r>
              <a:t>  timestamp = {Thu, 15 Jul 2021 12:20:13 +0200},</a:t>
            </a:r>
            <a:br/>
            <a:r>
              <a:t>  biburl    = {https://dblp.org/rec/journals/corr/abs-2102-13558.bib},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Conversational Answer Generation and Factuality for Reading Comprehension Question-Answering.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https://arxiv.org/abs/2103.06500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@article{DBLP:journals/corr/abs-2103-06500,</a:t>
            </a:r>
            <a:br/>
            <a:r>
              <a:t>  author    = {Stan Peshterliev and</a:t>
            </a:r>
            <a:br/>
            <a:r>
              <a:t>               Barlas Oguz and</a:t>
            </a:r>
            <a:br/>
            <a:r>
              <a:t>               Debojeet Chatterjee and</a:t>
            </a:r>
            <a:br/>
            <a:r>
              <a:t>               Hakan Inan and</a:t>
            </a:r>
            <a:br/>
            <a:r>
              <a:t>               Vikas Bhardwaj},</a:t>
            </a:r>
            <a:br/>
            <a:r>
              <a:t>  title     = {Conversational Answer Generation and Factuality for Reading Comprehension</a:t>
            </a:r>
            <a:br/>
            <a:r>
              <a:t>               Question-Answering},</a:t>
            </a:r>
            <a:br/>
            <a:r>
              <a:t>  journal   = {CoRR},</a:t>
            </a:r>
            <a:br/>
            <a:r>
              <a:t>  volume    = {abs/2103.06500},</a:t>
            </a:r>
            <a:br/>
            <a:r>
              <a:t>  year      = {2021},</a:t>
            </a:r>
            <a:br/>
            <a:r>
              <a:t>  url       = {https://arxiv.org/abs/2103.06500},</a:t>
            </a:r>
            <a:br/>
            <a:r>
              <a:t>  eprinttype = {arXiv},</a:t>
            </a:r>
            <a:br/>
            <a:r>
              <a:t>  eprint    = {2103.06500},</a:t>
            </a:r>
            <a:br/>
            <a:r>
              <a:t>  timestamp = {Tue, 16 Mar 2021 11:26:59 +0100},</a:t>
            </a:r>
            <a:br/>
            <a:r>
              <a:t>  biburl    = {https://dblp.org/rec/journals/corr/abs-2103-06500.bib},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Complex Factoid Question Answering with a Free-Text Knowledge Graph.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https://arxiv.org/abs/2103.12876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@article{DBLP:journals/corr/abs-2103-12876,</a:t>
            </a:r>
            <a:br/>
            <a:r>
              <a:t>  author    = {Chen Zhao and</a:t>
            </a:r>
            <a:br/>
            <a:r>
              <a:t>               Chenyan Xiong and</a:t>
            </a:r>
            <a:br/>
            <a:r>
              <a:t>               Xin Qian and</a:t>
            </a:r>
            <a:br/>
            <a:r>
              <a:t>               Jordan L. Boyd{-}Graber},</a:t>
            </a:r>
            <a:br/>
            <a:r>
              <a:t>  title     = {Complex Factoid Question Answering with a Free-Text Knowledge Graph},</a:t>
            </a:r>
            <a:br/>
            <a:r>
              <a:t>  journal   = {CoRR},</a:t>
            </a:r>
            <a:br/>
            <a:r>
              <a:t>  volume    = {abs/2103.12876},</a:t>
            </a:r>
            <a:br/>
            <a:r>
              <a:t>  year      = {2021},</a:t>
            </a:r>
            <a:br/>
            <a:r>
              <a:t>  url       = {https://arxiv.org/abs/2103.12876},</a:t>
            </a:r>
            <a:br/>
            <a:r>
              <a:t>  eprinttype = {arXiv},</a:t>
            </a:r>
            <a:br/>
            <a:r>
              <a:t>  eprint    = {2103.12876},</a:t>
            </a:r>
            <a:br/>
            <a:r>
              <a:t>  timestamp = {Mon, 27 Dec 2021 16:31:50 +0100},</a:t>
            </a:r>
            <a:br/>
            <a:r>
              <a:t>  biburl    = {https://dblp.org/rec/journals/corr/abs-2103-12876.bib},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model based on graph neural network and contextual attention.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https://doi.org/10.1016/j.imavis.2021.104165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@article{DBLP:journals/ivc/SharmaJ21,</a:t>
            </a:r>
            <a:br/>
            <a:r>
              <a:t>  author    = {Himanshu Sharma and</a:t>
            </a:r>
            <a:br/>
            <a:r>
              <a:t>               Anand Singh Jalal},</a:t>
            </a:r>
            <a:br/>
            <a:r>
              <a:t>  title     = {Visual question answering model based on graph neural network and</a:t>
            </a:r>
            <a:br/>
            <a:r>
              <a:t>               contextual attention},</a:t>
            </a:r>
            <a:br/>
            <a:r>
              <a:t>  journal   = {Image Vis. Comput.},</a:t>
            </a:r>
            <a:br/>
            <a:r>
              <a:t>  volume    = {110},</a:t>
            </a:r>
            <a:br/>
            <a:r>
              <a:t>  pages     = {104165},</a:t>
            </a:r>
            <a:br/>
            <a:r>
              <a:t>  year      = {2021},</a:t>
            </a:r>
            <a:br/>
            <a:r>
              <a:t>  url       = {https://doi.org/10.1016/j.imavis.2021.104165},</a:t>
            </a:r>
            <a:br/>
            <a:r>
              <a:t>  doi       = {10.1016/j.imavis.2021.104165},</a:t>
            </a:r>
            <a:br/>
            <a:r>
              <a:t>  timestamp = {Wed, 09 Jun 2021 16:01:17 +0200},</a:t>
            </a:r>
            <a:br/>
            <a:r>
              <a:t>  biburl    = {https://dblp.org/rec/journals/ivc/SharmaJ21.bib},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hidden treasure of dialog in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https://arxiv.org/abs/2103.14517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@article{DBLP:journals/corr/abs-2103-14517,</a:t>
            </a:r>
            <a:br/>
            <a:r>
              <a:t>  author    = {Deniz Engin and</a:t>
            </a:r>
            <a:br/>
            <a:r>
              <a:t>               Yannis Avrithis and</a:t>
            </a:r>
            <a:br/>
            <a:r>
              <a:t>               Ngoc Q. K. Duong and</a:t>
            </a:r>
            <a:br/>
            <a:r>
              <a:t>               Fran{\c{c}}ois Schnitzler},</a:t>
            </a:r>
            <a:br/>
            <a:r>
              <a:t>  title     = {On the hidden treasure of dialog in video question answering},</a:t>
            </a:r>
            <a:br/>
            <a:r>
              <a:t>  journal   = {CoRR},</a:t>
            </a:r>
            <a:br/>
            <a:r>
              <a:t>  volume    = {abs/2103.14517},</a:t>
            </a:r>
            <a:br/>
            <a:r>
              <a:t>  year      = {2021},</a:t>
            </a:r>
            <a:br/>
            <a:r>
              <a:t>  url       = {https://arxiv.org/abs/2103.14517},</a:t>
            </a:r>
            <a:br/>
            <a:r>
              <a:t>  eprinttype = {arXiv},</a:t>
            </a:r>
            <a:br/>
            <a:r>
              <a:t>  eprint    = {2103.14517},</a:t>
            </a:r>
            <a:br/>
            <a:r>
              <a:t>  timestamp = {Wed, 07 Apr 2021 15:31:46 +0200},</a:t>
            </a:r>
            <a:br/>
            <a:r>
              <a:t>  biburl    = {https://dblp.org/rec/journals/corr/abs-2103-14517.bib},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'Just because you are right, doesn't mean I am wrong': Overcoming a Bottleneck in the Development and </a:t>
            </a:r>
            <a:br/>
            <a:r>
              <a:t> Evaluation of Open-Ended Visual Question Answering (VQA) Tasks.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https://arxiv.org/abs/2103.15022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@article{DBLP:journals/corr/abs-2103-15022,</a:t>
            </a:r>
            <a:br/>
            <a:r>
              <a:t>  author    = {Man Luo and</a:t>
            </a:r>
            <a:br/>
            <a:r>
              <a:t>               Shailaja Keyur Sampat and</a:t>
            </a:r>
            <a:br/>
            <a:r>
              <a:t>               Riley Tallman and</a:t>
            </a:r>
            <a:br/>
            <a:r>
              <a:t>               Yankai Zeng and</a:t>
            </a:r>
            <a:br/>
            <a:r>
              <a:t>               Manuha Vancha and</a:t>
            </a:r>
            <a:br/>
            <a:r>
              <a:t>               Akarshan Sajja and</a:t>
            </a:r>
            <a:br/>
            <a:r>
              <a:t>               Chitta Baral},</a:t>
            </a:r>
            <a:br/>
            <a:r>
              <a:t>  title     = {'Just because you are right, doesn't mean {I} am wrong': Overcoming</a:t>
            </a:r>
            <a:br/>
            <a:r>
              <a:t>               a Bottleneck in the Development and Evaluation of Open-Ended Visual</a:t>
            </a:r>
            <a:br/>
            <a:r>
              <a:t>               Question Answering {(VQA)} Tasks},</a:t>
            </a:r>
            <a:br/>
            <a:r>
              <a:t>  journal   = {CoRR},</a:t>
            </a:r>
            <a:br/>
            <a:r>
              <a:t>  volume    = {abs/2103.15022},</a:t>
            </a:r>
            <a:br/>
            <a:r>
              <a:t>  year      = {2021},</a:t>
            </a:r>
            <a:br/>
            <a:r>
              <a:t>  url       = {https://arxiv.org/abs/2103.15022},</a:t>
            </a:r>
            <a:br/>
            <a:r>
              <a:t>  eprinttype = {arXiv},</a:t>
            </a:r>
            <a:br/>
            <a:r>
              <a:t>  eprint    = {2103.15022},</a:t>
            </a:r>
            <a:br/>
            <a:r>
              <a:t>  timestamp = {Wed, 07 Apr 2021 15:31:46 +0200},</a:t>
            </a:r>
            <a:br/>
            <a:r>
              <a:t>  biburl    = {https://dblp.org/rec/journals/corr/abs-2103-15022.bib},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TrafficQA: A Question Answering Benchmark and an Efficient Network for Video Reasoning over Traffic </a:t>
            </a:r>
            <a:br/>
            <a:r>
              <a:t> Events.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https://arxiv.org/abs/2103.15538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@article{DBLP:journals/corr/abs-2103-15538,</a:t>
            </a:r>
            <a:br/>
            <a:r>
              <a:t>  author    = {Li Xu and</a:t>
            </a:r>
            <a:br/>
            <a:r>
              <a:t>               He Huang and</a:t>
            </a:r>
            <a:br/>
            <a:r>
              <a:t>               Jun Liu},</a:t>
            </a:r>
            <a:br/>
            <a:r>
              <a:t>  title     = {TrafficQA: {A} Question Answering Benchmark and an Efficient Network</a:t>
            </a:r>
            <a:br/>
            <a:r>
              <a:t>               for Video Reasoning over Traffic Events},</a:t>
            </a:r>
            <a:br/>
            <a:r>
              <a:t>  journal   = {CoRR},</a:t>
            </a:r>
            <a:br/>
            <a:r>
              <a:t>  volume    = {abs/2103.15538},</a:t>
            </a:r>
            <a:br/>
            <a:r>
              <a:t>  year      = {2021},</a:t>
            </a:r>
            <a:br/>
            <a:r>
              <a:t>  url       = {https://arxiv.org/abs/2103.15538},</a:t>
            </a:r>
            <a:br/>
            <a:r>
              <a:t>  eprinttype = {arXiv},</a:t>
            </a:r>
            <a:br/>
            <a:r>
              <a:t>  eprint    = {2103.15538},</a:t>
            </a:r>
            <a:br/>
            <a:r>
              <a:t>  timestamp = {Thu, 14 Oct 2021 09:16:17 +0200},</a:t>
            </a:r>
            <a:br/>
            <a:r>
              <a:t>  biburl    = {https://dblp.org/rec/journals/corr/abs-2103-15538.bib},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Analysis on Image Set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https://arxiv.org/abs/2104.00107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@article{DBLP:journals/corr/abs-2104-00107,</a:t>
            </a:r>
            <a:br/>
            <a:r>
              <a:t>  author    = {Abhinav Khattar and</a:t>
            </a:r>
            <a:br/>
            <a:r>
              <a:t>               Aviral Joshi and</a:t>
            </a:r>
            <a:br/>
            <a:r>
              <a:t>               Har Simrat Singh and</a:t>
            </a:r>
            <a:br/>
            <a:r>
              <a:t>               Pulkit Goel and</a:t>
            </a:r>
            <a:br/>
            <a:r>
              <a:t>               Rohit Prakash Barnwal},</a:t>
            </a:r>
            <a:br/>
            <a:r>
              <a:t>  title     = {Analysis on Image Set Visual Question Answering},</a:t>
            </a:r>
            <a:br/>
            <a:r>
              <a:t>  journal   = {CoRR},</a:t>
            </a:r>
            <a:br/>
            <a:r>
              <a:t>  volume    = {abs/2104.00107},</a:t>
            </a:r>
            <a:br/>
            <a:r>
              <a:t>  year      = {2021},</a:t>
            </a:r>
            <a:br/>
            <a:r>
              <a:t>  url       = {https://arxiv.org/abs/2104.00107},</a:t>
            </a:r>
            <a:br/>
            <a:r>
              <a:t>  eprinttype = {arXiv},</a:t>
            </a:r>
            <a:br/>
            <a:r>
              <a:t>  eprint    = {2104.00107},</a:t>
            </a:r>
            <a:br/>
            <a:r>
              <a:t>  timestamp = {Mon, 12 Apr 2021 16:14:56 +0200},</a:t>
            </a:r>
            <a:br/>
            <a:r>
              <a:t>  biburl    = {https://dblp.org/rec/journals/corr/abs-2104-00107.bib},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Integrating Subgraph-aware Relation and DirectionReasoning for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https://arxiv.org/abs/2104.00218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@article{DBLP:journals/corr/abs-2104-00218,</a:t>
            </a:r>
            <a:br/>
            <a:r>
              <a:t>  author    = {Xu Wang and</a:t>
            </a:r>
            <a:br/>
            <a:r>
              <a:t>               Shuai Zhao and</a:t>
            </a:r>
            <a:br/>
            <a:r>
              <a:t>               Bo Cheng and</a:t>
            </a:r>
            <a:br/>
            <a:r>
              <a:t>               Jiale Han and</a:t>
            </a:r>
            <a:br/>
            <a:r>
              <a:t>               Yingting Li and</a:t>
            </a:r>
            <a:br/>
            <a:r>
              <a:t>               Hao Yang and</a:t>
            </a:r>
            <a:br/>
            <a:r>
              <a:t>               Ivan Sekulic and</a:t>
            </a:r>
            <a:br/>
            <a:r>
              <a:t>               Guoshun Nan},</a:t>
            </a:r>
            <a:br/>
            <a:r>
              <a:t>  title     = {Integrating Subgraph-aware Relation and DirectionReasoning for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{abs/2104.00218},</a:t>
            </a:r>
            <a:br/>
            <a:r>
              <a:t>  year      = {2021},</a:t>
            </a:r>
            <a:br/>
            <a:r>
              <a:t>  url       = {https://arxiv.org/abs/2104.00218},</a:t>
            </a:r>
            <a:br/>
            <a:r>
              <a:t>  eprinttype = {arXiv},</a:t>
            </a:r>
            <a:br/>
            <a:r>
              <a:t>  eprint    = {2104.00218},</a:t>
            </a:r>
            <a:br/>
            <a:r>
              <a:t>  timestamp = {Mon, 12 Apr 2021 16:14:56 +0200},</a:t>
            </a:r>
            <a:br/>
            <a:r>
              <a:t>  biburl    = {https://dblp.org/rec/journals/corr/abs-2104-00218.bib},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FeTaQA: Free-form Table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https://arxiv.org/abs/2104.00369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@article{DBLP:journals/corr/abs-2104-00369,</a:t>
            </a:r>
            <a:br/>
            <a:r>
              <a:t>  author    = {Linyong Nan and</a:t>
            </a:r>
            <a:br/>
            <a:r>
              <a:t>               Chiachun Hsieh and</a:t>
            </a:r>
            <a:br/>
            <a:r>
              <a:t>               Ziming Mao and</a:t>
            </a:r>
            <a:br/>
            <a:r>
              <a:t>               Xi Victoria Lin and</a:t>
            </a:r>
            <a:br/>
            <a:r>
              <a:t>               Neha Verma and</a:t>
            </a:r>
            <a:br/>
            <a:r>
              <a:t>               Rui Zhang and</a:t>
            </a:r>
            <a:br/>
            <a:r>
              <a:t>               Wojciech Kryscinski and</a:t>
            </a:r>
            <a:br/>
            <a:r>
              <a:t>               Nick Schoelkopf and</a:t>
            </a:r>
            <a:br/>
            <a:r>
              <a:t>               Riley Kong and</a:t>
            </a:r>
            <a:br/>
            <a:r>
              <a:t>               Xiangru Tang and</a:t>
            </a:r>
            <a:br/>
            <a:r>
              <a:t>               Murori Mutuma and</a:t>
            </a:r>
            <a:br/>
            <a:r>
              <a:t>               Ben Rosand and</a:t>
            </a:r>
            <a:br/>
            <a:r>
              <a:t>               Isabel Trindade and</a:t>
            </a:r>
            <a:br/>
            <a:r>
              <a:t>               Renusree Bandaru and</a:t>
            </a:r>
            <a:br/>
            <a:r>
              <a:t>               Jacob Cunningham and</a:t>
            </a:r>
            <a:br/>
            <a:r>
              <a:t>               Caiming Xiong and</a:t>
            </a:r>
            <a:br/>
            <a:r>
              <a:t>               Dragomir R. Radev},</a:t>
            </a:r>
            <a:br/>
            <a:r>
              <a:t>  title     = {FeTaQA: Free-form Table Question Answering},</a:t>
            </a:r>
            <a:br/>
            <a:r>
              <a:t>  journal   = {CoRR},</a:t>
            </a:r>
            <a:br/>
            <a:r>
              <a:t>  volume    = {abs/2104.00369},</a:t>
            </a:r>
            <a:br/>
            <a:r>
              <a:t>  year      = {2021},</a:t>
            </a:r>
            <a:br/>
            <a:r>
              <a:t>  url       = {https://arxiv.org/abs/2104.00369},</a:t>
            </a:r>
            <a:br/>
            <a:r>
              <a:t>  eprinttype = {arXiv},</a:t>
            </a:r>
            <a:br/>
            <a:r>
              <a:t>  eprint    = {2104.00369},</a:t>
            </a:r>
            <a:br/>
            <a:r>
              <a:t>  timestamp = {Tue, 02 Nov 2021 11:02:47 +0100},</a:t>
            </a:r>
            <a:br/>
            <a:r>
              <a:t>  biburl    = {https://dblp.org/rec/journals/corr/abs-2104-00369.bib},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Question-answering Based Framework for Relation Extraction Validation.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https://arxiv.org/abs/2104.02934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@article{DBLP:journals/corr/abs-2104-02934,</a:t>
            </a:r>
            <a:br/>
            <a:r>
              <a:t>  author    = {Jiayang Cheng and</a:t>
            </a:r>
            <a:br/>
            <a:r>
              <a:t>               Haiyun Jiang and</a:t>
            </a:r>
            <a:br/>
            <a:r>
              <a:t>               Deqing Yang and</a:t>
            </a:r>
            <a:br/>
            <a:r>
              <a:t>               Yanghua Xiao},</a:t>
            </a:r>
            <a:br/>
            <a:r>
              <a:t>  title     = {A Question-answering Based Framework for Relation Extraction Validation},</a:t>
            </a:r>
            <a:br/>
            <a:r>
              <a:t>  journal   = {CoRR},</a:t>
            </a:r>
            <a:br/>
            <a:r>
              <a:t>  volume    = {abs/2104.02934},</a:t>
            </a:r>
            <a:br/>
            <a:r>
              <a:t>  year      = {2021},</a:t>
            </a:r>
            <a:br/>
            <a:r>
              <a:t>  url       = {https://arxiv.org/abs/2104.02934},</a:t>
            </a:r>
            <a:br/>
            <a:r>
              <a:t>  eprinttype = {arXiv},</a:t>
            </a:r>
            <a:br/>
            <a:r>
              <a:t>  eprint    = {2104.02934},</a:t>
            </a:r>
            <a:br/>
            <a:r>
              <a:t>  timestamp = {Tue, 13 Apr 2021 16:46:17 +0200},</a:t>
            </a:r>
            <a:br/>
            <a:r>
              <a:t>  biburl    = {https://dblp.org/rec/journals/corr/abs-2104-02934.bib},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Question-Based Biases: Assessing Multimodal Shortcut Learning in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https://arxiv.org/abs/2104.03149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@article{DBLP:journals/corr/abs-2104-03149,</a:t>
            </a:r>
            <a:br/>
            <a:r>
              <a:t>  author    = {Corentin Dancette and</a:t>
            </a:r>
            <a:br/>
            <a:r>
              <a:t>               R{\'{e}}mi Cad{\`{e}}ne and</a:t>
            </a:r>
            <a:br/>
            <a:r>
              <a:t>               Damien Teney and</a:t>
            </a:r>
            <a:br/>
            <a:r>
              <a:t>               Matthieu Cord},</a:t>
            </a:r>
            <a:br/>
            <a:r>
              <a:t>  title     = {Beyond Question-Based Biases: Assessing Multimodal Shortcut Learning</a:t>
            </a:r>
            <a:br/>
            <a:r>
              <a:t>               in Visual Question Answering},</a:t>
            </a:r>
            <a:br/>
            <a:r>
              <a:t>  journal   = {CoRR},</a:t>
            </a:r>
            <a:br/>
            <a:r>
              <a:t>  volume    = {abs/2104.03149},</a:t>
            </a:r>
            <a:br/>
            <a:r>
              <a:t>  year      = {2021},</a:t>
            </a:r>
            <a:br/>
            <a:r>
              <a:t>  url       = {https://arxiv.org/abs/2104.03149},</a:t>
            </a:r>
            <a:br/>
            <a:r>
              <a:t>  eprinttype = {arXiv},</a:t>
            </a:r>
            <a:br/>
            <a:r>
              <a:t>  eprint    = {2104.03149},</a:t>
            </a:r>
            <a:br/>
            <a:r>
              <a:t>  timestamp = {Tue, 13 Apr 2021 16:46:17 +0200},</a:t>
            </a:r>
            <a:br/>
            <a:r>
              <a:t>  biburl    = {https://dblp.org/rec/journals/corr/abs-2104-03149.bib},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SpartQA: : A Textual Question Answering Benchmark for Spatial Reasoning.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https://arxiv.org/abs/2104.05832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@article{DBLP:journals/corr/abs-2104-05832,</a:t>
            </a:r>
            <a:br/>
            <a:r>
              <a:t>  author    = {Roshanak Mirzaee and</a:t>
            </a:r>
            <a:br/>
            <a:r>
              <a:t>               Hossein Rajaby Faghihi and</a:t>
            </a:r>
            <a:br/>
            <a:r>
              <a:t>               Qiang Ning and</a:t>
            </a:r>
            <a:br/>
            <a:r>
              <a:t>               Parisa Kordjamshidi},</a:t>
            </a:r>
            <a:br/>
            <a:r>
              <a:t>  title     = {SpartQA: : {A} Textual Question Answering Benchmark for Spatial Reasoning},</a:t>
            </a:r>
            <a:br/>
            <a:r>
              <a:t>  journal   = {CoRR},</a:t>
            </a:r>
            <a:br/>
            <a:r>
              <a:t>  volume    = {abs/2104.05832},</a:t>
            </a:r>
            <a:br/>
            <a:r>
              <a:t>  year      = {2021},</a:t>
            </a:r>
            <a:br/>
            <a:r>
              <a:t>  url       = {https://arxiv.org/abs/2104.05832},</a:t>
            </a:r>
            <a:br/>
            <a:r>
              <a:t>  eprinttype = {arXiv},</a:t>
            </a:r>
            <a:br/>
            <a:r>
              <a:t>  eprint    = {2104.05832},</a:t>
            </a:r>
            <a:br/>
            <a:r>
              <a:t>  timestamp = {Thu, 14 Oct 2021 09:14:56 +0200},</a:t>
            </a:r>
            <a:br/>
            <a:r>
              <a:t>  biburl    = {https://dblp.org/rec/journals/corr/abs-2104-05832.bib},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Structural analysis of an all-purpose question answering model.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https://arxiv.org/abs/2104.06045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@article{DBLP:journals/corr/abs-2104-06045,</a:t>
            </a:r>
            <a:br/>
            <a:r>
              <a:t>  author    = {Vincent Micheli and</a:t>
            </a:r>
            <a:br/>
            <a:r>
              <a:t>               Quentin Heinrich and</a:t>
            </a:r>
            <a:br/>
            <a:r>
              <a:t>               Fran{\c{c}}ois Fleuret and</a:t>
            </a:r>
            <a:br/>
            <a:r>
              <a:t>               Wacim Belblidia},</a:t>
            </a:r>
            <a:br/>
            <a:r>
              <a:t>  title     = {Structural analysis of an all-purpose question answering model},</a:t>
            </a:r>
            <a:br/>
            <a:r>
              <a:t>  journal   = {CoRR},</a:t>
            </a:r>
            <a:br/>
            <a:r>
              <a:t>  volume    = {abs/2104.06045},</a:t>
            </a:r>
            <a:br/>
            <a:r>
              <a:t>  year      = {2021},</a:t>
            </a:r>
            <a:br/>
            <a:r>
              <a:t>  url       = {https://arxiv.org/abs/2104.06045},</a:t>
            </a:r>
            <a:br/>
            <a:r>
              <a:t>  eprinttype = {arXiv},</a:t>
            </a:r>
            <a:br/>
            <a:r>
              <a:t>  eprint    = {2104.06045},</a:t>
            </a:r>
            <a:br/>
            <a:r>
              <a:t>  timestamp = {Mon, 19 Apr 2021 16:45:47 +0200},</a:t>
            </a:r>
            <a:br/>
            <a:r>
              <a:t>  biburl    = {https://dblp.org/rec/journals/corr/abs-2104-06045.bib},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methods, datasets and evaluation metrics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https://doi.org/10.1016/j.imavis.2021.104327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@article{DBLP:journals/ivc/SharmaJ21a,</a:t>
            </a:r>
            <a:br/>
            <a:r>
              <a:t>  author    = {Himanshu Sharma and</a:t>
            </a:r>
            <a:br/>
            <a:r>
              <a:t>               Anand Singh Jalal},</a:t>
            </a:r>
            <a:br/>
            <a:r>
              <a:t>  title     = {A survey of methods, datasets and evaluation metrics for visual question</a:t>
            </a:r>
            <a:br/>
            <a:r>
              <a:t>               answering},</a:t>
            </a:r>
            <a:br/>
            <a:r>
              <a:t>  journal   = {Image Vis. Comput.},</a:t>
            </a:r>
            <a:br/>
            <a:r>
              <a:t>  volume    = {116},</a:t>
            </a:r>
            <a:br/>
            <a:r>
              <a:t>  pages     = {104327},</a:t>
            </a:r>
            <a:br/>
            <a:r>
              <a:t>  year      = {2021},</a:t>
            </a:r>
            <a:br/>
            <a:r>
              <a:t>  url       = {https://doi.org/10.1016/j.imavis.2021.104327},</a:t>
            </a:r>
            <a:br/>
            <a:r>
              <a:t>  doi       = {10.1016/j.imavis.2021.104327},</a:t>
            </a:r>
            <a:br/>
            <a:r>
              <a:t>  timestamp = {Wed, 15 Dec 2021 18:00:13 +0100},</a:t>
            </a:r>
            <a:br/>
            <a:r>
              <a:t>  biburl    = {https://dblp.org/rec/journals/ivc/SharmaJ21a.bib},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Event Detection as Question Answering with Entity Information.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https://arxiv.org/abs/2104.06969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@article{DBLP:journals/corr/abs-2104-06969,</a:t>
            </a:r>
            <a:br/>
            <a:r>
              <a:t>  author    = {Emanuela Boros and</a:t>
            </a:r>
            <a:br/>
            <a:r>
              <a:t>               Jose G. Moreno and</a:t>
            </a:r>
            <a:br/>
            <a:r>
              <a:t>               Antoine Doucet},</a:t>
            </a:r>
            <a:br/>
            <a:r>
              <a:t>  title     = {Event Detection as Question Answering with Entity Information},</a:t>
            </a:r>
            <a:br/>
            <a:r>
              <a:t>  journal   = {CoRR},</a:t>
            </a:r>
            <a:br/>
            <a:r>
              <a:t>  volume    = {abs/2104.06969},</a:t>
            </a:r>
            <a:br/>
            <a:r>
              <a:t>  year      = {2021},</a:t>
            </a:r>
            <a:br/>
            <a:r>
              <a:t>  url       = {https://arxiv.org/abs/2104.06969},</a:t>
            </a:r>
            <a:br/>
            <a:r>
              <a:t>  eprinttype = {arXiv},</a:t>
            </a:r>
            <a:br/>
            <a:r>
              <a:t>  eprint    = {2104.06969},</a:t>
            </a:r>
            <a:br/>
            <a:r>
              <a:t>  timestamp = {Wed, 11 Aug 2021 09:02:26 +0200},</a:t>
            </a:r>
            <a:br/>
            <a:r>
              <a:t>  biburl    = {https://dblp.org/rec/journals/corr/abs-2104-06969.bib},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Sequence Tagging for Biomedical Extractive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https://arxiv.org/abs/2104.07535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@article{DBLP:journals/corr/abs-2104-07535,</a:t>
            </a:r>
            <a:br/>
            <a:r>
              <a:t>  author    = {Wonjin Yoon and</a:t>
            </a:r>
            <a:br/>
            <a:r>
              <a:t>               Richard Jackson and</a:t>
            </a:r>
            <a:br/>
            <a:r>
              <a:t>               Jaewoo Kang and</a:t>
            </a:r>
            <a:br/>
            <a:r>
              <a:t>               Aron Lagerberg},</a:t>
            </a:r>
            <a:br/>
            <a:r>
              <a:t>  title     = {Sequence Tagging for Biomedical Extractive Question Answering},</a:t>
            </a:r>
            <a:br/>
            <a:r>
              <a:t>  journal   = {CoRR},</a:t>
            </a:r>
            <a:br/>
            <a:r>
              <a:t>  volume    = {abs/2104.07535},</a:t>
            </a:r>
            <a:br/>
            <a:r>
              <a:t>  year      = {2021},</a:t>
            </a:r>
            <a:br/>
            <a:r>
              <a:t>  url       = {https://arxiv.org/abs/2104.07535},</a:t>
            </a:r>
            <a:br/>
            <a:r>
              <a:t>  eprinttype = {arXiv},</a:t>
            </a:r>
            <a:br/>
            <a:r>
              <a:t>  eprint    = {2104.07535},</a:t>
            </a:r>
            <a:br/>
            <a:r>
              <a:t>  timestamp = {Mon, 19 Apr 2021 16:45:47 +0200},</a:t>
            </a:r>
            <a:br/>
            <a:r>
              <a:t>  biburl    = {https://dblp.org/rec/journals/corr/abs-2104-07535.bib},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Deconfounding the Influence of Subject's Demographic Characteristics 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https://arxiv.org/abs/2104.07571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@article{DBLP:journals/corr/abs-2104-07571,</a:t>
            </a:r>
            <a:br/>
            <a:r>
              <a:t>  author    = {Maharshi Gor and</a:t>
            </a:r>
            <a:br/>
            <a:r>
              <a:t>               Kellie Webster and</a:t>
            </a:r>
            <a:br/>
            <a:r>
              <a:t>               Jordan L. Boyd{-}Graber},</a:t>
            </a:r>
            <a:br/>
            <a:r>
              <a:t>  title     = {Towards Deconfounding the Influence of Subject's Demographic Characteristics</a:t>
            </a:r>
            <a:br/>
            <a:r>
              <a:t>               in Question Answering},</a:t>
            </a:r>
            <a:br/>
            <a:r>
              <a:t>  journal   = {CoRR},</a:t>
            </a:r>
            <a:br/>
            <a:r>
              <a:t>  volume    = {abs/2104.07571},</a:t>
            </a:r>
            <a:br/>
            <a:r>
              <a:t>  year      = {2021},</a:t>
            </a:r>
            <a:br/>
            <a:r>
              <a:t>  url       = {https://arxiv.org/abs/2104.07571},</a:t>
            </a:r>
            <a:br/>
            <a:r>
              <a:t>  eprinttype = {arXiv},</a:t>
            </a:r>
            <a:br/>
            <a:r>
              <a:t>  eprint    = {2104.07571},</a:t>
            </a:r>
            <a:br/>
            <a:r>
              <a:t>  timestamp = {Mon, 19 Apr 2021 16:45:47 +0200},</a:t>
            </a:r>
            <a:br/>
            <a:r>
              <a:t>  biburl    = {https://dblp.org/rec/journals/corr/abs-2104-07571.bib},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Are Multilingual BERT models robust? A Case Study on Adversarial Attacks for Multilingual Question </a:t>
            </a:r>
            <a:br/>
            <a:r>
              <a:t>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https://arxiv.org/abs/2104.07646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@article{DBLP:journals/corr/abs-2104-07646,</a:t>
            </a:r>
            <a:br/>
            <a:r>
              <a:t>  author    = {Sara Rosenthal and</a:t>
            </a:r>
            <a:br/>
            <a:r>
              <a:t>               Mihaela A. Bornea and</a:t>
            </a:r>
            <a:br/>
            <a:r>
              <a:t>               Avirup Sil},</a:t>
            </a:r>
            <a:br/>
            <a:r>
              <a:t>  title     = {Are Multilingual {BERT} models robust? {A} Case Study on Adversarial</a:t>
            </a:r>
            <a:br/>
            <a:r>
              <a:t>               Attacks for Multilingual Question Answering},</a:t>
            </a:r>
            <a:br/>
            <a:r>
              <a:t>  journal   = {CoRR},</a:t>
            </a:r>
            <a:br/>
            <a:r>
              <a:t>  volume    = {abs/2104.07646},</a:t>
            </a:r>
            <a:br/>
            <a:r>
              <a:t>  year      = {2021},</a:t>
            </a:r>
            <a:br/>
            <a:r>
              <a:t>  url       = {https://arxiv.org/abs/2104.07646},</a:t>
            </a:r>
            <a:br/>
            <a:r>
              <a:t>  eprinttype = {arXiv},</a:t>
            </a:r>
            <a:br/>
            <a:r>
              <a:t>  eprint    = {2104.07646},</a:t>
            </a:r>
            <a:br/>
            <a:r>
              <a:t>  timestamp = {Wed, 08 Sep 2021 16:17:48 +0200},</a:t>
            </a:r>
            <a:br/>
            <a:r>
              <a:t>  biburl    = {https://dblp.org/rec/journals/corr/abs-2104-07646.bib},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Q2: Evaluating Factual Consistency in Knowledge-Grounded Dialogues via Question Generation and </a:t>
            </a:r>
            <a:br/>
            <a:r>
              <a:t>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https://arxiv.org/abs/2104.08202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@article{DBLP:journals/corr/abs-2104-08202,</a:t>
            </a:r>
            <a:br/>
            <a:r>
              <a:t>  author    = {Or Honovich and</a:t>
            </a:r>
            <a:br/>
            <a:r>
              <a:t>               Leshem Choshen and</a:t>
            </a:r>
            <a:br/>
            <a:r>
              <a:t>               Roee Aharoni and</a:t>
            </a:r>
            <a:br/>
            <a:r>
              <a:t>               Ella Neeman and</a:t>
            </a:r>
            <a:br/>
            <a:r>
              <a:t>               Idan Szpektor and</a:t>
            </a:r>
            <a:br/>
            <a:r>
              <a:t>               Omri Abend},</a:t>
            </a:r>
            <a:br/>
            <a:r>
              <a:t>  title     = {Q\({}^{\mbox{2}}\): Evaluating Factual Consistency in Knowledge-Grounded</a:t>
            </a:r>
            <a:br/>
            <a:r>
              <a:t>               Dialogues via Question Generation and Question Answering},</a:t>
            </a:r>
            <a:br/>
            <a:r>
              <a:t>  journal   = {CoRR},</a:t>
            </a:r>
            <a:br/>
            <a:r>
              <a:t>  volume    = {abs/2104.08202},</a:t>
            </a:r>
            <a:br/>
            <a:r>
              <a:t>  year      = {2021},</a:t>
            </a:r>
            <a:br/>
            <a:r>
              <a:t>  url       = {https://arxiv.org/abs/2104.08202},</a:t>
            </a:r>
            <a:br/>
            <a:r>
              <a:t>  eprinttype = {arXiv},</a:t>
            </a:r>
            <a:br/>
            <a:r>
              <a:t>  eprint    = {2104.08202},</a:t>
            </a:r>
            <a:br/>
            <a:r>
              <a:t>  timestamp = {Mon, 19 Apr 2021 16:45:47 +0200},</a:t>
            </a:r>
            <a:br/>
            <a:r>
              <a:t>  biburl    = {https://dblp.org/rec/journals/corr/abs-2104-08202.bib},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Graph-guided Multi-round Retrieval Method for Conversational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https://arxiv.org/abs/2104.08443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@article{DBLP:journals/corr/abs-2104-08443,</a:t>
            </a:r>
            <a:br/>
            <a:r>
              <a:t>  author    = {Yongqi Li and</a:t>
            </a:r>
            <a:br/>
            <a:r>
              <a:t>               Wenjie Li and</a:t>
            </a:r>
            <a:br/>
            <a:r>
              <a:t>               Liqiang Nie},</a:t>
            </a:r>
            <a:br/>
            <a:r>
              <a:t>  title     = {A Graph-guided Multi-round Retrieval Method for Conversational Open-domain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{abs/2104.08443},</a:t>
            </a:r>
            <a:br/>
            <a:r>
              <a:t>  year      = {2021},</a:t>
            </a:r>
            <a:br/>
            <a:r>
              <a:t>  url       = {https://arxiv.org/abs/2104.08443},</a:t>
            </a:r>
            <a:br/>
            <a:r>
              <a:t>  eprinttype = {arXiv},</a:t>
            </a:r>
            <a:br/>
            <a:r>
              <a:t>  eprint    = {2104.08443},</a:t>
            </a:r>
            <a:br/>
            <a:r>
              <a:t>  timestamp = {Mon, 26 Apr 2021 17:25:10 +0200},</a:t>
            </a:r>
            <a:br/>
            <a:r>
              <a:t>  biburl    = {https://dblp.org/rec/journals/corr/abs-2104-08443.bib},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ASBERT: Siamese and Triplet network embedding for open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https://arxiv.org/abs/2104.08558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@article{DBLP:journals/corr/abs-2104-08558,</a:t>
            </a:r>
            <a:br/>
            <a:r>
              <a:t>  author    = {Olabanji Shonibare},</a:t>
            </a:r>
            <a:br/>
            <a:r>
              <a:t>  title     = {{ASBERT:} Siamese and Triplet network embedding for open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{abs/2104.08558},</a:t>
            </a:r>
            <a:br/>
            <a:r>
              <a:t>  year      = {2021},</a:t>
            </a:r>
            <a:br/>
            <a:r>
              <a:t>  url       = {https://arxiv.org/abs/2104.08558},</a:t>
            </a:r>
            <a:br/>
            <a:r>
              <a:t>  eprinttype = {arXiv},</a:t>
            </a:r>
            <a:br/>
            <a:r>
              <a:t>  eprint    = {2104.08558},</a:t>
            </a:r>
            <a:br/>
            <a:r>
              <a:t>  timestamp = {Mon, 26 Apr 2021 17:25:10 +0200},</a:t>
            </a:r>
            <a:br/>
            <a:r>
              <a:t>  biburl    = {https://dblp.org/rec/journals/corr/abs-2104-08558.bib},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GraghVQA: Language-Guided Graph Neural Networks for Graph-based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https://arxiv.org/abs/2104.10283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@article{DBLP:journals/corr/abs-2104-10283,</a:t>
            </a:r>
            <a:br/>
            <a:r>
              <a:t>  author    = {Weixin Liang and</a:t>
            </a:r>
            <a:br/>
            <a:r>
              <a:t>               Yanhao Jiang and</a:t>
            </a:r>
            <a:br/>
            <a:r>
              <a:t>               Zixuan Liu},</a:t>
            </a:r>
            <a:br/>
            <a:r>
              <a:t>  title     = {GraghVQA: Language-Guided Graph Neural Networks for Graph-based Visual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{abs/2104.10283},</a:t>
            </a:r>
            <a:br/>
            <a:r>
              <a:t>  year      = {2021},</a:t>
            </a:r>
            <a:br/>
            <a:r>
              <a:t>  url       = {https://arxiv.org/abs/2104.10283},</a:t>
            </a:r>
            <a:br/>
            <a:r>
              <a:t>  eprinttype = {arXiv},</a:t>
            </a:r>
            <a:br/>
            <a:r>
              <a:t>  eprint    = {2104.10283},</a:t>
            </a:r>
            <a:br/>
            <a:r>
              <a:t>  timestamp = {Mon, 26 Apr 2021 17:25:10 +0200},</a:t>
            </a:r>
            <a:br/>
            <a:r>
              <a:t>  biburl    = {https://dblp.org/rec/journals/corr/abs-2104-10283.bib},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BERT-CoQAC: BERT-based Conversational Question Answering in Context.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https://arxiv.org/abs/2104.11394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@article{DBLP:journals/corr/abs-2104-11394,</a:t>
            </a:r>
            <a:br/>
            <a:r>
              <a:t>  author    = {Munazza Zaib and</a:t>
            </a:r>
            <a:br/>
            <a:r>
              <a:t>               Dai Hoang Tran and</a:t>
            </a:r>
            <a:br/>
            <a:r>
              <a:t>               Subhash Sagar and</a:t>
            </a:r>
            <a:br/>
            <a:r>
              <a:t>               Adnan Mahmood and</a:t>
            </a:r>
            <a:br/>
            <a:r>
              <a:t>               Wei Emma Zhang and</a:t>
            </a:r>
            <a:br/>
            <a:r>
              <a:t>               Quan Z. Sheng},</a:t>
            </a:r>
            <a:br/>
            <a:r>
              <a:t>  title     = {BERT-CoQAC: BERT-based Conversational Question Answering in Context},</a:t>
            </a:r>
            <a:br/>
            <a:r>
              <a:t>  journal   = {CoRR},</a:t>
            </a:r>
            <a:br/>
            <a:r>
              <a:t>  volume    = {abs/2104.11394},</a:t>
            </a:r>
            <a:br/>
            <a:r>
              <a:t>  year      = {2021},</a:t>
            </a:r>
            <a:br/>
            <a:r>
              <a:t>  url       = {https://arxiv.org/abs/2104.11394},</a:t>
            </a:r>
            <a:br/>
            <a:r>
              <a:t>  eprinttype = {arXiv},</a:t>
            </a:r>
            <a:br/>
            <a:r>
              <a:t>  eprint    = {2104.11394},</a:t>
            </a:r>
            <a:br/>
            <a:r>
              <a:t>  timestamp = {Tue, 04 May 2021 17:15:58 +0200},</a:t>
            </a:r>
            <a:br/>
            <a:r>
              <a:t>  biburl    = {https://dblp.org/rec/journals/corr/abs-2104-11394.bib},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Ask &amp; Explore: Grounded Question Answering for Curiosity-Driven Exploration.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https://arxiv.org/abs/2104.11902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@article{DBLP:journals/corr/abs-2104-11902,</a:t>
            </a:r>
            <a:br/>
            <a:r>
              <a:t>  author    = {Jivat Neet Kaur and</a:t>
            </a:r>
            <a:br/>
            <a:r>
              <a:t>               Yiding Jiang and</a:t>
            </a:r>
            <a:br/>
            <a:r>
              <a:t>               Paul Pu Liang},</a:t>
            </a:r>
            <a:br/>
            <a:r>
              <a:t>  title     = {Ask {\&amp;} Explore: Grounded Question Answering for Curiosity-Driven</a:t>
            </a:r>
            <a:br/>
            <a:r>
              <a:t>               Exploration},</a:t>
            </a:r>
            <a:br/>
            <a:r>
              <a:t>  journal   = {CoRR},</a:t>
            </a:r>
            <a:br/>
            <a:r>
              <a:t>  volume    = {abs/2104.11902},</a:t>
            </a:r>
            <a:br/>
            <a:r>
              <a:t>  year      = {2021},</a:t>
            </a:r>
            <a:br/>
            <a:r>
              <a:t>  url       = {https://arxiv.org/abs/2104.11902},</a:t>
            </a:r>
            <a:br/>
            <a:r>
              <a:t>  eprinttype = {arXiv},</a:t>
            </a:r>
            <a:br/>
            <a:r>
              <a:t>  eprint    = {2104.11902},</a:t>
            </a:r>
            <a:br/>
            <a:r>
              <a:t>  timestamp = {Mon, 03 May 2021 17:38:30 +0200},</a:t>
            </a:r>
            <a:br/>
            <a:r>
              <a:t>  biburl    = {https://dblp.org/rec/journals/corr/abs-2104-11902.bib},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System for Chemistry.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https://doi.org/10.1021/acs.jcim.1c00275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@article{DBLP:journals/jcisd/ZhouNMAK21,</a:t>
            </a:r>
            <a:br/>
            <a:r>
              <a:t>  author    = {Xiaochi Zhou and</a:t>
            </a:r>
            <a:br/>
            <a:r>
              <a:t>               Daniel Nurkowski and</a:t>
            </a:r>
            <a:br/>
            <a:r>
              <a:t>               Sebastian Mosbach and</a:t>
            </a:r>
            <a:br/>
            <a:r>
              <a:t>               Jethro Akroyd and</a:t>
            </a:r>
            <a:br/>
            <a:r>
              <a:t>               Markus Kraft},</a:t>
            </a:r>
            <a:br/>
            <a:r>
              <a:t>  title     = {Question Answering System for Chemistry},</a:t>
            </a:r>
            <a:br/>
            <a:r>
              <a:t>  journal   = {J. Chem. Inf. Model.},</a:t>
            </a:r>
            <a:br/>
            <a:r>
              <a:t>  volume    = {61},</a:t>
            </a:r>
            <a:br/>
            <a:r>
              <a:t>  number    = {8},</a:t>
            </a:r>
            <a:br/>
            <a:r>
              <a:t>  pages     = {3868--3880},</a:t>
            </a:r>
            <a:br/>
            <a:r>
              <a:t>  year      = {2021},</a:t>
            </a:r>
            <a:br/>
            <a:r>
              <a:t>  url       = {https://doi.org/10.1021/acs.jcim.1c00275},</a:t>
            </a:r>
            <a:br/>
            <a:r>
              <a:t>  doi       = {10.1021/acs.jcim.1c00275},</a:t>
            </a:r>
            <a:br/>
            <a:r>
              <a:t>  timestamp = {Thu, 16 Sep 2021 18:03:54 +0200},</a:t>
            </a:r>
            <a:br/>
            <a:r>
              <a:t>  biburl    = {https://dblp.org/rec/journals/jcisd/ZhouNMAK21.bib},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GermanQuAD and GermanDPR: Improving Non-English Question Answering and Passage Retrieval.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https://arxiv.org/abs/2104.12741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@article{DBLP:journals/corr/abs-2104-12741,</a:t>
            </a:r>
            <a:br/>
            <a:r>
              <a:t>  author    = {Timo M{\"{o}}ller and</a:t>
            </a:r>
            <a:br/>
            <a:r>
              <a:t>               Julian Risch and</a:t>
            </a:r>
            <a:br/>
            <a:r>
              <a:t>               Malte Pietsch},</a:t>
            </a:r>
            <a:br/>
            <a:r>
              <a:t>  title     = {GermanQuAD and GermanDPR: Improving Non-English Question Answering</a:t>
            </a:r>
            <a:br/>
            <a:r>
              <a:t>               and Passage Retrieval},</a:t>
            </a:r>
            <a:br/>
            <a:r>
              <a:t>  journal   = {CoRR},</a:t>
            </a:r>
            <a:br/>
            <a:r>
              <a:t>  volume    = {abs/2104.12741},</a:t>
            </a:r>
            <a:br/>
            <a:r>
              <a:t>  year      = {2021},</a:t>
            </a:r>
            <a:br/>
            <a:r>
              <a:t>  url       = {https://arxiv.org/abs/2104.12741},</a:t>
            </a:r>
            <a:br/>
            <a:r>
              <a:t>  eprinttype = {arXiv},</a:t>
            </a:r>
            <a:br/>
            <a:r>
              <a:t>  eprint    = {2104.12741},</a:t>
            </a:r>
            <a:br/>
            <a:r>
              <a:t>  timestamp = {Mon, 03 May 2021 17:38:30 +0200},</a:t>
            </a:r>
            <a:br/>
            <a:r>
              <a:t>  biburl    = {https://dblp.org/rec/journals/corr/abs-2104-12741.bib},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Question-Aware Memory Network for Multi-hop Question Answering in Human-Robot Interaction.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https://arxiv.org/abs/2104.13173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@article{DBLP:journals/corr/abs-2104-13173,</a:t>
            </a:r>
            <a:br/>
            <a:r>
              <a:t>  author    = {Xinmeng Li and</a:t>
            </a:r>
            <a:br/>
            <a:r>
              <a:t>               Mamoun Alazab and</a:t>
            </a:r>
            <a:br/>
            <a:r>
              <a:t>               Qian Li and</a:t>
            </a:r>
            <a:br/>
            <a:r>
              <a:t>               Keping Yu and</a:t>
            </a:r>
            <a:br/>
            <a:r>
              <a:t>               Quanjun Yin},</a:t>
            </a:r>
            <a:br/>
            <a:r>
              <a:t>  title     = {Question-Aware Memory Network for Multi-hop Question Answering in</a:t>
            </a:r>
            <a:br/>
            <a:r>
              <a:t>               Human-Robot Interaction},</a:t>
            </a:r>
            <a:br/>
            <a:r>
              <a:t>  journal   = {CoRR},</a:t>
            </a:r>
            <a:br/>
            <a:r>
              <a:t>  volume    = {abs/2104.13173},</a:t>
            </a:r>
            <a:br/>
            <a:r>
              <a:t>  year      = {2021},</a:t>
            </a:r>
            <a:br/>
            <a:r>
              <a:t>  url       = {https://arxiv.org/abs/2104.13173},</a:t>
            </a:r>
            <a:br/>
            <a:r>
              <a:t>  eprinttype = {arXiv},</a:t>
            </a:r>
            <a:br/>
            <a:r>
              <a:t>  eprint    = {2104.13173},</a:t>
            </a:r>
            <a:br/>
            <a:r>
              <a:t>  timestamp = {Mon, 03 May 2021 17:38:30 +0200},</a:t>
            </a:r>
            <a:br/>
            <a:r>
              <a:t>  biburl    = {https://dblp.org/rec/journals/corr/abs-2104-13173.bib},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Generative Augmentation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https://arxiv.org/abs/2105.04780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@article{DBLP:journals/corr/abs-2105-04780,</a:t>
            </a:r>
            <a:br/>
            <a:r>
              <a:t>  author    = {Zixu Wang and</a:t>
            </a:r>
            <a:br/>
            <a:r>
              <a:t>               Yishu Miao and</a:t>
            </a:r>
            <a:br/>
            <a:r>
              <a:t>               Lucia Specia},</a:t>
            </a:r>
            <a:br/>
            <a:r>
              <a:t>  title     = {Cross-Modal Generative Augmentation for Visual Question Answering},</a:t>
            </a:r>
            <a:br/>
            <a:r>
              <a:t>  journal   = {CoRR},</a:t>
            </a:r>
            <a:br/>
            <a:r>
              <a:t>  volume    = {abs/2105.04780},</a:t>
            </a:r>
            <a:br/>
            <a:r>
              <a:t>  year      = {2021},</a:t>
            </a:r>
            <a:br/>
            <a:r>
              <a:t>  url       = {https://arxiv.org/abs/2105.04780},</a:t>
            </a:r>
            <a:br/>
            <a:r>
              <a:t>  eprinttype = {arXiv},</a:t>
            </a:r>
            <a:br/>
            <a:r>
              <a:t>  eprint    = {2105.04780},</a:t>
            </a:r>
            <a:br/>
            <a:r>
              <a:t>  timestamp = {Fri, 14 May 2021 12:13:30 +0200},</a:t>
            </a:r>
            <a:br/>
            <a:r>
              <a:t>  biburl    = {https://dblp.org/rec/journals/corr/abs-2105-04780.bib},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Encoding Explanatory Knowledge for Zero-shot Science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https://arxiv.org/abs/2105.05737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@article{DBLP:journals/corr/abs-2105-05737,</a:t>
            </a:r>
            <a:br/>
            <a:r>
              <a:t>  author    = {Zili Zhou and</a:t>
            </a:r>
            <a:br/>
            <a:r>
              <a:t>               Marco Valentino and</a:t>
            </a:r>
            <a:br/>
            <a:r>
              <a:t>               Donal Landers and</a:t>
            </a:r>
            <a:br/>
            <a:r>
              <a:t>               Andr{\'{e}} Freitas},</a:t>
            </a:r>
            <a:br/>
            <a:r>
              <a:t>  title     = {Encoding Explanatory Knowledge for Zero-shot Science Question Answering},</a:t>
            </a:r>
            <a:br/>
            <a:r>
              <a:t>  journal   = {CoRR},</a:t>
            </a:r>
            <a:br/>
            <a:r>
              <a:t>  volume    = {abs/2105.05737},</a:t>
            </a:r>
            <a:br/>
            <a:r>
              <a:t>  year      = {2021},</a:t>
            </a:r>
            <a:br/>
            <a:r>
              <a:t>  url       = {https://arxiv.org/abs/2105.05737},</a:t>
            </a:r>
            <a:br/>
            <a:r>
              <a:t>  eprinttype = {arXiv},</a:t>
            </a:r>
            <a:br/>
            <a:r>
              <a:t>  eprint    = {2105.05737},</a:t>
            </a:r>
            <a:br/>
            <a:r>
              <a:t>  timestamp = {Tue, 18 May 2021 18:46:40 +0200},</a:t>
            </a:r>
            <a:br/>
            <a:r>
              <a:t>  biburl    = {https://dblp.org/rec/journals/corr/abs-2105-05737.bib},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QAConv: Question Answering on Informative Conversations.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https://arxiv.org/abs/2105.06912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@article{DBLP:journals/corr/abs-2105-06912,</a:t>
            </a:r>
            <a:br/>
            <a:r>
              <a:t>  author    = {Chien{-}Sheng Wu and</a:t>
            </a:r>
            <a:br/>
            <a:r>
              <a:t>               Andrea Madotto and</a:t>
            </a:r>
            <a:br/>
            <a:r>
              <a:t>               Wenhao Liu and</a:t>
            </a:r>
            <a:br/>
            <a:r>
              <a:t>               Pascale Fung and</a:t>
            </a:r>
            <a:br/>
            <a:r>
              <a:t>               Caiming Xiong},</a:t>
            </a:r>
            <a:br/>
            <a:r>
              <a:t>  title     = {QAConv: Question Answering on Informative Conversations},</a:t>
            </a:r>
            <a:br/>
            <a:r>
              <a:t>  journal   = {CoRR},</a:t>
            </a:r>
            <a:br/>
            <a:r>
              <a:t>  volume    = {abs/2105.06912},</a:t>
            </a:r>
            <a:br/>
            <a:r>
              <a:t>  year      = {2021},</a:t>
            </a:r>
            <a:br/>
            <a:r>
              <a:t>  url       = {https://arxiv.org/abs/2105.06912},</a:t>
            </a:r>
            <a:br/>
            <a:r>
              <a:t>  eprinttype = {arXiv},</a:t>
            </a:r>
            <a:br/>
            <a:r>
              <a:t>  eprint    = {2105.06912},</a:t>
            </a:r>
            <a:br/>
            <a:r>
              <a:t>  timestamp = {Tue, 18 May 2021 18:46:40 +0200},</a:t>
            </a:r>
            <a:br/>
            <a:r>
              <a:t>  biburl    = {https://dblp.org/rec/journals/corr/abs-2105-06912.bib},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Geographic Question Answering: Challenges, Uniqueness, Classification, and Future Directions.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https://arxiv.org/abs/2105.09392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@article{DBLP:journals/corr/abs-2105-09392,</a:t>
            </a:r>
            <a:br/>
            <a:r>
              <a:t>  author    = {Gengchen Mai and</a:t>
            </a:r>
            <a:br/>
            <a:r>
              <a:t>               Krzysztof Janowicz and</a:t>
            </a:r>
            <a:br/>
            <a:r>
              <a:t>               Rui Zhu and</a:t>
            </a:r>
            <a:br/>
            <a:r>
              <a:t>               Ling Cai and</a:t>
            </a:r>
            <a:br/>
            <a:r>
              <a:t>               Ni Lao},</a:t>
            </a:r>
            <a:br/>
            <a:r>
              <a:t>  title     = {Geographic Question Answering: Challenges, Uniqueness, Classification,</a:t>
            </a:r>
            <a:br/>
            <a:r>
              <a:t>               and Future Directions},</a:t>
            </a:r>
            <a:br/>
            <a:r>
              <a:t>  journal   = {CoRR},</a:t>
            </a:r>
            <a:br/>
            <a:r>
              <a:t>  volume    = {abs/2105.09392},</a:t>
            </a:r>
            <a:br/>
            <a:r>
              <a:t>  year      = {2021},</a:t>
            </a:r>
            <a:br/>
            <a:r>
              <a:t>  url       = {https://arxiv.org/abs/2105.09392},</a:t>
            </a:r>
            <a:br/>
            <a:r>
              <a:t>  eprinttype = {arXiv},</a:t>
            </a:r>
            <a:br/>
            <a:r>
              <a:t>  eprint    = {2105.09392},</a:t>
            </a:r>
            <a:br/>
            <a:r>
              <a:t>  timestamp = {Mon, 31 May 2021 16:16:57 +0200},</a:t>
            </a:r>
            <a:br/>
            <a:r>
              <a:t>  biburl    = {https://dblp.org/rec/journals/corr/abs-2105-09392.bib},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Inside ASCENT: Exploring a Deep Commonsense Knowledge Base and its Usage 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https://arxiv.org/abs/2105.13662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@article{DBLP:journals/corr/abs-2105-13662,</a:t>
            </a:r>
            <a:br/>
            <a:r>
              <a:t>  author    = {Tuan{-}Phong Nguyen and</a:t>
            </a:r>
            <a:br/>
            <a:r>
              <a:t>               Simon Razniewski and</a:t>
            </a:r>
            <a:br/>
            <a:r>
              <a:t>               Gerhard Weikum},</a:t>
            </a:r>
            <a:br/>
            <a:r>
              <a:t>  title     = {Inside {ASCENT:} Exploring a Deep Commonsense Knowledge Base and its</a:t>
            </a:r>
            <a:br/>
            <a:r>
              <a:t>               Usage in Question Answering},</a:t>
            </a:r>
            <a:br/>
            <a:r>
              <a:t>  journal   = {CoRR},</a:t>
            </a:r>
            <a:br/>
            <a:r>
              <a:t>  volume    = {abs/2105.13662},</a:t>
            </a:r>
            <a:br/>
            <a:r>
              <a:t>  year      = {2021},</a:t>
            </a:r>
            <a:br/>
            <a:r>
              <a:t>  url       = {https://arxiv.org/abs/2105.13662},</a:t>
            </a:r>
            <a:br/>
            <a:r>
              <a:t>  eprinttype = {arXiv},</a:t>
            </a:r>
            <a:br/>
            <a:r>
              <a:t>  eprint    = {2105.13662},</a:t>
            </a:r>
            <a:br/>
            <a:r>
              <a:t>  timestamp = {Tue, 01 Jun 2021 18:07:59 +0200},</a:t>
            </a:r>
            <a:br/>
            <a:r>
              <a:t>  biburl    = {https://dblp.org/rec/journals/corr/abs-2105-13662.bib},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Feature extraction and evaluation for BioMedical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https://arxiv.org/abs/2105.14013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@article{DBLP:journals/corr/abs-2105-14013,</a:t>
            </a:r>
            <a:br/>
            <a:r>
              <a:t>  author    = {Ankit Shah and</a:t>
            </a:r>
            <a:br/>
            <a:r>
              <a:t>               Srishti Singh and</a:t>
            </a:r>
            <a:br/>
            <a:r>
              <a:t>               Shih{-}Yen Tao},</a:t>
            </a:r>
            <a:br/>
            <a:r>
              <a:t>  title     = {Feature extraction and evaluation for BioMedical Question Answering},</a:t>
            </a:r>
            <a:br/>
            <a:r>
              <a:t>  journal   = {CoRR},</a:t>
            </a:r>
            <a:br/>
            <a:r>
              <a:t>  volume    = {abs/2105.14013},</a:t>
            </a:r>
            <a:br/>
            <a:r>
              <a:t>  year      = {2021},</a:t>
            </a:r>
            <a:br/>
            <a:r>
              <a:t>  url       = {https://arxiv.org/abs/2105.14013},</a:t>
            </a:r>
            <a:br/>
            <a:r>
              <a:t>  eprinttype = {arXiv},</a:t>
            </a:r>
            <a:br/>
            <a:r>
              <a:t>  eprint    = {2105.14013},</a:t>
            </a:r>
            <a:br/>
            <a:r>
              <a:t>  timestamp = {Tue, 01 Jun 2021 18:07:59 +0200},</a:t>
            </a:r>
            <a:br/>
            <a:r>
              <a:t>  biburl    = {https://dblp.org/rec/journals/corr/abs-2105-14013.bib},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Is Sluice Resolution really just Question Answering?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https://arxiv.org/abs/2105.14347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@article{DBLP:journals/corr/abs-2105-14347,</a:t>
            </a:r>
            <a:br/>
            <a:r>
              <a:t>  author    = {Peratham Wiriyathammabhum},</a:t>
            </a:r>
            <a:br/>
            <a:r>
              <a:t>  title     = {Is Sluice Resolution really just Question Answering?},</a:t>
            </a:r>
            <a:br/>
            <a:r>
              <a:t>  journal   = {CoRR},</a:t>
            </a:r>
            <a:br/>
            <a:r>
              <a:t>  volume    = {abs/2105.14347},</a:t>
            </a:r>
            <a:br/>
            <a:r>
              <a:t>  year      = {2021},</a:t>
            </a:r>
            <a:br/>
            <a:r>
              <a:t>  url       = {https://arxiv.org/abs/2105.14347},</a:t>
            </a:r>
            <a:br/>
            <a:r>
              <a:t>  eprinttype = {arXiv},</a:t>
            </a:r>
            <a:br/>
            <a:r>
              <a:t>  eprint    = {2105.14347},</a:t>
            </a:r>
            <a:br/>
            <a:r>
              <a:t>  timestamp = {Wed, 02 Jun 2021 11:46:42 +0200},</a:t>
            </a:r>
            <a:br/>
            <a:r>
              <a:t>  biburl    = {https://dblp.org/rec/journals/corr/abs-2105-14347.bib},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Multihop Retrieval for Compositional Question Answering over Long Documents.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https://arxiv.org/abs/2106.00200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@article{DBLP:journals/corr/abs-2106-00200,</a:t>
            </a:r>
            <a:br/>
            <a:r>
              <a:t>  author    = {Haitian Sun and</a:t>
            </a:r>
            <a:br/>
            <a:r>
              <a:t>               William W. Cohen and</a:t>
            </a:r>
            <a:br/>
            <a:r>
              <a:t>               Ruslan Salakhutdinov},</a:t>
            </a:r>
            <a:br/>
            <a:r>
              <a:t>  title     = {End-to-End Multihop Retrieval for Compositional Question Answering</a:t>
            </a:r>
            <a:br/>
            <a:r>
              <a:t>               over Long Documents},</a:t>
            </a:r>
            <a:br/>
            <a:r>
              <a:t>  journal   = {CoRR},</a:t>
            </a:r>
            <a:br/>
            <a:r>
              <a:t>  volume    = {abs/2106.00200},</a:t>
            </a:r>
            <a:br/>
            <a:r>
              <a:t>  year      = {2021},</a:t>
            </a:r>
            <a:br/>
            <a:r>
              <a:t>  url       = {https://arxiv.org/abs/2106.00200},</a:t>
            </a:r>
            <a:br/>
            <a:r>
              <a:t>  eprinttype = {arXiv},</a:t>
            </a:r>
            <a:br/>
            <a:r>
              <a:t>  eprint    = {2106.00200},</a:t>
            </a:r>
            <a:br/>
            <a:r>
              <a:t>  timestamp = {Wed, 09 Jun 2021 18:45:08 +0200},</a:t>
            </a:r>
            <a:br/>
            <a:r>
              <a:t>  biburl    = {https://dblp.org/rec/journals/corr/abs-2106-00200.bib},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QA4PRF: A Question Answering Based Framework for Pseudo Relevance Feedback.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https://doi.org/10.1109/ACCESS.2021.3118600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@article{DBLP:journals/access/MaHZZTLZHY21,</a:t>
            </a:r>
            <a:br/>
            <a:r>
              <a:t>  author    = {Handong Ma and</a:t>
            </a:r>
            <a:br/>
            <a:r>
              <a:t>               Jiawei Hou and</a:t>
            </a:r>
            <a:br/>
            <a:r>
              <a:t>               Chenxu Zhu and</a:t>
            </a:r>
            <a:br/>
            <a:r>
              <a:t>               Weinan Zhang and</a:t>
            </a:r>
            <a:br/>
            <a:r>
              <a:t>               Ruiming Tang and</a:t>
            </a:r>
            <a:br/>
            <a:r>
              <a:t>               Jincai Lai and</a:t>
            </a:r>
            <a:br/>
            <a:r>
              <a:t>               Jieming Zhu and</a:t>
            </a:r>
            <a:br/>
            <a:r>
              <a:t>               Xiuqiang He and</a:t>
            </a:r>
            <a:br/>
            <a:r>
              <a:t>               Yong Yu},</a:t>
            </a:r>
            <a:br/>
            <a:r>
              <a:t>  title     = {{QA4PRF:} {A} Question Answering Based Framework for Pseudo Relevance</a:t>
            </a:r>
            <a:br/>
            <a:r>
              <a:t>               Feedback},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{139303--139314},</a:t>
            </a:r>
            <a:br/>
            <a:r>
              <a:t>  year      = {2021},</a:t>
            </a:r>
            <a:br/>
            <a:r>
              <a:t>  url       = {https://doi.org/10.1109/ACCESS.2021.3118600},</a:t>
            </a:r>
            <a:br/>
            <a:r>
              <a:t>  doi       = {10.1109/ACCESS.2021.3118600},</a:t>
            </a:r>
            <a:br/>
            <a:r>
              <a:t>  timestamp = {Wed, 03 Nov 2021 08:25:34 +0100},</a:t>
            </a:r>
            <a:br/>
            <a:r>
              <a:t>  biburl    = {https://dblp.org/rec/journals/access/MaHZZTLZHY21.bib},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Chinese automatic question answering technique based on semantic similarity.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https://doi.org/10.3233/JCM-215217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@article{DBLP:journals/jcmse/YangM21,</a:t>
            </a:r>
            <a:br/>
            <a:r>
              <a:t>  author    = {Weijie Yang and</a:t>
            </a:r>
            <a:br/>
            <a:r>
              <a:t>               Hong Ma},</a:t>
            </a:r>
            <a:br/>
            <a:r>
              <a:t>  title     = {A Chinese automatic question answering technique based on semantic</a:t>
            </a:r>
            <a:br/>
            <a:r>
              <a:t>               similarity},</a:t>
            </a:r>
            <a:br/>
            <a:r>
              <a:t>  journal   = {J. Comput. Methods Sci. Eng.},</a:t>
            </a:r>
            <a:br/>
            <a:r>
              <a:t>  volume    = {21},</a:t>
            </a:r>
            <a:br/>
            <a:r>
              <a:t>  number    = {6},</a:t>
            </a:r>
            <a:br/>
            <a:r>
              <a:t>  pages     = {1925--1933},</a:t>
            </a:r>
            <a:br/>
            <a:r>
              <a:t>  year      = {2021},</a:t>
            </a:r>
            <a:br/>
            <a:r>
              <a:t>  url       = {https://doi.org/10.3233/JCM-215217},</a:t>
            </a:r>
            <a:br/>
            <a:r>
              <a:t>  doi       = {10.3233/JCM-215217},</a:t>
            </a:r>
            <a:br/>
            <a:r>
              <a:t>  timestamp = {Fri, 14 Jan 2022 09:56:11 +0100},</a:t>
            </a:r>
            <a:br/>
            <a:r>
              <a:t>  biburl    = {https://dblp.org/rec/journals/jcmse/YangM21.bib},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Coarse to Fine Question Answering System based on Reinforcement Learning.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https://arxiv.org/abs/2106.00257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@article{DBLP:journals/corr/abs-2106-00257,</a:t>
            </a:r>
            <a:br/>
            <a:r>
              <a:t>  author    = {Yu Wang and</a:t>
            </a:r>
            <a:br/>
            <a:r>
              <a:t>               Hongxia Jin},</a:t>
            </a:r>
            <a:br/>
            <a:r>
              <a:t>  title     = {A Coarse to Fine Question Answering System based on Reinforcement</a:t>
            </a:r>
            <a:br/>
            <a:r>
              <a:t>               Learning},</a:t>
            </a:r>
            <a:br/>
            <a:r>
              <a:t>  journal   = {CoRR},</a:t>
            </a:r>
            <a:br/>
            <a:r>
              <a:t>  volume    = {abs/2106.00257},</a:t>
            </a:r>
            <a:br/>
            <a:r>
              <a:t>  year      = {2021},</a:t>
            </a:r>
            <a:br/>
            <a:r>
              <a:t>  url       = {https://arxiv.org/abs/2106.00257},</a:t>
            </a:r>
            <a:br/>
            <a:r>
              <a:t>  eprinttype = {arXiv},</a:t>
            </a:r>
            <a:br/>
            <a:r>
              <a:t>  eprint    = {2106.00257},</a:t>
            </a:r>
            <a:br/>
            <a:r>
              <a:t>  timestamp = {Wed, 09 Jun 2021 18:45:08 +0200},</a:t>
            </a:r>
            <a:br/>
            <a:r>
              <a:t>  biburl    = {https://dblp.org/rec/journals/corr/abs-2106-00257.bib},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Parameter-Efficient Neural Question Answering Models via Graph-Enriched Document Representations.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https://arxiv.org/abs/2106.00851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@article{DBLP:journals/corr/abs-2106-00851,</a:t>
            </a:r>
            <a:br/>
            <a:r>
              <a:t>  author    = {Louis Castricato and</a:t>
            </a:r>
            <a:br/>
            <a:r>
              <a:t>               Stephen Fitz and</a:t>
            </a:r>
            <a:br/>
            <a:r>
              <a:t>               Won Young Shin},</a:t>
            </a:r>
            <a:br/>
            <a:r>
              <a:t>  title     = {Parameter-Efficient Neural Question Answering Models via Graph-Enriched</a:t>
            </a:r>
            <a:br/>
            <a:r>
              <a:t>               Document Representations},</a:t>
            </a:r>
            <a:br/>
            <a:r>
              <a:t>  journal   = {CoRR},</a:t>
            </a:r>
            <a:br/>
            <a:r>
              <a:t>  volume    = {abs/2106.00851},</a:t>
            </a:r>
            <a:br/>
            <a:r>
              <a:t>  year      = {2021},</a:t>
            </a:r>
            <a:br/>
            <a:r>
              <a:t>  url       = {https://arxiv.org/abs/2106.00851},</a:t>
            </a:r>
            <a:br/>
            <a:r>
              <a:t>  eprinttype = {arXiv},</a:t>
            </a:r>
            <a:br/>
            <a:r>
              <a:t>  eprint    = {2106.00851},</a:t>
            </a:r>
            <a:br/>
            <a:r>
              <a:t>  timestamp = {Wed, 09 Jun 2021 18:45:08 +0200},</a:t>
            </a:r>
            <a:br/>
            <a:r>
              <a:t>  biburl    = {https://dblp.org/rec/journals/corr/abs-2106-00851.bib},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Conversational Question Answering: A Survey.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https://arxiv.org/abs/2106.00874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@article{DBLP:journals/corr/abs-2106-00874,</a:t>
            </a:r>
            <a:br/>
            <a:r>
              <a:t>  author    = {Munazza Zaib and</a:t>
            </a:r>
            <a:br/>
            <a:r>
              <a:t>               Wei Emma Zhang and</a:t>
            </a:r>
            <a:br/>
            <a:r>
              <a:t>               Quan Z. Sheng and</a:t>
            </a:r>
            <a:br/>
            <a:r>
              <a:t>               Adnan Mahmood and</a:t>
            </a:r>
            <a:br/>
            <a:r>
              <a:t>               Yang Zhang},</a:t>
            </a:r>
            <a:br/>
            <a:r>
              <a:t>  title     = {Conversational Question Answering: {A} Survey},</a:t>
            </a:r>
            <a:br/>
            <a:r>
              <a:t>  journal   = {CoRR},</a:t>
            </a:r>
            <a:br/>
            <a:r>
              <a:t>  volume    = {abs/2106.00874},</a:t>
            </a:r>
            <a:br/>
            <a:r>
              <a:t>  year      = {2021},</a:t>
            </a:r>
            <a:br/>
            <a:r>
              <a:t>  url       = {https://arxiv.org/abs/2106.00874},</a:t>
            </a:r>
            <a:br/>
            <a:r>
              <a:t>  eprinttype = {arXiv},</a:t>
            </a:r>
            <a:br/>
            <a:r>
              <a:t>  eprint    = {2106.00874},</a:t>
            </a:r>
            <a:br/>
            <a:r>
              <a:t>  timestamp = {Thu, 14 Oct 2021 09:15:21 +0200},</a:t>
            </a:r>
            <a:br/>
            <a:r>
              <a:t>  biburl    = {https://dblp.org/rec/journals/corr/abs-2106-00874.bib},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Multilingual Medical Question Answering and Information Retrieval for Rural Health Intelligence </a:t>
            </a:r>
            <a:br/>
            <a:r>
              <a:t> Access.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https://arxiv.org/abs/2106.01251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@article{DBLP:journals/corr/abs-2106-01251,</a:t>
            </a:r>
            <a:br/>
            <a:r>
              <a:t>  author    = {Vishal Vinod and</a:t>
            </a:r>
            <a:br/>
            <a:r>
              <a:t>               Susmit Agrawal and</a:t>
            </a:r>
            <a:br/>
            <a:r>
              <a:t>               Vipul Gaurav and</a:t>
            </a:r>
            <a:br/>
            <a:r>
              <a:t>               Pallavi R and</a:t>
            </a:r>
            <a:br/>
            <a:r>
              <a:t>               Savita Choudhary},</a:t>
            </a:r>
            <a:br/>
            <a:r>
              <a:t>  title     = {Multilingual Medical Question Answering and Information Retrieval</a:t>
            </a:r>
            <a:br/>
            <a:r>
              <a:t>               for Rural Health Intelligence Access},</a:t>
            </a:r>
            <a:br/>
            <a:r>
              <a:t>  journal   = {CoRR},</a:t>
            </a:r>
            <a:br/>
            <a:r>
              <a:t>  volume    = {abs/2106.01251},</a:t>
            </a:r>
            <a:br/>
            <a:r>
              <a:t>  year      = {2021},</a:t>
            </a:r>
            <a:br/>
            <a:r>
              <a:t>  url       = {https://arxiv.org/abs/2106.01251},</a:t>
            </a:r>
            <a:br/>
            <a:r>
              <a:t>  eprinttype = {arXiv},</a:t>
            </a:r>
            <a:br/>
            <a:r>
              <a:t>  eprint    = {2106.01251},</a:t>
            </a:r>
            <a:br/>
            <a:r>
              <a:t>  timestamp = {Thu, 14 Oct 2021 09:13:42 +0200},</a:t>
            </a:r>
            <a:br/>
            <a:r>
              <a:t>  biburl    = {https://dblp.org/rec/journals/corr/abs-2106-01251.bib},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Dialogue Learning for Spoken Conversational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https://arxiv.org/abs/2106.02182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@article{DBLP:journals/corr/abs-2106-02182,</a:t>
            </a:r>
            <a:br/>
            <a:r>
              <a:t>  author    = {Nuo Chen and</a:t>
            </a:r>
            <a:br/>
            <a:r>
              <a:t>               Chenyu You and</a:t>
            </a:r>
            <a:br/>
            <a:r>
              <a:t>               Yuexian Zou},</a:t>
            </a:r>
            <a:br/>
            <a:r>
              <a:t>  title     = {Self-supervised Dialogue Learning for Spoken Conversational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{abs/2106.02182},</a:t>
            </a:r>
            <a:br/>
            <a:r>
              <a:t>  year      = {2021},</a:t>
            </a:r>
            <a:br/>
            <a:r>
              <a:t>  url       = {https://arxiv.org/abs/2106.02182},</a:t>
            </a:r>
            <a:br/>
            <a:r>
              <a:t>  eprinttype = {arXiv},</a:t>
            </a:r>
            <a:br/>
            <a:r>
              <a:t>  eprint    = {2106.02182},</a:t>
            </a:r>
            <a:br/>
            <a:r>
              <a:t>  timestamp = {Thu, 10 Jun 2021 16:34:18 +0200},</a:t>
            </a:r>
            <a:br/>
            <a:r>
              <a:t>  biburl    = {https://dblp.org/rec/journals/corr/abs-2106-02182.bib},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Human-Adversarial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https://arxiv.org/abs/2106.02280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@article{DBLP:journals/corr/abs-2106-02280,</a:t>
            </a:r>
            <a:br/>
            <a:r>
              <a:t>  author    = {Sasha Sheng and</a:t>
            </a:r>
            <a:br/>
            <a:r>
              <a:t>               Amanpreet Singh and</a:t>
            </a:r>
            <a:br/>
            <a:r>
              <a:t>               Vedanuj Goswami and</a:t>
            </a:r>
            <a:br/>
            <a:r>
              <a:t>               Jose Alberto Lopez Magana and</a:t>
            </a:r>
            <a:br/>
            <a:r>
              <a:t>               Wojciech Galuba and</a:t>
            </a:r>
            <a:br/>
            <a:r>
              <a:t>               Devi Parikh and</a:t>
            </a:r>
            <a:br/>
            <a:r>
              <a:t>               Douwe Kiela},</a:t>
            </a:r>
            <a:br/>
            <a:r>
              <a:t>  title     = {Human-Adversarial Visual Question Answering},</a:t>
            </a:r>
            <a:br/>
            <a:r>
              <a:t>  journal   = {CoRR},</a:t>
            </a:r>
            <a:br/>
            <a:r>
              <a:t>  volume    = {abs/2106.02280},</a:t>
            </a:r>
            <a:br/>
            <a:r>
              <a:t>  year      = {2021},</a:t>
            </a:r>
            <a:br/>
            <a:r>
              <a:t>  url       = {https://arxiv.org/abs/2106.02280},</a:t>
            </a:r>
            <a:br/>
            <a:r>
              <a:t>  eprinttype = {arXiv},</a:t>
            </a:r>
            <a:br/>
            <a:r>
              <a:t>  eprint    = {2106.02280},</a:t>
            </a:r>
            <a:br/>
            <a:r>
              <a:t>  timestamp = {Thu, 10 Jun 2021 16:34:18 +0200},</a:t>
            </a:r>
            <a:br/>
            <a:r>
              <a:t>  biburl    = {https://dblp.org/rec/journals/corr/abs-2106-02280.bib},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Narrative Question Answering with Cutting-Edge Open-Domain QA Techniques: A Comprehensive Study.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https://arxiv.org/abs/2106.03826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@article{DBLP:journals/corr/abs-2106-03826,</a:t>
            </a:r>
            <a:br/>
            <a:r>
              <a:t>  author    = {Xiangyang Mou and</a:t>
            </a:r>
            <a:br/>
            <a:r>
              <a:t>               Chenghao Yang and</a:t>
            </a:r>
            <a:br/>
            <a:r>
              <a:t>               Mo Yu and</a:t>
            </a:r>
            <a:br/>
            <a:r>
              <a:t>               Bingsheng Yao and</a:t>
            </a:r>
            <a:br/>
            <a:r>
              <a:t>               Xiaoxiao Guo and</a:t>
            </a:r>
            <a:br/>
            <a:r>
              <a:t>               Saloni Potdar and</a:t>
            </a:r>
            <a:br/>
            <a:r>
              <a:t>               Hui Su},</a:t>
            </a:r>
            <a:br/>
            <a:r>
              <a:t>  title     = {Narrative Question Answering with Cutting-Edge Open-Domain {QA} Techniques:</a:t>
            </a:r>
            <a:br/>
            <a:r>
              <a:t>               {A} Comprehensive Study},</a:t>
            </a:r>
            <a:br/>
            <a:r>
              <a:t>  journal   = {CoRR},</a:t>
            </a:r>
            <a:br/>
            <a:r>
              <a:t>  volume    = {abs/2106.03826},</a:t>
            </a:r>
            <a:br/>
            <a:r>
              <a:t>  year      = {2021},</a:t>
            </a:r>
            <a:br/>
            <a:r>
              <a:t>  url       = {https://arxiv.org/abs/2106.03826},</a:t>
            </a:r>
            <a:br/>
            <a:r>
              <a:t>  eprinttype = {arXiv},</a:t>
            </a:r>
            <a:br/>
            <a:r>
              <a:t>  eprint    = {2106.03826},</a:t>
            </a:r>
            <a:br/>
            <a:r>
              <a:t>  timestamp = {Thu, 10 Jun 2021 16:34:18 +0200},</a:t>
            </a:r>
            <a:br/>
            <a:r>
              <a:t>  biburl    = {https://dblp.org/rec/journals/corr/abs-2106-03826.bib},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CLTR: An End-to-End, Transformer-Based System for Cell Level Table Retrieval and Table Question </a:t>
            </a:r>
            <a:br/>
            <a:r>
              <a:t>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https://arxiv.org/abs/2106.04441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@article{DBLP:journals/corr/abs-2106-04441,</a:t>
            </a:r>
            <a:br/>
            <a:r>
              <a:t>  author    = {Feifei Pan and</a:t>
            </a:r>
            <a:br/>
            <a:r>
              <a:t>               Mustafa Canim and</a:t>
            </a:r>
            <a:br/>
            <a:r>
              <a:t>               Michael R. Glass and</a:t>
            </a:r>
            <a:br/>
            <a:r>
              <a:t>               Alfio Gliozzo and</a:t>
            </a:r>
            <a:br/>
            <a:r>
              <a:t>               Peter Fox},</a:t>
            </a:r>
            <a:br/>
            <a:r>
              <a:t>  title     = {{CLTR:} An End-to-End, Transformer-Based System for Cell Level Table</a:t>
            </a:r>
            <a:br/>
            <a:r>
              <a:t>               Retrieval and Table Question Answering},</a:t>
            </a:r>
            <a:br/>
            <a:r>
              <a:t>  journal   = {CoRR},</a:t>
            </a:r>
            <a:br/>
            <a:r>
              <a:t>  volume    = {abs/2106.04441},</a:t>
            </a:r>
            <a:br/>
            <a:r>
              <a:t>  year      = {2021},</a:t>
            </a:r>
            <a:br/>
            <a:r>
              <a:t>  url       = {https://arxiv.org/abs/2106.04441},</a:t>
            </a:r>
            <a:br/>
            <a:r>
              <a:t>  eprinttype = {arXiv},</a:t>
            </a:r>
            <a:br/>
            <a:r>
              <a:t>  eprint    = {2106.04441},</a:t>
            </a:r>
            <a:br/>
            <a:r>
              <a:t>  timestamp = {Tue, 15 Jun 2021 13:49:14 +0200},</a:t>
            </a:r>
            <a:br/>
            <a:r>
              <a:t>  biburl    = {https://dblp.org/rec/journals/corr/abs-2106-04441.bib},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Comprehension Based Question Answering using Bloom's Taxonomy.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https://arxiv.org/abs/2106.04653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@article{DBLP:journals/corr/abs-2106-04653,</a:t>
            </a:r>
            <a:br/>
            <a:r>
              <a:t>  author    = {Pritish Sahu and</a:t>
            </a:r>
            <a:br/>
            <a:r>
              <a:t>               Michael Cogswell and</a:t>
            </a:r>
            <a:br/>
            <a:r>
              <a:t>               Sara Rutherford{-}Quach and</a:t>
            </a:r>
            <a:br/>
            <a:r>
              <a:t>               Ajay Divakaran},</a:t>
            </a:r>
            <a:br/>
            <a:r>
              <a:t>  title     = {Comprehension Based Question Answering using Bloom's Taxonomy},</a:t>
            </a:r>
            <a:br/>
            <a:r>
              <a:t>  journal   = {CoRR},</a:t>
            </a:r>
            <a:br/>
            <a:r>
              <a:t>  volume    = {abs/2106.04653},</a:t>
            </a:r>
            <a:br/>
            <a:r>
              <a:t>  year      = {2021},</a:t>
            </a:r>
            <a:br/>
            <a:r>
              <a:t>  url       = {https://arxiv.org/abs/2106.04653},</a:t>
            </a:r>
            <a:br/>
            <a:r>
              <a:t>  eprinttype = {arXiv},</a:t>
            </a:r>
            <a:br/>
            <a:r>
              <a:t>  eprint    = {2106.04653},</a:t>
            </a:r>
            <a:br/>
            <a:r>
              <a:t>  timestamp = {Tue, 15 Jun 2021 16:35:15 +0200},</a:t>
            </a:r>
            <a:br/>
            <a:r>
              <a:t>  biburl    = {https://dblp.org/rec/journals/corr/abs-2106-04653.bib},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Grover's Algorithm for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https://arxiv.org/abs/2106.05299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@article{DBLP:journals/corr/abs-2106-05299,</a:t>
            </a:r>
            <a:br/>
            <a:r>
              <a:t>  author    = {Adriana D. Correia and</a:t>
            </a:r>
            <a:br/>
            <a:r>
              <a:t>               Michael Moortgat and</a:t>
            </a:r>
            <a:br/>
            <a:r>
              <a:t>               Henk T. C. Stoof},</a:t>
            </a:r>
            <a:br/>
            <a:r>
              <a:t>  title     = {Grover's Algorithm for Question Answering},</a:t>
            </a:r>
            <a:br/>
            <a:r>
              <a:t>  journal   = {CoRR},</a:t>
            </a:r>
            <a:br/>
            <a:r>
              <a:t>  volume    = {abs/2106.05299},</a:t>
            </a:r>
            <a:br/>
            <a:r>
              <a:t>  year      = {2021},</a:t>
            </a:r>
            <a:br/>
            <a:r>
              <a:t>  url       = {https://arxiv.org/abs/2106.05299},</a:t>
            </a:r>
            <a:br/>
            <a:r>
              <a:t>  eprinttype = {arXiv},</a:t>
            </a:r>
            <a:br/>
            <a:r>
              <a:t>  eprint    = {2106.05299},</a:t>
            </a:r>
            <a:br/>
            <a:r>
              <a:t>  timestamp = {Wed, 16 Jun 2021 10:42:19 +0200},</a:t>
            </a:r>
            <a:br/>
            <a:r>
              <a:t>  biburl    = {https://dblp.org/rec/journals/corr/abs-2106-05299.bib},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Automatic Question Answering System Based on Convolutional Neural Network and Its Application to Waste </a:t>
            </a:r>
            <a:br/>
            <a:r>
              <a:t> Collection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https://doi.org/10.1142/S0218126621500134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@article{DBLP:journals/jcsc/JiangSZH21,</a:t>
            </a:r>
            <a:br/>
            <a:r>
              <a:t>  author    = {Chuan Jiang and</a:t>
            </a:r>
            <a:br/>
            <a:r>
              <a:t>               Qianmin Su and</a:t>
            </a:r>
            <a:br/>
            <a:r>
              <a:t>               Lele Zhang and</a:t>
            </a:r>
            <a:br/>
            <a:r>
              <a:t>               Bo Huang},</a:t>
            </a:r>
            <a:br/>
            <a:r>
              <a:t>  title     = {Automatic Question Answering System Based on Convolutional Neural</a:t>
            </a:r>
            <a:br/>
            <a:r>
              <a:t>               Network and Its Application to Waste Collection System},</a:t>
            </a:r>
            <a:br/>
            <a:r>
              <a:t>  journal   = {J. Circuits Syst. Comput.},</a:t>
            </a:r>
            <a:br/>
            <a:r>
              <a:t>  volume    = {30},</a:t>
            </a:r>
            <a:br/>
            <a:r>
              <a:t>  number    = {1},</a:t>
            </a:r>
            <a:br/>
            <a:r>
              <a:t>  pages     = {2150013:1--2150013:17},</a:t>
            </a:r>
            <a:br/>
            <a:r>
              <a:t>  year      = {2021},</a:t>
            </a:r>
            <a:br/>
            <a:r>
              <a:t>  url       = {https://doi.org/10.1142/S0218126621500134},</a:t>
            </a:r>
            <a:br/>
            <a:r>
              <a:t>  doi       = {10.1142/S0218126621500134},</a:t>
            </a:r>
            <a:br/>
            <a:r>
              <a:t>  timestamp = {Wed, 07 Apr 2021 16:00:46 +0200},</a:t>
            </a:r>
            <a:br/>
            <a:r>
              <a:t>  biburl    = {https://dblp.org/rec/journals/jcsc/JiangSZH21.bib},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Training of Multi-Document Reader and Retriever for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https://arxiv.org/abs/2106.05346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@article{DBLP:journals/corr/abs-2106-05346,</a:t>
            </a:r>
            <a:br/>
            <a:r>
              <a:t>  author    = {Devendra Singh Sachan and</a:t>
            </a:r>
            <a:br/>
            <a:r>
              <a:t>               Siva Reddy and</a:t>
            </a:r>
            <a:br/>
            <a:r>
              <a:t>               William L. Hamilton and</a:t>
            </a:r>
            <a:br/>
            <a:r>
              <a:t>               Chris Dyer and</a:t>
            </a:r>
            <a:br/>
            <a:r>
              <a:t>               Dani Yogatama},</a:t>
            </a:r>
            <a:br/>
            <a:r>
              <a:t>  title     = {End-to-End Training of Multi-Document Reader and Retriever for Open-Domain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{abs/2106.05346},</a:t>
            </a:r>
            <a:br/>
            <a:r>
              <a:t>  year      = {2021},</a:t>
            </a:r>
            <a:br/>
            <a:r>
              <a:t>  url       = {https://arxiv.org/abs/2106.05346},</a:t>
            </a:r>
            <a:br/>
            <a:r>
              <a:t>  eprinttype = {arXiv},</a:t>
            </a:r>
            <a:br/>
            <a:r>
              <a:t>  eprint    = {2106.05346},</a:t>
            </a:r>
            <a:br/>
            <a:r>
              <a:t>  timestamp = {Tue, 15 Jun 2021 16:35:15 +0200},</a:t>
            </a:r>
            <a:br/>
            <a:r>
              <a:t>  biburl    = {https://dblp.org/rec/journals/corr/abs-2106-05346.bib},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NAAQA: A Neural Architecture for Acoustic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https://arxiv.org/abs/2106.06147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@article{DBLP:journals/corr/abs-2106-06147,</a:t>
            </a:r>
            <a:br/>
            <a:r>
              <a:t>  author    = {Jerome Abdelnour and</a:t>
            </a:r>
            <a:br/>
            <a:r>
              <a:t>               Jean Rouat and</a:t>
            </a:r>
            <a:br/>
            <a:r>
              <a:t>               Giampiero Salvi},</a:t>
            </a:r>
            <a:br/>
            <a:r>
              <a:t>  title     = {{NAAQA:} {A} Neural Architecture for Acoustic Question Answering},</a:t>
            </a:r>
            <a:br/>
            <a:r>
              <a:t>  journal   = {CoRR},</a:t>
            </a:r>
            <a:br/>
            <a:r>
              <a:t>  volume    = {abs/2106.06147},</a:t>
            </a:r>
            <a:br/>
            <a:r>
              <a:t>  year      = {2021},</a:t>
            </a:r>
            <a:br/>
            <a:r>
              <a:t>  url       = {https://arxiv.org/abs/2106.06147},</a:t>
            </a:r>
            <a:br/>
            <a:r>
              <a:t>  eprinttype = {arXiv},</a:t>
            </a:r>
            <a:br/>
            <a:r>
              <a:t>  eprint    = {2106.06147},</a:t>
            </a:r>
            <a:br/>
            <a:r>
              <a:t>  timestamp = {Tue, 15 Jun 2021 16:35:15 +0200},</a:t>
            </a:r>
            <a:br/>
            <a:r>
              <a:t>  biburl    = {https://dblp.org/rec/journals/corr/abs-2106-06147.bib},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Infused Pre-training of General-Purpose Contextualized Representations.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https://arxiv.org/abs/2106.08190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@article{DBLP:journals/corr/abs-2106-08190,</a:t>
            </a:r>
            <a:br/>
            <a:r>
              <a:t>  author    = {Robin Jia and</a:t>
            </a:r>
            <a:br/>
            <a:r>
              <a:t>               Mike Lewis and</a:t>
            </a:r>
            <a:br/>
            <a:r>
              <a:t>               Luke Zettlemoyer},</a:t>
            </a:r>
            <a:br/>
            <a:r>
              <a:t>  title     = {Question Answering Infused Pre-training of General-Purpose Contextualized</a:t>
            </a:r>
            <a:br/>
            <a:r>
              <a:t>               Representations},</a:t>
            </a:r>
            <a:br/>
            <a:r>
              <a:t>  journal   = {CoRR},</a:t>
            </a:r>
            <a:br/>
            <a:r>
              <a:t>  volume    = {abs/2106.08190},</a:t>
            </a:r>
            <a:br/>
            <a:r>
              <a:t>  year      = {2021},</a:t>
            </a:r>
            <a:br/>
            <a:r>
              <a:t>  url       = {https://arxiv.org/abs/2106.08190},</a:t>
            </a:r>
            <a:br/>
            <a:r>
              <a:t>  eprinttype = {arXiv},</a:t>
            </a:r>
            <a:br/>
            <a:r>
              <a:t>  eprint    = {2106.08190},</a:t>
            </a:r>
            <a:br/>
            <a:r>
              <a:t>  timestamp = {Tue, 29 Jun 2021 16:55:04 +0200},</a:t>
            </a:r>
            <a:br/>
            <a:r>
              <a:t>  biburl    = {https://dblp.org/rec/journals/corr/abs-2106-08190.bib},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Analysing Dense Passage Retrieval for Multi-hop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https://arxiv.org/abs/2106.08433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@article{DBLP:journals/corr/abs-2106-08433,</a:t>
            </a:r>
            <a:br/>
            <a:r>
              <a:t>  author    = {Georgios Sidiropoulos and</a:t>
            </a:r>
            <a:br/>
            <a:r>
              <a:t>               Nikos Voskarides and</a:t>
            </a:r>
            <a:br/>
            <a:r>
              <a:t>               Svitlana Vakulenko and</a:t>
            </a:r>
            <a:br/>
            <a:r>
              <a:t>               Evangelos Kanoulas},</a:t>
            </a:r>
            <a:br/>
            <a:r>
              <a:t>  title     = {Analysing Dense Passage Retrieval for Multi-hop Question Answering},</a:t>
            </a:r>
            <a:br/>
            <a:r>
              <a:t>  journal   = {CoRR},</a:t>
            </a:r>
            <a:br/>
            <a:r>
              <a:t>  volume    = {abs/2106.08433},</a:t>
            </a:r>
            <a:br/>
            <a:r>
              <a:t>  year      = {2021},</a:t>
            </a:r>
            <a:br/>
            <a:r>
              <a:t>  url       = {https://arxiv.org/abs/2106.08433},</a:t>
            </a:r>
            <a:br/>
            <a:r>
              <a:t>  eprinttype = {arXiv},</a:t>
            </a:r>
            <a:br/>
            <a:r>
              <a:t>  eprint    = {2106.08433},</a:t>
            </a:r>
            <a:br/>
            <a:r>
              <a:t>  timestamp = {Tue, 29 Jun 2021 16:55:04 +0200},</a:t>
            </a:r>
            <a:br/>
            <a:r>
              <a:t>  biburl    = {https://dblp.org/rec/journals/corr/abs-2106-08433.bib},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Intelligent Question Answering System based on Power Knowledge Graph.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https://arxiv.org/abs/2106.09013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@article{DBLP:journals/corr/abs-2106-09013,</a:t>
            </a:r>
            <a:br/>
            <a:r>
              <a:t>  author    = {Yachen Tang and</a:t>
            </a:r>
            <a:br/>
            <a:r>
              <a:t>               Haiyun Han and</a:t>
            </a:r>
            <a:br/>
            <a:r>
              <a:t>               Xianmao Yu and</a:t>
            </a:r>
            <a:br/>
            <a:r>
              <a:t>               Jing Zhao and</a:t>
            </a:r>
            <a:br/>
            <a:r>
              <a:t>               Guangyi Liu and</a:t>
            </a:r>
            <a:br/>
            <a:r>
              <a:t>               Longfei Wei},</a:t>
            </a:r>
            <a:br/>
            <a:r>
              <a:t>  title     = {An Intelligent Question Answering System based on Power Knowledge</a:t>
            </a:r>
            <a:br/>
            <a:r>
              <a:t>               Graph},</a:t>
            </a:r>
            <a:br/>
            <a:r>
              <a:t>  journal   = {CoRR},</a:t>
            </a:r>
            <a:br/>
            <a:r>
              <a:t>  volume    = {abs/2106.09013},</a:t>
            </a:r>
            <a:br/>
            <a:r>
              <a:t>  year      = {2021},</a:t>
            </a:r>
            <a:br/>
            <a:r>
              <a:t>  url       = {https://arxiv.org/abs/2106.09013},</a:t>
            </a:r>
            <a:br/>
            <a:r>
              <a:t>  eprinttype = {arXiv},</a:t>
            </a:r>
            <a:br/>
            <a:r>
              <a:t>  eprint    = {2106.09013},</a:t>
            </a:r>
            <a:br/>
            <a:r>
              <a:t>  timestamp = {Tue, 29 Jun 2021 16:55:04 +0200},</a:t>
            </a:r>
            <a:br/>
            <a:r>
              <a:t>  biburl    = {https://dblp.org/rec/journals/corr/abs-2106-09013.bib},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Fine-tune the Entire RAG Architecture (including DPR retriever) for Question-Answering.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https://arxiv.org/abs/2106.11517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@article{DBLP:journals/corr/abs-2106-11517,</a:t>
            </a:r>
            <a:br/>
            <a:r>
              <a:t>  author    = {Shamane Siriwardhana and</a:t>
            </a:r>
            <a:br/>
            <a:r>
              <a:t>               Rivindu Weerasekera and</a:t>
            </a:r>
            <a:br/>
            <a:r>
              <a:t>               Elliott Wen and</a:t>
            </a:r>
            <a:br/>
            <a:r>
              <a:t>               Suranga Nanayakkara},</a:t>
            </a:r>
            <a:br/>
            <a:r>
              <a:t>  title     = {Fine-tune the Entire {RAG} Architecture (including {DPR} retriever)</a:t>
            </a:r>
            <a:br/>
            <a:r>
              <a:t>               for Question-Answering},</a:t>
            </a:r>
            <a:br/>
            <a:r>
              <a:t>  journal   = {CoRR},</a:t>
            </a:r>
            <a:br/>
            <a:r>
              <a:t>  volume    = {abs/2106.11517},</a:t>
            </a:r>
            <a:br/>
            <a:r>
              <a:t>  year      = {2021},</a:t>
            </a:r>
            <a:br/>
            <a:r>
              <a:t>  url       = {https://arxiv.org/abs/2106.11517},</a:t>
            </a:r>
            <a:br/>
            <a:r>
              <a:t>  eprinttype = {arXiv},</a:t>
            </a:r>
            <a:br/>
            <a:r>
              <a:t>  eprint    = {2106.11517},</a:t>
            </a:r>
            <a:br/>
            <a:r>
              <a:t>  timestamp = {Wed, 30 Jun 2021 16:14:10 +0200},</a:t>
            </a:r>
            <a:br/>
            <a:r>
              <a:t>  biburl    = {https://dblp.org/rec/journals/corr/abs-2106-11517.bib},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AIT-QA: Question Answering Dataset over Complex Tables in the Airline Industry.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https://arxiv.org/abs/2106.12944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@article{DBLP:journals/corr/abs-2106-12944,</a:t>
            </a:r>
            <a:br/>
            <a:r>
              <a:t>  author    = {Yannis Katsis and</a:t>
            </a:r>
            <a:br/>
            <a:r>
              <a:t>               Saneem A. Chemmengath and</a:t>
            </a:r>
            <a:br/>
            <a:r>
              <a:t>               Vishwajeet Kumar and</a:t>
            </a:r>
            <a:br/>
            <a:r>
              <a:t>               Samarth Bharadwaj and</a:t>
            </a:r>
            <a:br/>
            <a:r>
              <a:t>               Mustafa Canim and</a:t>
            </a:r>
            <a:br/>
            <a:r>
              <a:t>               Michael R. Glass and</a:t>
            </a:r>
            <a:br/>
            <a:r>
              <a:t>               Alfio Gliozzo and</a:t>
            </a:r>
            <a:br/>
            <a:r>
              <a:t>               Feifei Pan and</a:t>
            </a:r>
            <a:br/>
            <a:r>
              <a:t>               Jaydeep Sen and</a:t>
            </a:r>
            <a:br/>
            <a:r>
              <a:t>               Karthik Sankaranarayanan and</a:t>
            </a:r>
            <a:br/>
            <a:r>
              <a:t>               Soumen Chakrabarti},</a:t>
            </a:r>
            <a:br/>
            <a:r>
              <a:t>  title     = {{AIT-QA:} Question Answering Dataset over Complex Tables in the Airline</a:t>
            </a:r>
            <a:br/>
            <a:r>
              <a:t>               Industry},</a:t>
            </a:r>
            <a:br/>
            <a:r>
              <a:t>  journal   = {CoRR},</a:t>
            </a:r>
            <a:br/>
            <a:r>
              <a:t>  volume    = {abs/2106.12944},</a:t>
            </a:r>
            <a:br/>
            <a:r>
              <a:t>  year      = {2021},</a:t>
            </a:r>
            <a:br/>
            <a:r>
              <a:t>  url       = {https://arxiv.org/abs/2106.12944},</a:t>
            </a:r>
            <a:br/>
            <a:r>
              <a:t>  eprinttype = {arXiv},</a:t>
            </a:r>
            <a:br/>
            <a:r>
              <a:t>  eprint    = {2106.12944},</a:t>
            </a:r>
            <a:br/>
            <a:r>
              <a:t>  timestamp = {Wed, 30 Jun 2021 16:14:10 +0200},</a:t>
            </a:r>
            <a:br/>
            <a:r>
              <a:t>  biburl    = {https://dblp.org/rec/journals/corr/abs-2106-12944.bib},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Picture May Be Worth a Hundred Words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https://arxiv.org/abs/2106.13445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@article{DBLP:journals/corr/abs-2106-13445,</a:t>
            </a:r>
            <a:br/>
            <a:r>
              <a:t>  author    = {Yusuke Hirota and</a:t>
            </a:r>
            <a:br/>
            <a:r>
              <a:t>               Noa Garcia and</a:t>
            </a:r>
            <a:br/>
            <a:r>
              <a:t>               Mayu Otani and</a:t>
            </a:r>
            <a:br/>
            <a:r>
              <a:t>               Chenhui Chu and</a:t>
            </a:r>
            <a:br/>
            <a:r>
              <a:t>               Yuta Nakashima and</a:t>
            </a:r>
            <a:br/>
            <a:r>
              <a:t>               Ittetsu Taniguchi and</a:t>
            </a:r>
            <a:br/>
            <a:r>
              <a:t>               Takao Onoye},</a:t>
            </a:r>
            <a:br/>
            <a:r>
              <a:t>  title     = {A Picture May Be Worth a Hundred Words for Visual Question Answering},</a:t>
            </a:r>
            <a:br/>
            <a:r>
              <a:t>  journal   = {CoRR},</a:t>
            </a:r>
            <a:br/>
            <a:r>
              <a:t>  volume    = {abs/2106.13445},</a:t>
            </a:r>
            <a:br/>
            <a:r>
              <a:t>  year      = {2021},</a:t>
            </a:r>
            <a:br/>
            <a:r>
              <a:t>  url       = {https://arxiv.org/abs/2106.13445},</a:t>
            </a:r>
            <a:br/>
            <a:r>
              <a:t>  eprinttype = {arXiv},</a:t>
            </a:r>
            <a:br/>
            <a:r>
              <a:t>  eprint    = {2106.13445},</a:t>
            </a:r>
            <a:br/>
            <a:r>
              <a:t>  timestamp = {Wed, 30 Jun 2021 16:14:10 +0200},</a:t>
            </a:r>
            <a:br/>
            <a:r>
              <a:t>  biburl    = {https://dblp.org/rec/journals/corr/abs-2106-13445.bib},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PeCoQ: A Dataset for Persian Complex Question Answering over Knowledge Graph.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https://arxiv.org/abs/2106.14167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@article{DBLP:journals/corr/abs-2106-14167,</a:t>
            </a:r>
            <a:br/>
            <a:r>
              <a:t>  author    = {Romina Etezadi and</a:t>
            </a:r>
            <a:br/>
            <a:r>
              <a:t>               Mehrnoush Shamsfard},</a:t>
            </a:r>
            <a:br/>
            <a:r>
              <a:t>  title     = {PeCoQ: {A} Dataset for Persian Complex Question Answering over Knowledge</a:t>
            </a:r>
            <a:br/>
            <a:r>
              <a:t>               Graph},</a:t>
            </a:r>
            <a:br/>
            <a:r>
              <a:t>  journal   = {CoRR},</a:t>
            </a:r>
            <a:br/>
            <a:r>
              <a:t>  volume    = {abs/2106.14167},</a:t>
            </a:r>
            <a:br/>
            <a:r>
              <a:t>  year      = {2021},</a:t>
            </a:r>
            <a:br/>
            <a:r>
              <a:t>  url       = {https://arxiv.org/abs/2106.14167},</a:t>
            </a:r>
            <a:br/>
            <a:r>
              <a:t>  eprinttype = {arXiv},</a:t>
            </a:r>
            <a:br/>
            <a:r>
              <a:t>  eprint    = {2106.14167},</a:t>
            </a:r>
            <a:br/>
            <a:r>
              <a:t>  timestamp = {Wed, 30 Jun 2021 16:14:10 +0200},</a:t>
            </a:r>
            <a:br/>
            <a:r>
              <a:t>  biburl    = {https://dblp.org/rec/journals/corr/abs-2106-14167.bib},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Adventurer's Treasure Hunt: A Transparent System for Visually Grounded Compositional Visual Question </a:t>
            </a:r>
            <a:br/>
            <a:r>
              <a:t> Answering based on Scene Graphs.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https://arxiv.org/abs/2106.14476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@article{DBLP:journals/corr/abs-2106-14476,</a:t>
            </a:r>
            <a:br/>
            <a:r>
              <a:t>  author    = {Daniel Reich and</a:t>
            </a:r>
            <a:br/>
            <a:r>
              <a:t>               Felix Putze and</a:t>
            </a:r>
            <a:br/>
            <a:r>
              <a:t>               Tanja Schultz},</a:t>
            </a:r>
            <a:br/>
            <a:r>
              <a:t>  title     = {Adventurer's Treasure Hunt: {A} Transparent System for Visually Grounded</a:t>
            </a:r>
            <a:br/>
            <a:r>
              <a:t>               Compositional Visual Question Answering based on Scene Graphs},</a:t>
            </a:r>
            <a:br/>
            <a:r>
              <a:t>  journal   = {CoRR},</a:t>
            </a:r>
            <a:br/>
            <a:r>
              <a:t>  volume    = {abs/2106.14476},</a:t>
            </a:r>
            <a:br/>
            <a:r>
              <a:t>  year      = {2021},</a:t>
            </a:r>
            <a:br/>
            <a:r>
              <a:t>  url       = {https://arxiv.org/abs/2106.14476},</a:t>
            </a:r>
            <a:br/>
            <a:r>
              <a:t>  eprinttype = {arXiv},</a:t>
            </a:r>
            <a:br/>
            <a:r>
              <a:t>  eprint    = {2106.14476},</a:t>
            </a:r>
            <a:br/>
            <a:r>
              <a:t>  timestamp = {Wed, 30 Jun 2021 16:14:10 +0200},</a:t>
            </a:r>
            <a:br/>
            <a:r>
              <a:t>  biburl    = {https://dblp.org/rec/journals/corr/abs-2106-14476.bib},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learning based question answering system in Bengali.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https://doi.org/10.1080/24751839.2020.1833136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@article{DBLP:journals/jiat/MayeeshaSR21,</a:t>
            </a:r>
            <a:br/>
            <a:r>
              <a:t>  author    = {Tasmiah Tahsin Mayeesha and</a:t>
            </a:r>
            <a:br/>
            <a:r>
              <a:t>               Abdullah Md. Sarwar and</a:t>
            </a:r>
            <a:br/>
            <a:r>
              <a:t>               Rashedur M. Rahman},</a:t>
            </a:r>
            <a:br/>
            <a:r>
              <a:t>  title     = {Deep learning based question answering system in Bengali},</a:t>
            </a:r>
            <a:br/>
            <a:r>
              <a:t>  journal   = {J. Inf. Telecommun.},</a:t>
            </a:r>
            <a:br/>
            <a:r>
              <a:t>  volume    = {5},</a:t>
            </a:r>
            <a:br/>
            <a:r>
              <a:t>  number    = {2},</a:t>
            </a:r>
            <a:br/>
            <a:r>
              <a:t>  pages     = {145--178},</a:t>
            </a:r>
            <a:br/>
            <a:r>
              <a:t>  year      = {2021},</a:t>
            </a:r>
            <a:br/>
            <a:r>
              <a:t>  url       = {https://doi.org/10.1080/24751839.2020.1833136},</a:t>
            </a:r>
            <a:br/>
            <a:r>
              <a:t>  doi       = {10.1080/24751839.2020.1833136},</a:t>
            </a:r>
            <a:br/>
            <a:r>
              <a:t>  timestamp = {Wed, 16 Jun 2021 16:55:31 +0200},</a:t>
            </a:r>
            <a:br/>
            <a:r>
              <a:t>  biburl    = {https://dblp.org/rec/journals/jiat/MayeeshaSR21.bib},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Overview of BioASQ 2020: The eighth BioASQ challenge on Large-Scale Biomedical Semantic Indexing and </a:t>
            </a:r>
            <a:br/>
            <a:r>
              <a:t>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https://arxiv.org/abs/2106.14618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@article{DBLP:journals/corr/abs-2106-14618,</a:t>
            </a:r>
            <a:br/>
            <a:r>
              <a:t>  author    = {Anastasios Nentidis and</a:t>
            </a:r>
            <a:br/>
            <a:r>
              <a:t>               Anastasia Krithara and</a:t>
            </a:r>
            <a:br/>
            <a:r>
              <a:t>               Konstantinos Bougiatiotis and</a:t>
            </a:r>
            <a:br/>
            <a:r>
              <a:t>               Martin Krallinger and</a:t>
            </a:r>
            <a:br/>
            <a:r>
              <a:t>               Carlos Rodr{\'{\i}}guez Penagos and</a:t>
            </a:r>
            <a:br/>
            <a:r>
              <a:t>               Marta Villegas and</a:t>
            </a:r>
            <a:br/>
            <a:r>
              <a:t>               Georgios Paliouras},</a:t>
            </a:r>
            <a:br/>
            <a:r>
              <a:t>  title     = {Overview of BioASQ 2020: The eighth BioASQ challenge on Large-Scale</a:t>
            </a:r>
            <a:br/>
            <a:r>
              <a:t>               Biomedical Semantic Indexing and Question Answering},</a:t>
            </a:r>
            <a:br/>
            <a:r>
              <a:t>  journal   = {CoRR},</a:t>
            </a:r>
            <a:br/>
            <a:r>
              <a:t>  volume    = {abs/2106.14618},</a:t>
            </a:r>
            <a:br/>
            <a:r>
              <a:t>  year      = {2021},</a:t>
            </a:r>
            <a:br/>
            <a:r>
              <a:t>  url       = {https://arxiv.org/abs/2106.14618},</a:t>
            </a:r>
            <a:br/>
            <a:r>
              <a:t>  eprinttype = {arXiv},</a:t>
            </a:r>
            <a:br/>
            <a:r>
              <a:t>  eprint    = {2106.14618},</a:t>
            </a:r>
            <a:br/>
            <a:r>
              <a:t>  timestamp = {Wed, 30 Jun 2021 16:14:10 +0200},</a:t>
            </a:r>
            <a:br/>
            <a:r>
              <a:t>  biburl    = {https://dblp.org/rec/journals/corr/abs-2106-14618.bib},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Knowledge-based Approach for Answering Complex Questions in Persian.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https://arxiv.org/abs/2107.02040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@article{DBLP:journals/corr/abs-2107-02040,</a:t>
            </a:r>
            <a:br/>
            <a:r>
              <a:t>  author    = {Romina Etezadi and</a:t>
            </a:r>
            <a:br/>
            <a:r>
              <a:t>               Mehrnoush Shamsfard},</a:t>
            </a:r>
            <a:br/>
            <a:r>
              <a:t>  title     = {A Knowledge-based Approach for Answering Complex Questions in Persian},</a:t>
            </a:r>
            <a:br/>
            <a:r>
              <a:t>  journal   = {CoRR},</a:t>
            </a:r>
            <a:br/>
            <a:r>
              <a:t>  volume    = {abs/2107.02040},</a:t>
            </a:r>
            <a:br/>
            <a:r>
              <a:t>  year      = {2021},</a:t>
            </a:r>
            <a:br/>
            <a:r>
              <a:t>  url       = {https://arxiv.org/abs/2107.02040},</a:t>
            </a:r>
            <a:br/>
            <a:r>
              <a:t>  eprinttype = {arXiv},</a:t>
            </a:r>
            <a:br/>
            <a:r>
              <a:t>  eprint    = {2107.02040},</a:t>
            </a:r>
            <a:br/>
            <a:r>
              <a:t>  timestamp = {Wed, 07 Jul 2021 15:23:11 +0200},</a:t>
            </a:r>
            <a:br/>
            <a:r>
              <a:t>  biburl    = {https://dblp.org/rec/journals/corr/abs-2107-02040.bib},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over Knowledge Graphs with Neural Machine Translation and Entity Linking.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https://arxiv.org/abs/2107.02865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@article{DBLP:journals/corr/abs-2107-02865,</a:t>
            </a:r>
            <a:br/>
            <a:r>
              <a:t>  author    = {Daniel Diomedi and</a:t>
            </a:r>
            <a:br/>
            <a:r>
              <a:t>               Aidan Hogan},</a:t>
            </a:r>
            <a:br/>
            <a:r>
              <a:t>  title     = {Question Answering over Knowledge Graphs with Neural Machine Translation</a:t>
            </a:r>
            <a:br/>
            <a:r>
              <a:t>               and Entity Linking},</a:t>
            </a:r>
            <a:br/>
            <a:r>
              <a:t>  journal   = {CoRR},</a:t>
            </a:r>
            <a:br/>
            <a:r>
              <a:t>  volume    = {abs/2107.02865},</a:t>
            </a:r>
            <a:br/>
            <a:r>
              <a:t>  year      = {2021},</a:t>
            </a:r>
            <a:br/>
            <a:r>
              <a:t>  url       = {https://arxiv.org/abs/2107.02865},</a:t>
            </a:r>
            <a:br/>
            <a:r>
              <a:t>  eprinttype = {arXiv},</a:t>
            </a:r>
            <a:br/>
            <a:r>
              <a:t>  eprint    = {2107.02865},</a:t>
            </a:r>
            <a:br/>
            <a:r>
              <a:t>  timestamp = {Tue, 20 Jul 2021 15:08:33 +0200},</a:t>
            </a:r>
            <a:br/>
            <a:r>
              <a:t>  biburl    = {https://dblp.org/rec/journals/corr/abs-2107-02865.bib},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Chinese Elementary School Social Study Multiple Choice Questions.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https://arxiv.org/abs/2107.02893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@article{DBLP:journals/corr/abs-2107-02893,</a:t>
            </a:r>
            <a:br/>
            <a:r>
              <a:t>  author    = {Daniel Lee and</a:t>
            </a:r>
            <a:br/>
            <a:r>
              <a:t>               Chao{-}Chun Liang and</a:t>
            </a:r>
            <a:br/>
            <a:r>
              <a:t>               Keh{-}Yih Su},</a:t>
            </a:r>
            <a:br/>
            <a:r>
              <a:t>  title     = {Answering Chinese Elementary School Social Study Multiple Choice Questions},</a:t>
            </a:r>
            <a:br/>
            <a:r>
              <a:t>  journal   = {CoRR},</a:t>
            </a:r>
            <a:br/>
            <a:r>
              <a:t>  volume    = {abs/2107.02893},</a:t>
            </a:r>
            <a:br/>
            <a:r>
              <a:t>  year      = {2021},</a:t>
            </a:r>
            <a:br/>
            <a:r>
              <a:t>  url       = {https://arxiv.org/abs/2107.02893},</a:t>
            </a:r>
            <a:br/>
            <a:r>
              <a:t>  eprinttype = {arXiv},</a:t>
            </a:r>
            <a:br/>
            <a:r>
              <a:t>  eprint    = {2107.02893},</a:t>
            </a:r>
            <a:br/>
            <a:r>
              <a:t>  timestamp = {Tue, 20 Jul 2021 15:08:33 +0200},</a:t>
            </a:r>
            <a:br/>
            <a:r>
              <a:t>  biburl    = {https://dblp.org/rec/journals/corr/abs-2107-02893.bib},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MuVAM: A Multi-View Attention-based Model for Medical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https://arxiv.org/abs/2107.03216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@article{DBLP:journals/corr/abs-2107-03216,</a:t>
            </a:r>
            <a:br/>
            <a:r>
              <a:t>  author    = {Haiwei Pan and</a:t>
            </a:r>
            <a:br/>
            <a:r>
              <a:t>               Shuning He and</a:t>
            </a:r>
            <a:br/>
            <a:r>
              <a:t>               Kejia Zhang and</a:t>
            </a:r>
            <a:br/>
            <a:r>
              <a:t>               Bo Qu and</a:t>
            </a:r>
            <a:br/>
            <a:r>
              <a:t>               Chunling Chen and</a:t>
            </a:r>
            <a:br/>
            <a:r>
              <a:t>               Kun Shi},</a:t>
            </a:r>
            <a:br/>
            <a:r>
              <a:t>  title     = {MuVAM: {A} Multi-View Attention-based Model for Medical Visual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{abs/2107.03216},</a:t>
            </a:r>
            <a:br/>
            <a:r>
              <a:t>  year      = {2021},</a:t>
            </a:r>
            <a:br/>
            <a:r>
              <a:t>  url       = {https://arxiv.org/abs/2107.03216},</a:t>
            </a:r>
            <a:br/>
            <a:r>
              <a:t>  eprinttype = {arXiv},</a:t>
            </a:r>
            <a:br/>
            <a:r>
              <a:t>  eprint    = {2107.03216},</a:t>
            </a:r>
            <a:br/>
            <a:r>
              <a:t>  timestamp = {Tue, 20 Jul 2021 15:08:33 +0200},</a:t>
            </a:r>
            <a:br/>
            <a:r>
              <a:t>  biburl    = {https://dblp.org/rec/journals/corr/abs-2107-03216.bib},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Initial Investigation of Non-Native Spoken Question-Answering.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https://arxiv.org/abs/2107.04691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@article{DBLP:journals/corr/abs-2107-04691,</a:t>
            </a:r>
            <a:br/>
            <a:r>
              <a:t>  author    = {Vatsal Raina and</a:t>
            </a:r>
            <a:br/>
            <a:r>
              <a:t>               Mark J. F. Gales},</a:t>
            </a:r>
            <a:br/>
            <a:r>
              <a:t>  title     = {An Initial Investigation of Non-Native Spoken Question-Answering},</a:t>
            </a:r>
            <a:br/>
            <a:r>
              <a:t>  journal   = {CoRR},</a:t>
            </a:r>
            <a:br/>
            <a:r>
              <a:t>  volume    = {abs/2107.04691},</a:t>
            </a:r>
            <a:br/>
            <a:r>
              <a:t>  year      = {2021},</a:t>
            </a:r>
            <a:br/>
            <a:r>
              <a:t>  url       = {https://arxiv.org/abs/2107.04691},</a:t>
            </a:r>
            <a:br/>
            <a:r>
              <a:t>  eprinttype = {arXiv},</a:t>
            </a:r>
            <a:br/>
            <a:r>
              <a:t>  eprint    = {2107.04691},</a:t>
            </a:r>
            <a:br/>
            <a:r>
              <a:t>  timestamp = {Tue, 20 Jul 2021 15:08:33 +0200},</a:t>
            </a:r>
            <a:br/>
            <a:r>
              <a:t>  biburl    = {https://dblp.org/rec/journals/corr/abs-2107-04691.bib},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DualVGR: A Dual-Visual Graph Reasoning Unit for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https://arxiv.org/abs/2107.04768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@article{DBLP:journals/corr/abs-2107-04768,</a:t>
            </a:r>
            <a:br/>
            <a:r>
              <a:t>  author    = {Jianyu Wang and</a:t>
            </a:r>
            <a:br/>
            <a:r>
              <a:t>               Bing{-}Kun Bao and</a:t>
            </a:r>
            <a:br/>
            <a:r>
              <a:t>               Changsheng Xu},</a:t>
            </a:r>
            <a:br/>
            <a:r>
              <a:t>  title     = {DualVGR: {A} Dual-Visual Graph Reasoning Unit for Video Question Answering},</a:t>
            </a:r>
            <a:br/>
            <a:r>
              <a:t>  journal   = {CoRR},</a:t>
            </a:r>
            <a:br/>
            <a:r>
              <a:t>  volume    = {abs/2107.04768},</a:t>
            </a:r>
            <a:br/>
            <a:r>
              <a:t>  year      = {2021},</a:t>
            </a:r>
            <a:br/>
            <a:r>
              <a:t>  url       = {https://arxiv.org/abs/2107.04768},</a:t>
            </a:r>
            <a:br/>
            <a:r>
              <a:t>  eprinttype = {arXiv},</a:t>
            </a:r>
            <a:br/>
            <a:r>
              <a:t>  eprint    = {2107.04768},</a:t>
            </a:r>
            <a:br/>
            <a:r>
              <a:t>  timestamp = {Tue, 20 Jul 2021 15:08:33 +0200},</a:t>
            </a:r>
            <a:br/>
            <a:r>
              <a:t>  biburl    = {https://dblp.org/rec/journals/corr/abs-2107-04768.bib},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Exploiting Rich Syntax for Better Knowledge Base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https://arxiv.org/abs/2107.07940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@article{DBLP:journals/corr/abs-2107-07940,</a:t>
            </a:r>
            <a:br/>
            <a:r>
              <a:t>  author    = {Pengju Zhang and</a:t>
            </a:r>
            <a:br/>
            <a:r>
              <a:t>               Yonghui Jia and</a:t>
            </a:r>
            <a:br/>
            <a:r>
              <a:t>               Muhua Zhu and</a:t>
            </a:r>
            <a:br/>
            <a:r>
              <a:t>               Wenliang Chen and</a:t>
            </a:r>
            <a:br/>
            <a:r>
              <a:t>               Min Zhang},</a:t>
            </a:r>
            <a:br/>
            <a:r>
              <a:t>  title     = {Exploiting Rich Syntax for Better Knowledge Base Question Answering},</a:t>
            </a:r>
            <a:br/>
            <a:r>
              <a:t>  journal   = {CoRR},</a:t>
            </a:r>
            <a:br/>
            <a:r>
              <a:t>  volume    = {abs/2107.07940},</a:t>
            </a:r>
            <a:br/>
            <a:r>
              <a:t>  year      = {2021},</a:t>
            </a:r>
            <a:br/>
            <a:r>
              <a:t>  url       = {https://arxiv.org/abs/2107.07940},</a:t>
            </a:r>
            <a:br/>
            <a:r>
              <a:t>  eprinttype = {arXiv},</a:t>
            </a:r>
            <a:br/>
            <a:r>
              <a:t>  eprint    = {2107.07940},</a:t>
            </a:r>
            <a:br/>
            <a:r>
              <a:t>  timestamp = {Thu, 10 Feb 2022 09:06:44 +0100},</a:t>
            </a:r>
            <a:br/>
            <a:r>
              <a:t>  biburl    = {https://dblp.org/rec/journals/corr/abs-2107-07940.bib},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One Question Answering Model for Many Languages with Cross-lingual Dense Passage Retrieval.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https://arxiv.org/abs/2107.11976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@article{DBLP:journals/corr/abs-2107-11976,</a:t>
            </a:r>
            <a:br/>
            <a:r>
              <a:t>  author    = {Akari Asai and</a:t>
            </a:r>
            <a:br/>
            <a:r>
              <a:t>               Xinyan Yu and</a:t>
            </a:r>
            <a:br/>
            <a:r>
              <a:t>               Jungo Kasai and</a:t>
            </a:r>
            <a:br/>
            <a:r>
              <a:t>               Hannaneh Hajishirzi},</a:t>
            </a:r>
            <a:br/>
            <a:r>
              <a:t>  title     = {One Question Answering Model for Many Languages with Cross-lingual</a:t>
            </a:r>
            <a:br/>
            <a:r>
              <a:t>               Dense Passage Retrieval},</a:t>
            </a:r>
            <a:br/>
            <a:r>
              <a:t>  journal   = {CoRR},</a:t>
            </a:r>
            <a:br/>
            <a:r>
              <a:t>  volume    = {abs/2107.11976},</a:t>
            </a:r>
            <a:br/>
            <a:r>
              <a:t>  year      = {2021},</a:t>
            </a:r>
            <a:br/>
            <a:r>
              <a:t>  url       = {https://arxiv.org/abs/2107.11976},</a:t>
            </a:r>
            <a:br/>
            <a:r>
              <a:t>  eprinttype = {arXiv},</a:t>
            </a:r>
            <a:br/>
            <a:r>
              <a:t>  eprint    = {2107.11976},</a:t>
            </a:r>
            <a:br/>
            <a:r>
              <a:t>  timestamp = {Thu, 29 Jul 2021 16:14:15 +0200},</a:t>
            </a:r>
            <a:br/>
            <a:r>
              <a:t>  biburl    = {https://dblp.org/rec/journals/corr/abs-2107-11976.bib},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Greedy Gradient Ensemble for Robust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https://arxiv.org/abs/2107.12651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@article{DBLP:journals/corr/abs-2107-12651,</a:t>
            </a:r>
            <a:br/>
            <a:r>
              <a:t>  author    = {Xinzhe Han and</a:t>
            </a:r>
            <a:br/>
            <a:r>
              <a:t>               Shuhui Wang and</a:t>
            </a:r>
            <a:br/>
            <a:r>
              <a:t>               Chi Su and</a:t>
            </a:r>
            <a:br/>
            <a:r>
              <a:t>               Qingming Huang and</a:t>
            </a:r>
            <a:br/>
            <a:r>
              <a:t>               Qi Tian},</a:t>
            </a:r>
            <a:br/>
            <a:r>
              <a:t>  title     = {Greedy Gradient Ensemble for Robust Visual Question Answering},</a:t>
            </a:r>
            <a:br/>
            <a:r>
              <a:t>  journal   = {CoRR},</a:t>
            </a:r>
            <a:br/>
            <a:r>
              <a:t>  volume    = {abs/2107.12651},</a:t>
            </a:r>
            <a:br/>
            <a:r>
              <a:t>  year      = {2021},</a:t>
            </a:r>
            <a:br/>
            <a:r>
              <a:t>  url       = {https://arxiv.org/abs/2107.12651},</a:t>
            </a:r>
            <a:br/>
            <a:r>
              <a:t>  eprinttype = {arXiv},</a:t>
            </a:r>
            <a:br/>
            <a:r>
              <a:t>  eprint    = {2107.12651},</a:t>
            </a:r>
            <a:br/>
            <a:r>
              <a:t>  timestamp = {Fri, 30 Jul 2021 13:03:06 +0200},</a:t>
            </a:r>
            <a:br/>
            <a:r>
              <a:t>  biburl    = {https://dblp.org/rec/journals/corr/abs-2107-12651.bib},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Selecting the most helpful answers in online health question answering communities.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https://doi.org/10.1007/s10844-021-00640-1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@article{DBLP:journals/jiis/LinWC21,</a:t>
            </a:r>
            <a:br/>
            <a:r>
              <a:t>  author    = {Cheng Ying Lin and</a:t>
            </a:r>
            <a:br/>
            <a:r>
              <a:t>               Yi{-}Hung Wu and</a:t>
            </a:r>
            <a:br/>
            <a:r>
              <a:t>               Arbee L. P. Chen},</a:t>
            </a:r>
            <a:br/>
            <a:r>
              <a:t>  title     = {Selecting the most helpful answers in online health question answering</a:t>
            </a:r>
            <a:br/>
            <a:r>
              <a:t>               communities},</a:t>
            </a:r>
            <a:br/>
            <a:r>
              <a:t>  journal   = {J. Intell. Inf. Syst.},</a:t>
            </a:r>
            <a:br/>
            <a:r>
              <a:t>  volume    = {57},</a:t>
            </a:r>
            <a:br/>
            <a:r>
              <a:t>  number    = {2},</a:t>
            </a:r>
            <a:br/>
            <a:r>
              <a:t>  pages     = {271--293},</a:t>
            </a:r>
            <a:br/>
            <a:r>
              <a:t>  year      = {2021},</a:t>
            </a:r>
            <a:br/>
            <a:r>
              <a:t>  url       = {https://doi.org/10.1007/s10844-021-00640-1},</a:t>
            </a:r>
            <a:br/>
            <a:r>
              <a:t>  doi       = {10.1007/s10844-021-00640-1},</a:t>
            </a:r>
            <a:br/>
            <a:r>
              <a:t>  timestamp = {Wed, 03 Nov 2021 08:24:57 +0100},</a:t>
            </a:r>
            <a:br/>
            <a:r>
              <a:t>  biburl    = {https://dblp.org/rec/journals/jiis/LinWC21.bib},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QA Dataset Explosion: A Taxonomy of NLP Resources for Question Answering and Reading Comprehension.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https://arxiv.org/abs/2107.12708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@article{DBLP:journals/corr/abs-2107-12708,</a:t>
            </a:r>
            <a:br/>
            <a:r>
              <a:t>  author    = {Anna Rogers and</a:t>
            </a:r>
            <a:br/>
            <a:r>
              <a:t>               Matt Gardner and</a:t>
            </a:r>
            <a:br/>
            <a:r>
              <a:t>               Isabelle Augenstein},</a:t>
            </a:r>
            <a:br/>
            <a:r>
              <a:t>  title     = {{QA} Dataset Explosion: {A} Taxonomy of {NLP} Resources for Question</a:t>
            </a:r>
            <a:br/>
            <a:r>
              <a:t>               Answering and Reading Comprehension},</a:t>
            </a:r>
            <a:br/>
            <a:r>
              <a:t>  journal   = {CoRR},</a:t>
            </a:r>
            <a:br/>
            <a:r>
              <a:t>  volume    = {abs/2107.12708},</a:t>
            </a:r>
            <a:br/>
            <a:r>
              <a:t>  year      = {2021},</a:t>
            </a:r>
            <a:br/>
            <a:r>
              <a:t>  url       = {https://arxiv.org/abs/2107.12708},</a:t>
            </a:r>
            <a:br/>
            <a:r>
              <a:t>  eprinttype = {arXiv},</a:t>
            </a:r>
            <a:br/>
            <a:r>
              <a:t>  eprint    = {2107.12708},</a:t>
            </a:r>
            <a:br/>
            <a:r>
              <a:t>  timestamp = {Fri, 30 Jul 2021 13:03:06 +0200},</a:t>
            </a:r>
            <a:br/>
            <a:r>
              <a:t>  biburl    = {https://dblp.org/rec/journals/corr/abs-2107-12708.bib},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Online Question Answering System based on Sub-graph Searching.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https://arxiv.org/abs/2107.13684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@article{DBLP:journals/corr/abs-2107-13684,</a:t>
            </a:r>
            <a:br/>
            <a:r>
              <a:t>  author    = {Shuangyong Song},</a:t>
            </a:r>
            <a:br/>
            <a:r>
              <a:t>  title     = {An Online Question Answering System based on Sub-graph Searching},</a:t>
            </a:r>
            <a:br/>
            <a:r>
              <a:t>  journal   = {CoRR},</a:t>
            </a:r>
            <a:br/>
            <a:r>
              <a:t>  volume    = {abs/2107.13684},</a:t>
            </a:r>
            <a:br/>
            <a:r>
              <a:t>  year      = {2021},</a:t>
            </a:r>
            <a:br/>
            <a:r>
              <a:t>  url       = {https://arxiv.org/abs/2107.13684},</a:t>
            </a:r>
            <a:br/>
            <a:r>
              <a:t>  eprinttype = {arXiv},</a:t>
            </a:r>
            <a:br/>
            <a:r>
              <a:t>  eprint    = {2107.13684},</a:t>
            </a:r>
            <a:br/>
            <a:r>
              <a:t>  timestamp = {Tue, 03 Aug 2021 14:53:34 +0200},</a:t>
            </a:r>
            <a:br/>
            <a:r>
              <a:t>  biburl    = {https://dblp.org/rec/journals/corr/abs-2107-13684.bib},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Talk2Data: High-Level Question Decomposition for Data-Oriented Question and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https://arxiv.org/abs/2107.14420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@article{DBLP:journals/corr/abs-2107-14420,</a:t>
            </a:r>
            <a:br/>
            <a:r>
              <a:t>  author    = {Danqing Shi and</a:t>
            </a:r>
            <a:br/>
            <a:r>
              <a:t>               Yi Guo and</a:t>
            </a:r>
            <a:br/>
            <a:r>
              <a:t>               Mingjuan Guo and</a:t>
            </a:r>
            <a:br/>
            <a:r>
              <a:t>               Yanqiu Wu and</a:t>
            </a:r>
            <a:br/>
            <a:r>
              <a:t>               Qing Chen and</a:t>
            </a:r>
            <a:br/>
            <a:r>
              <a:t>               Nan Cao},</a:t>
            </a:r>
            <a:br/>
            <a:r>
              <a:t>  title     = {Talk2Data: High-Level Question Decomposition for Data-Oriented Question</a:t>
            </a:r>
            <a:br/>
            <a:r>
              <a:t>               and Answering},</a:t>
            </a:r>
            <a:br/>
            <a:r>
              <a:t>  journal   = {CoRR},</a:t>
            </a:r>
            <a:br/>
            <a:r>
              <a:t>  volume    = {abs/2107.14420},</a:t>
            </a:r>
            <a:br/>
            <a:r>
              <a:t>  year      = {2021},</a:t>
            </a:r>
            <a:br/>
            <a:r>
              <a:t>  url       = {https://arxiv.org/abs/2107.14420},</a:t>
            </a:r>
            <a:br/>
            <a:r>
              <a:t>  eprinttype = {arXiv},</a:t>
            </a:r>
            <a:br/>
            <a:r>
              <a:t>  eprint    = {2107.14420},</a:t>
            </a:r>
            <a:br/>
            <a:r>
              <a:t>  timestamp = {Tue, 03 Aug 2021 14:53:34 +0200},</a:t>
            </a:r>
            <a:br/>
            <a:r>
              <a:t>  biburl    = {https://dblp.org/rec/journals/corr/abs-2107-14420.bib},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Attention-based Aspect Reasoning for Knowledge Base Question Answering on Clinical Notes.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https://arxiv.org/abs/2108.00513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@article{DBLP:journals/corr/abs-2108-00513,</a:t>
            </a:r>
            <a:br/>
            <a:r>
              <a:t>  author    = {Ping Wang and</a:t>
            </a:r>
            <a:br/>
            <a:r>
              <a:t>               Tian Shi and</a:t>
            </a:r>
            <a:br/>
            <a:r>
              <a:t>               Khushbu Agarwal and</a:t>
            </a:r>
            <a:br/>
            <a:r>
              <a:t>               Sutanay Choudhury and</a:t>
            </a:r>
            <a:br/>
            <a:r>
              <a:t>               Chandan K. Reddy},</a:t>
            </a:r>
            <a:br/>
            <a:r>
              <a:t>  title     = {Attention-based Aspect Reasoning for Knowledge Base Question Answering</a:t>
            </a:r>
            <a:br/>
            <a:r>
              <a:t>               on Clinical Notes},</a:t>
            </a:r>
            <a:br/>
            <a:r>
              <a:t>  journal   = {CoRR},</a:t>
            </a:r>
            <a:br/>
            <a:r>
              <a:t>  volume    = {abs/2108.00513},</a:t>
            </a:r>
            <a:br/>
            <a:r>
              <a:t>  year      = {2021},</a:t>
            </a:r>
            <a:br/>
            <a:r>
              <a:t>  url       = {https://arxiv.org/abs/2108.00513},</a:t>
            </a:r>
            <a:br/>
            <a:r>
              <a:t>  eprinttype = {arXiv},</a:t>
            </a:r>
            <a:br/>
            <a:r>
              <a:t>  eprint    = {2108.00513},</a:t>
            </a:r>
            <a:br/>
            <a:r>
              <a:t>  timestamp = {Tue, 04 Jan 2022 17:17:35 +0100},</a:t>
            </a:r>
            <a:br/>
            <a:r>
              <a:t>  biburl    = {https://dblp.org/rec/journals/corr/abs-2108-00513.bib},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Q-Pain: A Question Answering Dataset to Measure Social Bias in Pain Management.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https://arxiv.org/abs/2108.01764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@article{DBLP:journals/corr/abs-2108-01764,</a:t>
            </a:r>
            <a:br/>
            <a:r>
              <a:t>  author    = {C{\'{e}}cile Log{\'{e}} and</a:t>
            </a:r>
            <a:br/>
            <a:r>
              <a:t>               Emily Ross and</a:t>
            </a:r>
            <a:br/>
            <a:r>
              <a:t>               David Yaw Amoah Dadey and</a:t>
            </a:r>
            <a:br/>
            <a:r>
              <a:t>               Saahil Jain and</a:t>
            </a:r>
            <a:br/>
            <a:r>
              <a:t>               Adriel Saporta and</a:t>
            </a:r>
            <a:br/>
            <a:r>
              <a:t>               Andrew Y. Ng and</a:t>
            </a:r>
            <a:br/>
            <a:r>
              <a:t>               Pranav Rajpurkar},</a:t>
            </a:r>
            <a:br/>
            <a:r>
              <a:t>  title     = {Q-Pain: {A} Question Answering Dataset to Measure Social Bias in Pain</a:t>
            </a:r>
            <a:br/>
            <a:r>
              <a:t>               Management},</a:t>
            </a:r>
            <a:br/>
            <a:r>
              <a:t>  journal   = {CoRR},</a:t>
            </a:r>
            <a:br/>
            <a:r>
              <a:t>  volume    = {abs/2108.01764},</a:t>
            </a:r>
            <a:br/>
            <a:r>
              <a:t>  year      = {2021},</a:t>
            </a:r>
            <a:br/>
            <a:r>
              <a:t>  url       = {https://arxiv.org/abs/2108.01764},</a:t>
            </a:r>
            <a:br/>
            <a:r>
              <a:t>  eprinttype = {arXiv},</a:t>
            </a:r>
            <a:br/>
            <a:r>
              <a:t>  eprint    = {2108.01764},</a:t>
            </a:r>
            <a:br/>
            <a:r>
              <a:t>  timestamp = {Thu, 05 Aug 2021 14:27:08 +0200},</a:t>
            </a:r>
            <a:br/>
            <a:r>
              <a:t>  biburl    = {https://dblp.org/rec/journals/corr/abs-2108-01764.bib},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Mounting Video Metadata on Transformer-based Language Model for Open-ended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https://arxiv.org/abs/2108.05158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@article{DBLP:journals/corr/abs-2108-05158,</a:t>
            </a:r>
            <a:br/>
            <a:r>
              <a:t>  author    = {Donggeon Lee and</a:t>
            </a:r>
            <a:br/>
            <a:r>
              <a:t>               Seongho Choi and</a:t>
            </a:r>
            <a:br/>
            <a:r>
              <a:t>               Youwon Jang and</a:t>
            </a:r>
            <a:br/>
            <a:r>
              <a:t>               Byoung{-}Tak Zhang},</a:t>
            </a:r>
            <a:br/>
            <a:r>
              <a:t>  title     = {Mounting Video Metadata on Transformer-based Language Model for Open-ended</a:t>
            </a:r>
            <a:br/>
            <a:r>
              <a:t>               Video Question Answering},</a:t>
            </a:r>
            <a:br/>
            <a:r>
              <a:t>  journal   = {CoRR},</a:t>
            </a:r>
            <a:br/>
            <a:r>
              <a:t>  volume    = {abs/2108.05158},</a:t>
            </a:r>
            <a:br/>
            <a:r>
              <a:t>  year      = {2021},</a:t>
            </a:r>
            <a:br/>
            <a:r>
              <a:t>  url       = {https://arxiv.org/abs/2108.05158},</a:t>
            </a:r>
            <a:br/>
            <a:r>
              <a:t>  eprinttype = {arXiv},</a:t>
            </a:r>
            <a:br/>
            <a:r>
              <a:t>  eprint    = {2108.05158},</a:t>
            </a:r>
            <a:br/>
            <a:r>
              <a:t>  timestamp = {Wed, 18 Aug 2021 19:45:42 +0200},</a:t>
            </a:r>
            <a:br/>
            <a:r>
              <a:t>  biburl    = {https://dblp.org/rec/journals/corr/abs-2108-05158.bib},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Optimal is Greedy Decoding for Extractive Question Answering?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https://arxiv.org/abs/2108.05857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@article{DBLP:journals/corr/abs-2108-05857,</a:t>
            </a:r>
            <a:br/>
            <a:r>
              <a:t>  author    = {Or Castel and</a:t>
            </a:r>
            <a:br/>
            <a:r>
              <a:t>               Ori Ram and</a:t>
            </a:r>
            <a:br/>
            <a:r>
              <a:t>               Avia Efrat and</a:t>
            </a:r>
            <a:br/>
            <a:r>
              <a:t>               Omer Levy},</a:t>
            </a:r>
            <a:br/>
            <a:r>
              <a:t>  title     = {How Optimal is Greedy Decoding for Extractive Question Answering?},</a:t>
            </a:r>
            <a:br/>
            <a:r>
              <a:t>  journal   = {CoRR},</a:t>
            </a:r>
            <a:br/>
            <a:r>
              <a:t>  volume    = {abs/2108.05857},</a:t>
            </a:r>
            <a:br/>
            <a:r>
              <a:t>  year      = {2021},</a:t>
            </a:r>
            <a:br/>
            <a:r>
              <a:t>  url       = {https://arxiv.org/abs/2108.05857},</a:t>
            </a:r>
            <a:br/>
            <a:r>
              <a:t>  eprinttype = {arXiv},</a:t>
            </a:r>
            <a:br/>
            <a:r>
              <a:t>  eprint    = {2108.05857},</a:t>
            </a:r>
            <a:br/>
            <a:r>
              <a:t>  timestamp = {Wed, 18 Aug 2021 19:45:42 +0200},</a:t>
            </a:r>
            <a:br/>
            <a:r>
              <a:t>  biburl    = {https://dblp.org/rec/journals/corr/abs-2108-05857.bib},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Semantic Answer Similarity for Evaluating Question Answering Models.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https://arxiv.org/abs/2108.06130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@article{DBLP:journals/corr/abs-2108-06130,</a:t>
            </a:r>
            <a:br/>
            <a:r>
              <a:t>  author    = {Julian Risch and</a:t>
            </a:r>
            <a:br/>
            <a:r>
              <a:t>               Timo M{\"{o}}ller and</a:t>
            </a:r>
            <a:br/>
            <a:r>
              <a:t>               Julian Gutsch and</a:t>
            </a:r>
            <a:br/>
            <a:r>
              <a:t>               Malte Pietsch},</a:t>
            </a:r>
            <a:br/>
            <a:r>
              <a:t>  title     = {Semantic Answer Similarity for Evaluating Question Answering Models},</a:t>
            </a:r>
            <a:br/>
            <a:r>
              <a:t>  journal   = {CoRR},</a:t>
            </a:r>
            <a:br/>
            <a:r>
              <a:t>  volume    = {abs/2108.06130},</a:t>
            </a:r>
            <a:br/>
            <a:r>
              <a:t>  year      = {2021},</a:t>
            </a:r>
            <a:br/>
            <a:r>
              <a:t>  url       = {https://arxiv.org/abs/2108.06130},</a:t>
            </a:r>
            <a:br/>
            <a:r>
              <a:t>  eprinttype = {arXiv},</a:t>
            </a:r>
            <a:br/>
            <a:r>
              <a:t>  eprint    = {2108.06130},</a:t>
            </a:r>
            <a:br/>
            <a:r>
              <a:t>  timestamp = {Wed, 18 Aug 2021 19:45:42 +0200},</a:t>
            </a:r>
            <a:br/>
            <a:r>
              <a:t>  biburl    = {https://dblp.org/rec/journals/corr/abs-2108-06130.bib},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Dataset for Answering Time-Sensitive Questions.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https://arxiv.org/abs/2108.06314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@article{DBLP:journals/corr/abs-2108-06314,</a:t>
            </a:r>
            <a:br/>
            <a:r>
              <a:t>  author    = {Wenhu Chen and</a:t>
            </a:r>
            <a:br/>
            <a:r>
              <a:t>               Xinyi Wang and</a:t>
            </a:r>
            <a:br/>
            <a:r>
              <a:t>               William Yang Wang},</a:t>
            </a:r>
            <a:br/>
            <a:r>
              <a:t>  title     = {A Dataset for Answering Time-Sensitive Questions},</a:t>
            </a:r>
            <a:br/>
            <a:r>
              <a:t>  journal   = {CoRR},</a:t>
            </a:r>
            <a:br/>
            <a:r>
              <a:t>  volume    = {abs/2108.06314},</a:t>
            </a:r>
            <a:br/>
            <a:r>
              <a:t>  year      = {2021},</a:t>
            </a:r>
            <a:br/>
            <a:r>
              <a:t>  url       = {https://arxiv.org/abs/2108.06314},</a:t>
            </a:r>
            <a:br/>
            <a:r>
              <a:t>  eprinttype = {arXiv},</a:t>
            </a:r>
            <a:br/>
            <a:r>
              <a:t>  eprint    = {2108.06314},</a:t>
            </a:r>
            <a:br/>
            <a:r>
              <a:t>  timestamp = {Wed, 18 Aug 2021 19:45:42 +0200},</a:t>
            </a:r>
            <a:br/>
            <a:r>
              <a:t>  biburl    = {https://dblp.org/rec/journals/corr/abs-2108-06314.bib},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Complex Knowledge Base Question Answering: A Survey.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https://arxiv.org/abs/2108.06688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@article{DBLP:journals/corr/abs-2108-06688,</a:t>
            </a:r>
            <a:br/>
            <a:r>
              <a:t>  author    = {Yunshi Lan and</a:t>
            </a:r>
            <a:br/>
            <a:r>
              <a:t>               Gaole He and</a:t>
            </a:r>
            <a:br/>
            <a:r>
              <a:t>               Jinhao Jiang and</a:t>
            </a:r>
            <a:br/>
            <a:r>
              <a:t>               Jing Jiang and</a:t>
            </a:r>
            <a:br/>
            <a:r>
              <a:t>               Wayne Xin Zhao and</a:t>
            </a:r>
            <a:br/>
            <a:r>
              <a:t>               Ji{-}Rong Wen},</a:t>
            </a:r>
            <a:br/>
            <a:r>
              <a:t>  title     = {Complex Knowledge Base Question Answering: {A} Survey},</a:t>
            </a:r>
            <a:br/>
            <a:r>
              <a:t>  journal   = {CoRR},</a:t>
            </a:r>
            <a:br/>
            <a:r>
              <a:t>  volume    = {abs/2108.06688},</a:t>
            </a:r>
            <a:br/>
            <a:r>
              <a:t>  year      = {2021},</a:t>
            </a:r>
            <a:br/>
            <a:r>
              <a:t>  url       = {https://arxiv.org/abs/2108.06688},</a:t>
            </a:r>
            <a:br/>
            <a:r>
              <a:t>  eprinttype = {arXiv},</a:t>
            </a:r>
            <a:br/>
            <a:r>
              <a:t>  eprint    = {2108.06688},</a:t>
            </a:r>
            <a:br/>
            <a:r>
              <a:t>  timestamp = {Wed, 18 Aug 2021 19:45:42 +0200},</a:t>
            </a:r>
            <a:br/>
            <a:r>
              <a:t>  biburl    = {https://dblp.org/rec/journals/corr/abs-2108-06688.bib},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Domain-Specific Non-Factoid Question Answering System based on Terminology Mining and Siamese </a:t>
            </a:r>
            <a:br/>
            <a:r>
              <a:t> Neural Network.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http://jise.iis.sinica.edu.tw:80/JISESearch/pages/View/PaperView.jsf?keyId=181_2438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@article{DBLP:journals/jise/LvZZHC21,</a:t>
            </a:r>
            <a:br/>
            <a:r>
              <a:t>  author    = {Mingqi Lv and</a:t>
            </a:r>
            <a:br/>
            <a:r>
              <a:t>               Hao Zhang and</a:t>
            </a:r>
            <a:br/>
            <a:r>
              <a:t>               Kang{-}Jun Zhu and</a:t>
            </a:r>
            <a:br/>
            <a:r>
              <a:t>               Chao Huang and</a:t>
            </a:r>
            <a:br/>
            <a:r>
              <a:t>               Tieming Chen},</a:t>
            </a:r>
            <a:br/>
            <a:r>
              <a:t>  title     = {A Domain-Specific Non-Factoid Question Answering System based on Terminology</a:t>
            </a:r>
            <a:br/>
            <a:r>
              <a:t>               Mining and Siamese Neural Network},</a:t>
            </a:r>
            <a:br/>
            <a:r>
              <a:t>  journal   = {J. Inf. Sci. Eng.},</a:t>
            </a:r>
            <a:br/>
            <a:r>
              <a:t>  volume    = {37},</a:t>
            </a:r>
            <a:br/>
            <a:r>
              <a:t>  number    = {4},</a:t>
            </a:r>
            <a:br/>
            <a:r>
              <a:t>  pages     = {959--974},</a:t>
            </a:r>
            <a:br/>
            <a:r>
              <a:t>  year      = {2021},</a:t>
            </a:r>
            <a:br/>
            <a:r>
              <a:t>  url       = {http://jise.iis.sinica.edu.tw:80/JISESearch/pages/View/PaperView.jsf?keyId=181\_2438},</a:t>
            </a:r>
            <a:br/>
            <a:r>
              <a:t>  timestamp = {Thu, 15 Jul 2021 16:26:26 +0200},</a:t>
            </a:r>
            <a:br/>
            <a:r>
              <a:t>  biburl    = {https://dblp.org/rec/journals/jise/LvZZHC21.bib},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HiTab: A Hierarchical Table Dataset for Question Answering and Natural Language Generation.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https://arxiv.org/abs/2108.06712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@article{DBLP:journals/corr/abs-2108-06712,</a:t>
            </a:r>
            <a:br/>
            <a:r>
              <a:t>  author    = {Zhoujun Cheng and</a:t>
            </a:r>
            <a:br/>
            <a:r>
              <a:t>               Haoyu Dong and</a:t>
            </a:r>
            <a:br/>
            <a:r>
              <a:t>               Zhiruo Wang and</a:t>
            </a:r>
            <a:br/>
            <a:r>
              <a:t>               Ran Jia and</a:t>
            </a:r>
            <a:br/>
            <a:r>
              <a:t>               Jiaqi Guo and</a:t>
            </a:r>
            <a:br/>
            <a:r>
              <a:t>               Yan Gao and</a:t>
            </a:r>
            <a:br/>
            <a:r>
              <a:t>               Shi Han and</a:t>
            </a:r>
            <a:br/>
            <a:r>
              <a:t>               Jian{-}Guang Lou and</a:t>
            </a:r>
            <a:br/>
            <a:r>
              <a:t>               Dongmei Zhang},</a:t>
            </a:r>
            <a:br/>
            <a:r>
              <a:t>  title     = {HiTab: {A} Hierarchical Table Dataset for Question Answering and Natural</a:t>
            </a:r>
            <a:br/>
            <a:r>
              <a:t>               Language Generation},</a:t>
            </a:r>
            <a:br/>
            <a:r>
              <a:t>  journal   = {CoRR},</a:t>
            </a:r>
            <a:br/>
            <a:r>
              <a:t>  volume    = {abs/2108.06712},</a:t>
            </a:r>
            <a:br/>
            <a:r>
              <a:t>  year      = {2021},</a:t>
            </a:r>
            <a:br/>
            <a:r>
              <a:t>  url       = {https://arxiv.org/abs/2108.06712},</a:t>
            </a:r>
            <a:br/>
            <a:r>
              <a:t>  eprinttype = {arXiv},</a:t>
            </a:r>
            <a:br/>
            <a:r>
              <a:t>  eprint    = {2108.06712},</a:t>
            </a:r>
            <a:br/>
            <a:r>
              <a:t>  timestamp = {Thu, 02 Sep 2021 17:27:17 +0200},</a:t>
            </a:r>
            <a:br/>
            <a:r>
              <a:t>  biburl    = {https://dblp.org/rec/journals/corr/abs-2108-06712.bib},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MeDiaQA: A Question Answering Dataset on Medical Dialogues.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https://arxiv.org/abs/2108.08074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@article{DBLP:journals/corr/abs-2108-08074,</a:t>
            </a:r>
            <a:br/>
            <a:r>
              <a:t>  author    = {Huqun Suri and</a:t>
            </a:r>
            <a:br/>
            <a:r>
              <a:t>               Qi Zhang and</a:t>
            </a:r>
            <a:br/>
            <a:r>
              <a:t>               Wenhua Huo and</a:t>
            </a:r>
            <a:br/>
            <a:r>
              <a:t>               Yan Liu and</a:t>
            </a:r>
            <a:br/>
            <a:r>
              <a:t>               Chunsheng Guan},</a:t>
            </a:r>
            <a:br/>
            <a:r>
              <a:t>  title     = {MeDiaQA: {A} Question Answering Dataset on Medical Dialogues},</a:t>
            </a:r>
            <a:br/>
            <a:r>
              <a:t>  journal   = {CoRR},</a:t>
            </a:r>
            <a:br/>
            <a:r>
              <a:t>  volume    = {abs/2108.08074},</a:t>
            </a:r>
            <a:br/>
            <a:r>
              <a:t>  year      = {2021},</a:t>
            </a:r>
            <a:br/>
            <a:r>
              <a:t>  url       = {https://arxiv.org/abs/2108.08074},</a:t>
            </a:r>
            <a:br/>
            <a:r>
              <a:t>  eprinttype = {arXiv},</a:t>
            </a:r>
            <a:br/>
            <a:r>
              <a:t>  eprint    = {2108.08074},</a:t>
            </a:r>
            <a:br/>
            <a:r>
              <a:t>  timestamp = {Mon, 23 Aug 2021 14:07:13 +0200},</a:t>
            </a:r>
            <a:br/>
            <a:r>
              <a:t>  biburl    = {https://dblp.org/rec/journals/corr/abs-2108-08074.bib},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Fact-Tree Reasoning for N-ary Question Answering over Knowledge Graphs.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https://arxiv.org/abs/2108.08297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@article{DBLP:journals/corr/abs-2108-08297,</a:t>
            </a:r>
            <a:br/>
            <a:r>
              <a:t>  author    = {Yao Zhang and</a:t>
            </a:r>
            <a:br/>
            <a:r>
              <a:t>               Peiyao Li and</a:t>
            </a:r>
            <a:br/>
            <a:r>
              <a:t>               Hongru Liang and</a:t>
            </a:r>
            <a:br/>
            <a:r>
              <a:t>               Adam Jatowt and</a:t>
            </a:r>
            <a:br/>
            <a:r>
              <a:t>               Zhenglu Yang},</a:t>
            </a:r>
            <a:br/>
            <a:r>
              <a:t>  title     = {Fact-Tree Reasoning for N-ary Question Answering over Knowledge Graphs},</a:t>
            </a:r>
            <a:br/>
            <a:r>
              <a:t>  journal   = {CoRR},</a:t>
            </a:r>
            <a:br/>
            <a:r>
              <a:t>  volume    = {abs/2108.08297},</a:t>
            </a:r>
            <a:br/>
            <a:r>
              <a:t>  year      = {2021},</a:t>
            </a:r>
            <a:br/>
            <a:r>
              <a:t>  url       = {https://arxiv.org/abs/2108.08297},</a:t>
            </a:r>
            <a:br/>
            <a:r>
              <a:t>  eprinttype = {arXiv},</a:t>
            </a:r>
            <a:br/>
            <a:r>
              <a:t>  eprint    = {2108.08297},</a:t>
            </a:r>
            <a:br/>
            <a:r>
              <a:t>  timestamp = {Mon, 23 Aug 2021 14:07:13 +0200},</a:t>
            </a:r>
            <a:br/>
            <a:r>
              <a:t>  biburl    = {https://dblp.org/rec/journals/corr/abs-2108-08297.bib},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 Contextualization using Top-k Operators for Question Answering over Knowledge Graphs.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https://arxiv.org/abs/2108.08597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@article{DBLP:journals/corr/abs-2108-08597,</a:t>
            </a:r>
            <a:br/>
            <a:r>
              <a:t>  author    = {Philipp Christmann and</a:t>
            </a:r>
            <a:br/>
            <a:r>
              <a:t>               Rishiraj Saha Roy and</a:t>
            </a:r>
            <a:br/>
            <a:r>
              <a:t>               Gerhard Weikum},</a:t>
            </a:r>
            <a:br/>
            <a:r>
              <a:t>  title     = {Efficient Contextualization using Top-k Operators for Question Answering</a:t>
            </a:r>
            <a:br/>
            <a:r>
              <a:t>               over Knowledge Graphs},</a:t>
            </a:r>
            <a:br/>
            <a:r>
              <a:t>  journal   = {CoRR},</a:t>
            </a:r>
            <a:br/>
            <a:r>
              <a:t>  volume    = {abs/2108.08597},</a:t>
            </a:r>
            <a:br/>
            <a:r>
              <a:t>  year      = {2021},</a:t>
            </a:r>
            <a:br/>
            <a:r>
              <a:t>  url       = {https://arxiv.org/abs/2108.08597},</a:t>
            </a:r>
            <a:br/>
            <a:r>
              <a:t>  eprinttype = {arXiv},</a:t>
            </a:r>
            <a:br/>
            <a:r>
              <a:t>  eprint    = {2108.08597},</a:t>
            </a:r>
            <a:br/>
            <a:r>
              <a:t>  timestamp = {Mon, 23 Aug 2021 14:07:13 +0200},</a:t>
            </a:r>
            <a:br/>
            <a:r>
              <a:t>  biburl    = {https://dblp.org/rec/journals/corr/abs-2108-08597.bib},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UNIQORN: Unified Question Answering over RDF Knowledge Graphs and Natural Language Text.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https://arxiv.org/abs/2108.08614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@article{DBLP:journals/corr/abs-2108-08614,</a:t>
            </a:r>
            <a:br/>
            <a:r>
              <a:t>  author    = {Soumajit Pramanik and</a:t>
            </a:r>
            <a:br/>
            <a:r>
              <a:t>               Jesujoba Alabi and</a:t>
            </a:r>
            <a:br/>
            <a:r>
              <a:t>               Rishiraj Saha Roy and</a:t>
            </a:r>
            <a:br/>
            <a:r>
              <a:t>               Gerhard Weikum},</a:t>
            </a:r>
            <a:br/>
            <a:r>
              <a:t>  title     = {{UNIQORN:} Unified Question Answering over {RDF} Knowledge Graphs</a:t>
            </a:r>
            <a:br/>
            <a:r>
              <a:t>               and Natural Language Text},</a:t>
            </a:r>
            <a:br/>
            <a:r>
              <a:t>  journal   = {CoRR},</a:t>
            </a:r>
            <a:br/>
            <a:r>
              <a:t>  volume    = {abs/2108.08614},</a:t>
            </a:r>
            <a:br/>
            <a:r>
              <a:t>  year      = {2021},</a:t>
            </a:r>
            <a:br/>
            <a:r>
              <a:t>  url       = {https://arxiv.org/abs/2108.08614},</a:t>
            </a:r>
            <a:br/>
            <a:r>
              <a:t>  eprinttype = {arXiv},</a:t>
            </a:r>
            <a:br/>
            <a:r>
              <a:t>  eprint    = {2108.08614},</a:t>
            </a:r>
            <a:br/>
            <a:r>
              <a:t>  timestamp = {Mon, 23 Aug 2021 14:07:13 +0200},</a:t>
            </a:r>
            <a:br/>
            <a:r>
              <a:t>  biburl    = {https://dblp.org/rec/journals/corr/abs-2108-08614.bib},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External Knowledge Augmented Text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https://arxiv.org/abs/2108.09717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@article{DBLP:journals/corr/abs-2108-09717,</a:t>
            </a:r>
            <a:br/>
            <a:r>
              <a:t>  author    = {Arka Ujjal Dey and</a:t>
            </a:r>
            <a:br/>
            <a:r>
              <a:t>               Ernest Valveny and</a:t>
            </a:r>
            <a:br/>
            <a:r>
              <a:t>               Gaurav Harit},</a:t>
            </a:r>
            <a:br/>
            <a:r>
              <a:t>  title     = {External Knowledge Augmented Text Visual Question Answering},</a:t>
            </a:r>
            <a:br/>
            <a:r>
              <a:t>  journal   = {CoRR},</a:t>
            </a:r>
            <a:br/>
            <a:r>
              <a:t>  volume    = {abs/2108.09717},</a:t>
            </a:r>
            <a:br/>
            <a:r>
              <a:t>  year      = {2021},</a:t>
            </a:r>
            <a:br/>
            <a:r>
              <a:t>  url       = {https://arxiv.org/abs/2108.09717},</a:t>
            </a:r>
            <a:br/>
            <a:r>
              <a:t>  eprinttype = {arXiv},</a:t>
            </a:r>
            <a:br/>
            <a:r>
              <a:t>  eprint    = {2108.09717},</a:t>
            </a:r>
            <a:br/>
            <a:r>
              <a:t>  timestamp = {Fri, 27 Aug 2021 15:02:29 +0200},</a:t>
            </a:r>
            <a:br/>
            <a:r>
              <a:t>  biburl    = {https://dblp.org/rec/journals/corr/abs-2108-09717.bib},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Auto-Parsing Network for Image Captioning and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https://arxiv.org/abs/2108.10568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@article{DBLP:journals/corr/abs-2108-10568,</a:t>
            </a:r>
            <a:br/>
            <a:r>
              <a:t>  author    = {Xu Yang and</a:t>
            </a:r>
            <a:br/>
            <a:r>
              <a:t>               Chongyang Gao and</a:t>
            </a:r>
            <a:br/>
            <a:r>
              <a:t>               Hanwang Zhang and</a:t>
            </a:r>
            <a:br/>
            <a:r>
              <a:t>               Jianfei Cai},</a:t>
            </a:r>
            <a:br/>
            <a:r>
              <a:t>  title     = {Auto-Parsing Network for Image Captioning and Visual Question Answering},</a:t>
            </a:r>
            <a:br/>
            <a:r>
              <a:t>  journal   = {CoRR},</a:t>
            </a:r>
            <a:br/>
            <a:r>
              <a:t>  volume    = {abs/2108.10568},</a:t>
            </a:r>
            <a:br/>
            <a:r>
              <a:t>  year      = {2021},</a:t>
            </a:r>
            <a:br/>
            <a:r>
              <a:t>  url       = {https://arxiv.org/abs/2108.10568},</a:t>
            </a:r>
            <a:br/>
            <a:r>
              <a:t>  eprinttype = {arXiv},</a:t>
            </a:r>
            <a:br/>
            <a:r>
              <a:t>  eprint    = {2108.10568},</a:t>
            </a:r>
            <a:br/>
            <a:r>
              <a:t>  timestamp = {Fri, 27 Aug 2021 15:02:29 +0200},</a:t>
            </a:r>
            <a:br/>
            <a:r>
              <a:t>  biburl    = {https://dblp.org/rec/journals/corr/abs-2108-10568.bib},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Significance of Question Encoder Sequence Model in the Out-of-Distribution Performance in </a:t>
            </a:r>
            <a:br/>
            <a:r>
              <a:t>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https://arxiv.org/abs/2108.12585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@article{DBLP:journals/corr/abs-2108-12585,</a:t>
            </a:r>
            <a:br/>
            <a:r>
              <a:t>  author    = {Gouthaman KV and</a:t>
            </a:r>
            <a:br/>
            <a:r>
              <a:t>               Anurag Mittal},</a:t>
            </a:r>
            <a:br/>
            <a:r>
              <a:t>  title     = {On the Significance of Question Encoder Sequence Model in the Out-of-Distribution</a:t>
            </a:r>
            <a:br/>
            <a:r>
              <a:t>               Performance in Visual Question Answering},</a:t>
            </a:r>
            <a:br/>
            <a:r>
              <a:t>  journal   = {CoRR},</a:t>
            </a:r>
            <a:br/>
            <a:r>
              <a:t>  volume    = {abs/2108.12585},</a:t>
            </a:r>
            <a:br/>
            <a:r>
              <a:t>  year      = {2021},</a:t>
            </a:r>
            <a:br/>
            <a:r>
              <a:t>  url       = {https://arxiv.org/abs/2108.12585},</a:t>
            </a:r>
            <a:br/>
            <a:r>
              <a:t>  eprinttype = {arXiv},</a:t>
            </a:r>
            <a:br/>
            <a:r>
              <a:t>  eprint    = {2108.12585},</a:t>
            </a:r>
            <a:br/>
            <a:r>
              <a:t>  timestamp = {Thu, 02 Sep 2021 14:42:29 +0200},</a:t>
            </a:r>
            <a:br/>
            <a:r>
              <a:t>  biburl    = {https://dblp.org/rec/journals/corr/abs-2108-12585.bib},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https://arxiv.org/abs/2108.13817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@article{DBLP:journals/corr/abs-2108-13817,</a:t>
            </a:r>
            <a:br/>
            <a:r>
              <a:t>  author    = {Pengfei Zhu and</a:t>
            </a:r>
            <a:br/>
            <a:r>
              <a:t>               Xiaoguang Li and</a:t>
            </a:r>
            <a:br/>
            <a:r>
              <a:t>               Jian Li and</a:t>
            </a:r>
            <a:br/>
            <a:r>
              <a:t>               Hai Zhao},</a:t>
            </a:r>
            <a:br/>
            <a:r>
              <a:t>  title     = {Unsupervised Open-Domain Question Answering},</a:t>
            </a:r>
            <a:br/>
            <a:r>
              <a:t>  journal   = {CoRR},</a:t>
            </a:r>
            <a:br/>
            <a:r>
              <a:t>  volume    = {abs/2108.13817},</a:t>
            </a:r>
            <a:br/>
            <a:r>
              <a:t>  year      = {2021},</a:t>
            </a:r>
            <a:br/>
            <a:r>
              <a:t>  url       = {https://arxiv.org/abs/2108.13817},</a:t>
            </a:r>
            <a:br/>
            <a:r>
              <a:t>  eprinttype = {arXiv},</a:t>
            </a:r>
            <a:br/>
            <a:r>
              <a:t>  eprint    = {2108.13817},</a:t>
            </a:r>
            <a:br/>
            <a:r>
              <a:t>  timestamp = {Fri, 03 Sep 2021 10:51:17 +0200},</a:t>
            </a:r>
            <a:br/>
            <a:r>
              <a:t>  biburl    = {https://dblp.org/rec/journals/corr/abs-2108-13817.bib},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Challenges in Generalization in Open 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https://arxiv.org/abs/2109.01156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@article{DBLP:journals/corr/abs-2109-01156,</a:t>
            </a:r>
            <a:br/>
            <a:r>
              <a:t>  author    = {Linqing Liu and</a:t>
            </a:r>
            <a:br/>
            <a:r>
              <a:t>               Patrick S. H. Lewis and</a:t>
            </a:r>
            <a:br/>
            <a:r>
              <a:t>               Sebastian Riedel and</a:t>
            </a:r>
            <a:br/>
            <a:r>
              <a:t>               Pontus Stenetorp},</a:t>
            </a:r>
            <a:br/>
            <a:r>
              <a:t>  title     = {Challenges in Generalization in Open Domain Question Answering},</a:t>
            </a:r>
            <a:br/>
            <a:r>
              <a:t>  journal   = {CoRR},</a:t>
            </a:r>
            <a:br/>
            <a:r>
              <a:t>  volume    = {abs/2109.01156},</a:t>
            </a:r>
            <a:br/>
            <a:r>
              <a:t>  year      = {2021},</a:t>
            </a:r>
            <a:br/>
            <a:r>
              <a:t>  url       = {https://arxiv.org/abs/2109.01156},</a:t>
            </a:r>
            <a:br/>
            <a:r>
              <a:t>  eprinttype = {arXiv},</a:t>
            </a:r>
            <a:br/>
            <a:r>
              <a:t>  eprint    = {2109.01156},</a:t>
            </a:r>
            <a:br/>
            <a:r>
              <a:t>  timestamp = {Mon, 20 Sep 2021 16:29:41 +0200},</a:t>
            </a:r>
            <a:br/>
            <a:r>
              <a:t>  biburl    = {https://dblp.org/rec/journals/corr/abs-2109-01156.bib},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What is in the KGQA Benchmark Datasets? Survey on Challenges in Datasets for Question Answering on </a:t>
            </a:r>
            <a:br/>
            <a:r>
              <a:t> Knowledge Graphs.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https://doi.org/10.1007/s13740-021-00128-9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@article{DBLP:journals/jodsn/SteinmetzS21,</a:t>
            </a:r>
            <a:br/>
            <a:r>
              <a:t>  author    = {Nadine Steinmetz and</a:t>
            </a:r>
            <a:br/>
            <a:r>
              <a:t>               Kai{-}Uwe Sattler},</a:t>
            </a:r>
            <a:br/>
            <a:r>
              <a:t>  title     = {What is in the {KGQA} Benchmark Datasets? Survey on Challenges in</a:t>
            </a:r>
            <a:br/>
            <a:r>
              <a:t>               Datasets for Question Answering on Knowledge Graphs},</a:t>
            </a:r>
            <a:br/>
            <a:r>
              <a:t>  journal   = {J. Data Semant.},</a:t>
            </a:r>
            <a:br/>
            <a:r>
              <a:t>  volume    = {10},</a:t>
            </a:r>
            <a:br/>
            <a:r>
              <a:t>  number    = {3-4},</a:t>
            </a:r>
            <a:br/>
            <a:r>
              <a:t>  pages     = {241--265},</a:t>
            </a:r>
            <a:br/>
            <a:r>
              <a:t>  year      = {2021},</a:t>
            </a:r>
            <a:br/>
            <a:r>
              <a:t>  url       = {https://doi.org/10.1007/s13740-021-00128-9},</a:t>
            </a:r>
            <a:br/>
            <a:r>
              <a:t>  doi       = {10.1007/s13740-021-00128-9},</a:t>
            </a:r>
            <a:br/>
            <a:r>
              <a:t>  timestamp = {Wed, 15 Dec 2021 10:31:14 +0100},</a:t>
            </a:r>
            <a:br/>
            <a:r>
              <a:t>  biburl    = {https://dblp.org/rec/journals/jodsn/SteinmetzS21.bib},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 Supervised Relative Spatial Reasoning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https://arxiv.org/abs/2109.01934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@article{DBLP:journals/corr/abs-2109-01934,</a:t>
            </a:r>
            <a:br/>
            <a:r>
              <a:t>  author    = {Pratyay Banerjee and</a:t>
            </a:r>
            <a:br/>
            <a:r>
              <a:t>               Tejas Gokhale and</a:t>
            </a:r>
            <a:br/>
            <a:r>
              <a:t>               Yezhou Yang and</a:t>
            </a:r>
            <a:br/>
            <a:r>
              <a:t>               Chitta Baral},</a:t>
            </a:r>
            <a:br/>
            <a:r>
              <a:t>  title     = {Weakly Supervised Relative Spatial Reasoning for Visual Question Answering},</a:t>
            </a:r>
            <a:br/>
            <a:r>
              <a:t>  journal   = {CoRR},</a:t>
            </a:r>
            <a:br/>
            <a:r>
              <a:t>  volume    = {abs/2109.01934},</a:t>
            </a:r>
            <a:br/>
            <a:r>
              <a:t>  year      = {2021},</a:t>
            </a:r>
            <a:br/>
            <a:r>
              <a:t>  url       = {https://arxiv.org/abs/2109.01934},</a:t>
            </a:r>
            <a:br/>
            <a:r>
              <a:t>  eprinttype = {arXiv},</a:t>
            </a:r>
            <a:br/>
            <a:r>
              <a:t>  eprint    = {2109.01934},</a:t>
            </a:r>
            <a:br/>
            <a:r>
              <a:t>  timestamp = {Mon, 20 Sep 2021 16:29:41 +0200},</a:t>
            </a:r>
            <a:br/>
            <a:r>
              <a:t>  biburl    = {https://dblp.org/rec/journals/corr/abs-2109-01934.bib},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Improved RAMEN: Towards Domain Generalization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https://arxiv.org/abs/2109.02370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@article{DBLP:journals/corr/abs-2109-02370,</a:t>
            </a:r>
            <a:br/>
            <a:r>
              <a:t>  author    = {Bhanuka Manesha Samarasekara Vitharana Gamage and</a:t>
            </a:r>
            <a:br/>
            <a:r>
              <a:t>               Lim Chern Hong},</a:t>
            </a:r>
            <a:br/>
            <a:r>
              <a:t>  title     = {Improved {RAMEN:} Towards Domain Generalization for Visual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{abs/2109.02370},</a:t>
            </a:r>
            <a:br/>
            <a:r>
              <a:t>  year      = {2021},</a:t>
            </a:r>
            <a:br/>
            <a:r>
              <a:t>  url       = {https://arxiv.org/abs/2109.02370},</a:t>
            </a:r>
            <a:br/>
            <a:r>
              <a:t>  eprinttype = {arXiv},</a:t>
            </a:r>
            <a:br/>
            <a:r>
              <a:t>  eprint    = {2109.02370},</a:t>
            </a:r>
            <a:br/>
            <a:r>
              <a:t>  timestamp = {Mon, 20 Sep 2021 16:29:41 +0200},</a:t>
            </a:r>
            <a:br/>
            <a:r>
              <a:t>  biburl    = {https://dblp.org/rec/journals/corr/abs-2109-02370.bib},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General-Purpose Question-Answering with Macaw.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https://arxiv.org/abs/2109.02593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@article{DBLP:journals/corr/abs-2109-02593,</a:t>
            </a:r>
            <a:br/>
            <a:r>
              <a:t>  author    = {Oyvind Tafjord and</a:t>
            </a:r>
            <a:br/>
            <a:r>
              <a:t>               Peter Clark},</a:t>
            </a:r>
            <a:br/>
            <a:r>
              <a:t>  title     = {General-Purpose Question-Answering with Macaw},</a:t>
            </a:r>
            <a:br/>
            <a:r>
              <a:t>  journal   = {CoRR},</a:t>
            </a:r>
            <a:br/>
            <a:r>
              <a:t>  volume    = {abs/2109.02593},</a:t>
            </a:r>
            <a:br/>
            <a:r>
              <a:t>  year      = {2021},</a:t>
            </a:r>
            <a:br/>
            <a:r>
              <a:t>  url       = {https://arxiv.org/abs/2109.02593},</a:t>
            </a:r>
            <a:br/>
            <a:r>
              <a:t>  eprinttype = {arXiv},</a:t>
            </a:r>
            <a:br/>
            <a:r>
              <a:t>  eprint    = {2109.02593},</a:t>
            </a:r>
            <a:br/>
            <a:r>
              <a:t>  timestamp = {Mon, 20 Sep 2021 16:29:41 +0200},</a:t>
            </a:r>
            <a:br/>
            <a:r>
              <a:t>  biburl    = {https://dblp.org/rec/journals/corr/abs-2109-02593.bib},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ArchivalQA: A Large-scale Benchmark Dataset for Open Domain Question Answering over Archival News </a:t>
            </a:r>
            <a:br/>
            <a:r>
              <a:t> Collections.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https://arxiv.org/abs/2109.03438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@article{DBLP:journals/corr/abs-2109-03438,</a:t>
            </a:r>
            <a:br/>
            <a:r>
              <a:t>  author    = {Jiexin Wang and</a:t>
            </a:r>
            <a:br/>
            <a:r>
              <a:t>               Adam Jatowt and</a:t>
            </a:r>
            <a:br/>
            <a:r>
              <a:t>               Masatoshi Yoshikawa},</a:t>
            </a:r>
            <a:br/>
            <a:r>
              <a:t>  title     = {ArchivalQA: {A} Large-scale Benchmark Dataset for Open Domain Question</a:t>
            </a:r>
            <a:br/>
            <a:r>
              <a:t>               Answering over Archival News Collections},</a:t>
            </a:r>
            <a:br/>
            <a:r>
              <a:t>  journal   = {CoRR},</a:t>
            </a:r>
            <a:br/>
            <a:r>
              <a:t>  volume    = {abs/2109.03438},</a:t>
            </a:r>
            <a:br/>
            <a:r>
              <a:t>  year      = {2021},</a:t>
            </a:r>
            <a:br/>
            <a:r>
              <a:t>  url       = {https://arxiv.org/abs/2109.03438},</a:t>
            </a:r>
            <a:br/>
            <a:r>
              <a:t>  eprinttype = {arXiv},</a:t>
            </a:r>
            <a:br/>
            <a:r>
              <a:t>  eprint    = {2109.03438},</a:t>
            </a:r>
            <a:br/>
            <a:r>
              <a:t>  timestamp = {Mon, 20 Sep 2021 16:29:41 +0200},</a:t>
            </a:r>
            <a:br/>
            <a:r>
              <a:t>  biburl    = {https://dblp.org/rec/journals/corr/abs-2109-03438.bib},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Formal Query Building with Query Structure Prediction for Complex Question Answering over Knowledge </a:t>
            </a:r>
            <a:br/>
            <a:r>
              <a:t> Base.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https://arxiv.org/abs/2109.03614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@article{DBLP:journals/corr/abs-2109-03614,</a:t>
            </a:r>
            <a:br/>
            <a:r>
              <a:t>  author    = {Yongrui Chen and</a:t>
            </a:r>
            <a:br/>
            <a:r>
              <a:t>               Huiying Li and</a:t>
            </a:r>
            <a:br/>
            <a:r>
              <a:t>               Yuncheng Hua and</a:t>
            </a:r>
            <a:br/>
            <a:r>
              <a:t>               Guilin Qi},</a:t>
            </a:r>
            <a:br/>
            <a:r>
              <a:t>  title     = {Formal Query Building with Query Structure Prediction for Complex</a:t>
            </a:r>
            <a:br/>
            <a:r>
              <a:t>               Question Answering over Knowledge Base},</a:t>
            </a:r>
            <a:br/>
            <a:r>
              <a:t>  journal   = {CoRR},</a:t>
            </a:r>
            <a:br/>
            <a:r>
              <a:t>  volume    = {abs/2109.03614},</a:t>
            </a:r>
            <a:br/>
            <a:r>
              <a:t>  year      = {2021},</a:t>
            </a:r>
            <a:br/>
            <a:r>
              <a:t>  url       = {https://arxiv.org/abs/2109.03614},</a:t>
            </a:r>
            <a:br/>
            <a:r>
              <a:t>  eprinttype = {arXiv},</a:t>
            </a:r>
            <a:br/>
            <a:r>
              <a:t>  eprint    = {2109.03614},</a:t>
            </a:r>
            <a:br/>
            <a:r>
              <a:t>  timestamp = {Mon, 20 Sep 2021 16:29:41 +0200},</a:t>
            </a:r>
            <a:br/>
            <a:r>
              <a:t>  biburl    = {https://dblp.org/rec/journals/corr/abs-2109-03614.bib},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Temporal Pyramid Transformer with Multimodal Interaction for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https://arxiv.org/abs/2109.04735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@article{DBLP:journals/corr/abs-2109-04735,</a:t>
            </a:r>
            <a:br/>
            <a:r>
              <a:t>  author    = {Min Peng and</a:t>
            </a:r>
            <a:br/>
            <a:r>
              <a:t>               Chongyang Wang and</a:t>
            </a:r>
            <a:br/>
            <a:r>
              <a:t>               Yuan Gao and</a:t>
            </a:r>
            <a:br/>
            <a:r>
              <a:t>               Yu Shi and</a:t>
            </a:r>
            <a:br/>
            <a:r>
              <a:t>               Xiang{-}Dong Zhou},</a:t>
            </a:r>
            <a:br/>
            <a:r>
              <a:t>  title     = {Temporal Pyramid Transformer with Multimodal Interaction for Video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{abs/2109.04735},</a:t>
            </a:r>
            <a:br/>
            <a:r>
              <a:t>  year      = {2021},</a:t>
            </a:r>
            <a:br/>
            <a:r>
              <a:t>  url       = {https://arxiv.org/abs/2109.04735},</a:t>
            </a:r>
            <a:br/>
            <a:r>
              <a:t>  eprinttype = {arXiv},</a:t>
            </a:r>
            <a:br/>
            <a:r>
              <a:t>  eprint    = {2109.04735},</a:t>
            </a:r>
            <a:br/>
            <a:r>
              <a:t>  timestamp = {Tue, 21 Sep 2021 17:46:04 +0200},</a:t>
            </a:r>
            <a:br/>
            <a:r>
              <a:t>  biburl    = {https://dblp.org/rec/journals/corr/abs-2109-04735.bib},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Semantic Categorization of Social Knowledge for Commonsense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https://arxiv.org/abs/2109.05168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@article{DBLP:journals/corr/abs-2109-05168,</a:t>
            </a:r>
            <a:br/>
            <a:r>
              <a:t>  author    = {Gengyu Wang and</a:t>
            </a:r>
            <a:br/>
            <a:r>
              <a:t>               Xiaochen Hou and</a:t>
            </a:r>
            <a:br/>
            <a:r>
              <a:t>               Diyi Yang and</a:t>
            </a:r>
            <a:br/>
            <a:r>
              <a:t>               Kathleen R. McKeown and</a:t>
            </a:r>
            <a:br/>
            <a:r>
              <a:t>               Jing Huang},</a:t>
            </a:r>
            <a:br/>
            <a:r>
              <a:t>  title     = {Semantic Categorization of Social Knowledge for Commonsense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{abs/2109.05168},</a:t>
            </a:r>
            <a:br/>
            <a:r>
              <a:t>  year      = {2021},</a:t>
            </a:r>
            <a:br/>
            <a:r>
              <a:t>  url       = {https://arxiv.org/abs/2109.05168},</a:t>
            </a:r>
            <a:br/>
            <a:r>
              <a:t>  eprinttype = {arXiv},</a:t>
            </a:r>
            <a:br/>
            <a:r>
              <a:t>  eprint    = {2109.05168},</a:t>
            </a:r>
            <a:br/>
            <a:r>
              <a:t>  timestamp = {Tue, 21 Sep 2021 17:46:04 +0200},</a:t>
            </a:r>
            <a:br/>
            <a:r>
              <a:t>  biburl    = {https://dblp.org/rec/journals/corr/abs-2109-05168.bib},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xGQA: Cross-Lingual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https://arxiv.org/abs/2109.06082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@article{DBLP:journals/corr/abs-2109-06082,</a:t>
            </a:r>
            <a:br/>
            <a:r>
              <a:t>  author    = {Jonas Pfeiffer and</a:t>
            </a:r>
            <a:br/>
            <a:r>
              <a:t>               Gregor Geigle and</a:t>
            </a:r>
            <a:br/>
            <a:r>
              <a:t>               Aishwarya Kamath and</a:t>
            </a:r>
            <a:br/>
            <a:r>
              <a:t>               Jan{-}Martin O. Steitz and</a:t>
            </a:r>
            <a:br/>
            <a:r>
              <a:t>               Stefan Roth and</a:t>
            </a:r>
            <a:br/>
            <a:r>
              <a:t>               Ivan Vulic and</a:t>
            </a:r>
            <a:br/>
            <a:r>
              <a:t>               Iryna Gurevych},</a:t>
            </a:r>
            <a:br/>
            <a:r>
              <a:t>  title     = {xGQA: Cross-Lingual Visual Question Answering},</a:t>
            </a:r>
            <a:br/>
            <a:r>
              <a:t>  journal   = {CoRR},</a:t>
            </a:r>
            <a:br/>
            <a:r>
              <a:t>  volume    = {abs/2109.06082},</a:t>
            </a:r>
            <a:br/>
            <a:r>
              <a:t>  year      = {2021},</a:t>
            </a:r>
            <a:br/>
            <a:r>
              <a:t>  url       = {https://arxiv.org/abs/2109.06082},</a:t>
            </a:r>
            <a:br/>
            <a:r>
              <a:t>  eprinttype = {arXiv},</a:t>
            </a:r>
            <a:br/>
            <a:r>
              <a:t>  eprint    = {2109.06082},</a:t>
            </a:r>
            <a:br/>
            <a:r>
              <a:t>  timestamp = {Wed, 22 Sep 2021 08:28:14 +0200},</a:t>
            </a:r>
            <a:br/>
            <a:r>
              <a:t>  biburl    = {https://dblp.org/rec/journals/corr/abs-2109-06082.bib},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Knowledge-based Embodied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https://arxiv.org/abs/2109.07872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@article{DBLP:journals/corr/abs-2109-07872,</a:t>
            </a:r>
            <a:br/>
            <a:r>
              <a:t>  author    = {Sinan Tan and</a:t>
            </a:r>
            <a:br/>
            <a:r>
              <a:t>               Mengmeng Ge and</a:t>
            </a:r>
            <a:br/>
            <a:r>
              <a:t>               Di Guo and</a:t>
            </a:r>
            <a:br/>
            <a:r>
              <a:t>               Huaping Liu and</a:t>
            </a:r>
            <a:br/>
            <a:r>
              <a:t>               Fuchun Sun},</a:t>
            </a:r>
            <a:br/>
            <a:r>
              <a:t>  title     = {Knowledge-based Embodied Question Answering},</a:t>
            </a:r>
            <a:br/>
            <a:r>
              <a:t>  journal   = {CoRR},</a:t>
            </a:r>
            <a:br/>
            <a:r>
              <a:t>  volume    = {abs/2109.07872},</a:t>
            </a:r>
            <a:br/>
            <a:r>
              <a:t>  year      = {2021},</a:t>
            </a:r>
            <a:br/>
            <a:r>
              <a:t>  url       = {https://arxiv.org/abs/2109.07872},</a:t>
            </a:r>
            <a:br/>
            <a:r>
              <a:t>  eprinttype = {arXiv},</a:t>
            </a:r>
            <a:br/>
            <a:r>
              <a:t>  eprint    = {2109.07872},</a:t>
            </a:r>
            <a:br/>
            <a:r>
              <a:t>  timestamp = {Wed, 22 Sep 2021 14:16:57 +0200},</a:t>
            </a:r>
            <a:br/>
            <a:r>
              <a:t>  biburl    = {https://dblp.org/rec/journals/corr/abs-2109-07872.bib},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Algorithmic Question Answering: Towards a Compositionally Hybrid AI for Algorithmic Reasoning.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https://arxiv.org/abs/2109.08006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@article{DBLP:journals/corr/abs-2109-08006,</a:t>
            </a:r>
            <a:br/>
            <a:r>
              <a:t>  author    = {Kwabena Nuamah},</a:t>
            </a:r>
            <a:br/>
            <a:r>
              <a:t>  title     = {Deep Algorithmic Question Answering: Towards a Compositionally Hybrid</a:t>
            </a:r>
            <a:br/>
            <a:r>
              <a:t>               {AI} for Algorithmic Reasoning},</a:t>
            </a:r>
            <a:br/>
            <a:r>
              <a:t>  journal   = {CoRR},</a:t>
            </a:r>
            <a:br/>
            <a:r>
              <a:t>  volume    = {abs/2109.08006},</a:t>
            </a:r>
            <a:br/>
            <a:r>
              <a:t>  year      = {2021},</a:t>
            </a:r>
            <a:br/>
            <a:r>
              <a:t>  url       = {https://arxiv.org/abs/2109.08006},</a:t>
            </a:r>
            <a:br/>
            <a:r>
              <a:t>  eprinttype = {arXiv},</a:t>
            </a:r>
            <a:br/>
            <a:r>
              <a:t>  eprint    = {2109.08006},</a:t>
            </a:r>
            <a:br/>
            <a:r>
              <a:t>  timestamp = {Wed, 22 Sep 2021 14:16:57 +0200},</a:t>
            </a:r>
            <a:br/>
            <a:r>
              <a:t>  biburl    = {https://dblp.org/rec/journals/corr/abs-2109-08006.bib},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Bayesian Probability and Tanimoto Based Recurrent Neural Network for Question Answering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https://doi.org/10.13052/jwe1540-9589.20315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@article{DBLP:journals/jwe/Jagannathan21,</a:t>
            </a:r>
            <a:br/>
            <a:r>
              <a:t>  author    = {Veeraraghavan Jagannathan},</a:t>
            </a:r>
            <a:br/>
            <a:r>
              <a:t>  title     = {Bayesian Probability and Tanimoto Based Recurrent Neural Network for</a:t>
            </a:r>
            <a:br/>
            <a:r>
              <a:t>               Question Answering System},</a:t>
            </a:r>
            <a:br/>
            <a:r>
              <a:t>  journal   = {J. Web Eng.},</a:t>
            </a:r>
            <a:br/>
            <a:r>
              <a:t>  volume    = {20},</a:t>
            </a:r>
            <a:br/>
            <a:r>
              <a:t>  number    = {3},</a:t>
            </a:r>
            <a:br/>
            <a:r>
              <a:t>  pages     = {903--934},</a:t>
            </a:r>
            <a:br/>
            <a:r>
              <a:t>  year      = {2021},</a:t>
            </a:r>
            <a:br/>
            <a:r>
              <a:t>  url       = {https://doi.org/10.13052/jwe1540-9589.20315},</a:t>
            </a:r>
            <a:br/>
            <a:r>
              <a:t>  doi       = {10.13052/jwe1540-9589.20315},</a:t>
            </a:r>
            <a:br/>
            <a:r>
              <a:t>  timestamp = {Wed, 23 Jun 2021 18:16:57 +0200},</a:t>
            </a:r>
            <a:br/>
            <a:r>
              <a:t>  biburl    = {https://dblp.org/rec/journals/jwe/Jagannathan21.bib},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Image Captioning for Effective Use of Language Models in Knowledge-Based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https://arxiv.org/abs/2109.08029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@article{DBLP:journals/corr/abs-2109-08029,</a:t>
            </a:r>
            <a:br/>
            <a:r>
              <a:t>  author    = {Ander Salaberria and</a:t>
            </a:r>
            <a:br/>
            <a:r>
              <a:t>               Gorka Azkune and</a:t>
            </a:r>
            <a:br/>
            <a:r>
              <a:t>               Oier Lopez de Lacalle and</a:t>
            </a:r>
            <a:br/>
            <a:r>
              <a:t>               Aitor Soroa and</a:t>
            </a:r>
            <a:br/>
            <a:r>
              <a:t>               Eneko Agirre},</a:t>
            </a:r>
            <a:br/>
            <a:r>
              <a:t>  title     = {Image Captioning for Effective Use of Language Models in Knowledge-Based</a:t>
            </a:r>
            <a:br/>
            <a:r>
              <a:t>               Visual Question Answering},</a:t>
            </a:r>
            <a:br/>
            <a:r>
              <a:t>  journal   = {CoRR},</a:t>
            </a:r>
            <a:br/>
            <a:r>
              <a:t>  volume    = {abs/2109.08029},</a:t>
            </a:r>
            <a:br/>
            <a:r>
              <a:t>  year      = {2021},</a:t>
            </a:r>
            <a:br/>
            <a:r>
              <a:t>  url       = {https://arxiv.org/abs/2109.08029},</a:t>
            </a:r>
            <a:br/>
            <a:r>
              <a:t>  eprinttype = {arXiv},</a:t>
            </a:r>
            <a:br/>
            <a:r>
              <a:t>  eprint    = {2109.08029},</a:t>
            </a:r>
            <a:br/>
            <a:r>
              <a:t>  timestamp = {Wed, 22 Sep 2021 14:16:57 +0200},</a:t>
            </a:r>
            <a:br/>
            <a:r>
              <a:t>  biburl    = {https://dblp.org/rec/journals/corr/abs-2109-08029.bib},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RnG-KBQA: Generation Augmented Iterative Ranking for Knowledge Base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https://arxiv.org/abs/2109.08678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@article{DBLP:journals/corr/abs-2109-08678,</a:t>
            </a:r>
            <a:br/>
            <a:r>
              <a:t>  author    = {Xi Ye and</a:t>
            </a:r>
            <a:br/>
            <a:r>
              <a:t>               Semih Yavuz and</a:t>
            </a:r>
            <a:br/>
            <a:r>
              <a:t>               Kazuma Hashimoto and</a:t>
            </a:r>
            <a:br/>
            <a:r>
              <a:t>               Yingbo Zhou and</a:t>
            </a:r>
            <a:br/>
            <a:r>
              <a:t>               Caiming Xiong},</a:t>
            </a:r>
            <a:br/>
            <a:r>
              <a:t>  title     = {RnG-KBQA: Generation Augmented Iterative Ranking for Knowledge Base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{abs/2109.08678},</a:t>
            </a:r>
            <a:br/>
            <a:r>
              <a:t>  year      = {2021},</a:t>
            </a:r>
            <a:br/>
            <a:r>
              <a:t>  url       = {https://arxiv.org/abs/2109.08678},</a:t>
            </a:r>
            <a:br/>
            <a:r>
              <a:t>  eprinttype = {arXiv},</a:t>
            </a:r>
            <a:br/>
            <a:r>
              <a:t>  eprint    = {2109.08678},</a:t>
            </a:r>
            <a:br/>
            <a:r>
              <a:t>  timestamp = {Wed, 22 Sep 2021 14:16:57 +0200},</a:t>
            </a:r>
            <a:br/>
            <a:r>
              <a:t>  biburl    = {https://dblp.org/rec/journals/corr/abs-2109-08678.bib},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Question Answering via SPARQL Silhouette Generation.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https://arxiv.org/abs/2109.09475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@article{DBLP:journals/corr/abs-2109-09475,</a:t>
            </a:r>
            <a:br/>
            <a:r>
              <a:t>  author    = {Sukannya Purkayastha and</a:t>
            </a:r>
            <a:br/>
            <a:r>
              <a:t>               Saswati Dana and</a:t>
            </a:r>
            <a:br/>
            <a:r>
              <a:t>               Dinesh Garg and</a:t>
            </a:r>
            <a:br/>
            <a:r>
              <a:t>               Dinesh Khandelwal and</a:t>
            </a:r>
            <a:br/>
            <a:r>
              <a:t>               G. P. Shrivatsa Bhargav},</a:t>
            </a:r>
            <a:br/>
            <a:r>
              <a:t>  title     = {Knowledge Graph Question Answering via {SPARQL} Silhouette Generation},</a:t>
            </a:r>
            <a:br/>
            <a:r>
              <a:t>  journal   = {CoRR},</a:t>
            </a:r>
            <a:br/>
            <a:r>
              <a:t>  volume    = {abs/2109.09475},</a:t>
            </a:r>
            <a:br/>
            <a:r>
              <a:t>  year      = {2021},</a:t>
            </a:r>
            <a:br/>
            <a:r>
              <a:t>  url       = {https://arxiv.org/abs/2109.09475},</a:t>
            </a:r>
            <a:br/>
            <a:r>
              <a:t>  eprinttype = {arXiv},</a:t>
            </a:r>
            <a:br/>
            <a:r>
              <a:t>  eprint    = {2109.09475},</a:t>
            </a:r>
            <a:br/>
            <a:r>
              <a:t>  timestamp = {Mon, 27 Sep 2021 15:21:05 +0200},</a:t>
            </a:r>
            <a:br/>
            <a:r>
              <a:t>  biburl    = {https://dblp.org/rec/journals/corr/abs-2109-09475.bib},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Universal Dense Retrieval for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https://arxiv.org/abs/2109.11085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@article{DBLP:journals/corr/abs-2109-11085,</a:t>
            </a:r>
            <a:br/>
            <a:r>
              <a:t>  author    = {Christopher Sciavolino},</a:t>
            </a:r>
            <a:br/>
            <a:r>
              <a:t>  title     = {Towards Universal Dense Retrieval for Open-domain Question Answering},</a:t>
            </a:r>
            <a:br/>
            <a:r>
              <a:t>  journal   = {CoRR},</a:t>
            </a:r>
            <a:br/>
            <a:r>
              <a:t>  volume    = {abs/2109.11085},</a:t>
            </a:r>
            <a:br/>
            <a:r>
              <a:t>  year      = {2021},</a:t>
            </a:r>
            <a:br/>
            <a:r>
              <a:t>  url       = {https://arxiv.org/abs/2109.11085},</a:t>
            </a:r>
            <a:br/>
            <a:r>
              <a:t>  eprinttype = {arXiv},</a:t>
            </a:r>
            <a:br/>
            <a:r>
              <a:t>  eprint    = {2109.11085},</a:t>
            </a:r>
            <a:br/>
            <a:r>
              <a:t>  timestamp = {Mon, 27 Sep 2021 15:21:05 +0200},</a:t>
            </a:r>
            <a:br/>
            <a:r>
              <a:t>  biburl    = {https://dblp.org/rec/journals/corr/abs-2109-11085.bib},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BiRdQA: A Bilingual Dataset for Question Answering on Tricky Riddles.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https://arxiv.org/abs/2109.11087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@article{DBLP:journals/corr/abs-2109-11087,</a:t>
            </a:r>
            <a:br/>
            <a:r>
              <a:t>  author    = {Yunxiang Zhang and</a:t>
            </a:r>
            <a:br/>
            <a:r>
              <a:t>               Xiaojun Wan},</a:t>
            </a:r>
            <a:br/>
            <a:r>
              <a:t>  title     = {BiRdQA: {A} Bilingual Dataset for Question Answering on Tricky Riddles},</a:t>
            </a:r>
            <a:br/>
            <a:r>
              <a:t>  journal   = {CoRR},</a:t>
            </a:r>
            <a:br/>
            <a:r>
              <a:t>  volume    = {abs/2109.11087},</a:t>
            </a:r>
            <a:br/>
            <a:r>
              <a:t>  year      = {2021},</a:t>
            </a:r>
            <a:br/>
            <a:r>
              <a:t>  url       = {https://arxiv.org/abs/2109.11087},</a:t>
            </a:r>
            <a:br/>
            <a:r>
              <a:t>  eprinttype = {arXiv},</a:t>
            </a:r>
            <a:br/>
            <a:r>
              <a:t>  eprint    = {2109.11087},</a:t>
            </a:r>
            <a:br/>
            <a:r>
              <a:t>  timestamp = {Sat, 04 Dec 2021 18:12:13 +0100},</a:t>
            </a:r>
            <a:br/>
            <a:r>
              <a:t>  biburl    = {https://dblp.org/rec/journals/corr/abs-2109-11087.bib},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Can Question Generation Debias Question Answering Models? A Case Study on Question-Context Lexical </a:t>
            </a:r>
            <a:br/>
            <a:r>
              <a:t> Overlap.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https://arxiv.org/abs/2109.11256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@article{DBLP:journals/corr/abs-2109-11256,</a:t>
            </a:r>
            <a:br/>
            <a:r>
              <a:t>  author    = {Kazutoshi Shinoda and</a:t>
            </a:r>
            <a:br/>
            <a:r>
              <a:t>               Saku Sugawara and</a:t>
            </a:r>
            <a:br/>
            <a:r>
              <a:t>               Akiko Aizawa},</a:t>
            </a:r>
            <a:br/>
            <a:r>
              <a:t>  title     = {Can Question Generation Debias Question Answering Models? {A} Case</a:t>
            </a:r>
            <a:br/>
            <a:r>
              <a:t>               Study on Question-Context Lexical Overlap},</a:t>
            </a:r>
            <a:br/>
            <a:r>
              <a:t>  journal   = {CoRR},</a:t>
            </a:r>
            <a:br/>
            <a:r>
              <a:t>  volume    = {abs/2109.11256},</a:t>
            </a:r>
            <a:br/>
            <a:r>
              <a:t>  year      = {2021},</a:t>
            </a:r>
            <a:br/>
            <a:r>
              <a:t>  url       = {https://arxiv.org/abs/2109.11256},</a:t>
            </a:r>
            <a:br/>
            <a:r>
              <a:t>  eprinttype = {arXiv},</a:t>
            </a:r>
            <a:br/>
            <a:r>
              <a:t>  eprint    = {2109.11256},</a:t>
            </a:r>
            <a:br/>
            <a:r>
              <a:t>  timestamp = {Mon, 27 Sep 2021 15:21:05 +0200},</a:t>
            </a:r>
            <a:br/>
            <a:r>
              <a:t>  biburl    = {https://dblp.org/rec/journals/corr/abs-2109-11256.bib},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ParaShoot: A Hebrew Question Answering Dataset.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https://arxiv.org/abs/2109.11314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@article{DBLP:journals/corr/abs-2109-11314,</a:t>
            </a:r>
            <a:br/>
            <a:r>
              <a:t>  author    = {Omri Keren and</a:t>
            </a:r>
            <a:br/>
            <a:r>
              <a:t>               Omer Levy},</a:t>
            </a:r>
            <a:br/>
            <a:r>
              <a:t>  title     = {ParaShoot: {A} Hebrew Question Answering Dataset},</a:t>
            </a:r>
            <a:br/>
            <a:r>
              <a:t>  journal   = {CoRR},</a:t>
            </a:r>
            <a:br/>
            <a:r>
              <a:t>  volume    = {abs/2109.11314},</a:t>
            </a:r>
            <a:br/>
            <a:r>
              <a:t>  year      = {2021},</a:t>
            </a:r>
            <a:br/>
            <a:r>
              <a:t>  url       = {https://arxiv.org/abs/2109.11314},</a:t>
            </a:r>
            <a:br/>
            <a:r>
              <a:t>  eprinttype = {arXiv},</a:t>
            </a:r>
            <a:br/>
            <a:r>
              <a:t>  eprint    = {2109.11314},</a:t>
            </a:r>
            <a:br/>
            <a:r>
              <a:t>  timestamp = {Mon, 27 Sep 2021 15:21:05 +0200},</a:t>
            </a:r>
            <a:br/>
            <a:r>
              <a:t>  biburl    = {https://dblp.org/rec/journals/corr/abs-2109-11314.bib},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to find a good image-text embedding for remote sensing visual question answering?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https://arxiv.org/abs/2109.11848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@article{DBLP:journals/corr/abs-2109-11848,</a:t>
            </a:r>
            <a:br/>
            <a:r>
              <a:t>  author    = {Christel Chappuis and</a:t>
            </a:r>
            <a:br/>
            <a:r>
              <a:t>               Sylvain Lobry and</a:t>
            </a:r>
            <a:br/>
            <a:r>
              <a:t>               Benjamin Kellenberger and</a:t>
            </a:r>
            <a:br/>
            <a:r>
              <a:t>               Bertrand Le Saux and</a:t>
            </a:r>
            <a:br/>
            <a:r>
              <a:t>               Devis Tuia},</a:t>
            </a:r>
            <a:br/>
            <a:r>
              <a:t>  title     = {How to find a good image-text embedding for remote sensing visual</a:t>
            </a:r>
            <a:br/>
            <a:r>
              <a:t>               question answering?},</a:t>
            </a:r>
            <a:br/>
            <a:r>
              <a:t>  journal   = {CoRR},</a:t>
            </a:r>
            <a:br/>
            <a:r>
              <a:t>  volume    = {abs/2109.11848},</a:t>
            </a:r>
            <a:br/>
            <a:r>
              <a:t>  year      = {2021},</a:t>
            </a:r>
            <a:br/>
            <a:r>
              <a:t>  url       = {https://arxiv.org/abs/2109.11848},</a:t>
            </a:r>
            <a:br/>
            <a:r>
              <a:t>  eprinttype = {arXiv},</a:t>
            </a:r>
            <a:br/>
            <a:r>
              <a:t>  eprint    = {2109.11848},</a:t>
            </a:r>
            <a:br/>
            <a:r>
              <a:t>  timestamp = {Mon, 27 Sep 2021 15:21:05 +0200},</a:t>
            </a:r>
            <a:br/>
            <a:r>
              <a:t>  biburl    = {https://dblp.org/rec/journals/corr/abs-2109-11848.bib},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Investigating Post-pretraining Representation Alignment for Cross-Lingual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https://arxiv.org/abs/2109.12028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@article{DBLP:journals/corr/abs-2109-12028,</a:t>
            </a:r>
            <a:br/>
            <a:r>
              <a:t>  author    = {Fahim Faisal and</a:t>
            </a:r>
            <a:br/>
            <a:r>
              <a:t>               Antonios Anastasopoulos},</a:t>
            </a:r>
            <a:br/>
            <a:r>
              <a:t>  title     = {Investigating Post-pretraining Representation Alignment for Cross-Lingual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{abs/2109.12028},</a:t>
            </a:r>
            <a:br/>
            <a:r>
              <a:t>  year      = {2021},</a:t>
            </a:r>
            <a:br/>
            <a:r>
              <a:t>  url       = {https://arxiv.org/abs/2109.12028},</a:t>
            </a:r>
            <a:br/>
            <a:r>
              <a:t>  eprinttype = {arXiv},</a:t>
            </a:r>
            <a:br/>
            <a:r>
              <a:t>  eprint    = {2109.12028},</a:t>
            </a:r>
            <a:br/>
            <a:r>
              <a:t>  timestamp = {Mon, 27 Sep 2021 15:21:05 +0200},</a:t>
            </a:r>
            <a:br/>
            <a:r>
              <a:t>  biburl    = {https://dblp.org/rec/journals/corr/abs-2109-12028.bib},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More Than Reading Comprehension: A Survey on Datasets and Metrics of Textual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https://arxiv.org/abs/2109.12264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@article{DBLP:journals/corr/abs-2109-12264,</a:t>
            </a:r>
            <a:br/>
            <a:r>
              <a:t>  author    = {Yang Bai and</a:t>
            </a:r>
            <a:br/>
            <a:r>
              <a:t>               Daisy Zhe Wang},</a:t>
            </a:r>
            <a:br/>
            <a:r>
              <a:t>  title     = {More Than Reading Comprehension: {A} Survey on Datasets and Metrics</a:t>
            </a:r>
            <a:br/>
            <a:r>
              <a:t>               of Textual Question Answering},</a:t>
            </a:r>
            <a:br/>
            <a:r>
              <a:t>  journal   = {CoRR},</a:t>
            </a:r>
            <a:br/>
            <a:r>
              <a:t>  volume    = {abs/2109.12264},</a:t>
            </a:r>
            <a:br/>
            <a:r>
              <a:t>  year      = {2021},</a:t>
            </a:r>
            <a:br/>
            <a:r>
              <a:t>  url       = {https://arxiv.org/abs/2109.12264},</a:t>
            </a:r>
            <a:br/>
            <a:r>
              <a:t>  eprinttype = {arXiv},</a:t>
            </a:r>
            <a:br/>
            <a:r>
              <a:t>  eprint    = {2109.12264},</a:t>
            </a:r>
            <a:br/>
            <a:r>
              <a:t>  timestamp = {Mon, 04 Oct 2021 17:22:25 +0200},</a:t>
            </a:r>
            <a:br/>
            <a:r>
              <a:t>  biburl    = {https://dblp.org/rec/journals/corr/abs-2109-12264.bib},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Simple Question Answering over Knowledge Graph Enhanced by Question Pattern Classification.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https://doi.org/10.1007/s10115-021-01609-w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@article{DBLP:journals/kais/CuiPFBL21,</a:t>
            </a:r>
            <a:br/>
            <a:r>
              <a:t>  author    = {Hai Cui and</a:t>
            </a:r>
            <a:br/>
            <a:r>
              <a:t>               Tao Peng and</a:t>
            </a:r>
            <a:br/>
            <a:r>
              <a:t>               Lizhou Feng and</a:t>
            </a:r>
            <a:br/>
            <a:r>
              <a:t>               Tie Bao and</a:t>
            </a:r>
            <a:br/>
            <a:r>
              <a:t>               Lu Liu},</a:t>
            </a:r>
            <a:br/>
            <a:r>
              <a:t>  title     = {Simple Question Answering over Knowledge Graph Enhanced by Question</a:t>
            </a:r>
            <a:br/>
            <a:r>
              <a:t>               Pattern Classification},</a:t>
            </a:r>
            <a:br/>
            <a:r>
              <a:t>  journal   = {Knowl. Inf. Syst.},</a:t>
            </a:r>
            <a:br/>
            <a:r>
              <a:t>  volume    = {63},</a:t>
            </a:r>
            <a:br/>
            <a:r>
              <a:t>  number    = {10},</a:t>
            </a:r>
            <a:br/>
            <a:r>
              <a:t>  pages     = {2741--2761},</a:t>
            </a:r>
            <a:br/>
            <a:r>
              <a:t>  year      = {2021},</a:t>
            </a:r>
            <a:br/>
            <a:r>
              <a:t>  url       = {https://doi.org/10.1007/s10115-021-01609-w},</a:t>
            </a:r>
            <a:br/>
            <a:r>
              <a:t>  doi       = {10.1007/s10115-021-01609-w},</a:t>
            </a:r>
            <a:br/>
            <a:r>
              <a:t>  timestamp = {Mon, 04 Oct 2021 08:44:29 +0200},</a:t>
            </a:r>
            <a:br/>
            <a:r>
              <a:t>  biburl    = {https://dblp.org/rec/journals/kais/CuiPFBL21.bib},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Question Answering Performance Using Knowledge Distillation and Active Learning.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https://arxiv.org/abs/2109.12662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@article{DBLP:journals/corr/abs-2109-12662,</a:t>
            </a:r>
            <a:br/>
            <a:r>
              <a:t>  author    = {Yasaman Boreshban and</a:t>
            </a:r>
            <a:br/>
            <a:r>
              <a:t>               Seyed Morteza Mirbostani and</a:t>
            </a:r>
            <a:br/>
            <a:r>
              <a:t>               Gholamreza Ghassem{-}Sani and</a:t>
            </a:r>
            <a:br/>
            <a:r>
              <a:t>               Seyed Abolghasem Mirroshandel and</a:t>
            </a:r>
            <a:br/>
            <a:r>
              <a:t>               Shahin Amiriparian},</a:t>
            </a:r>
            <a:br/>
            <a:r>
              <a:t>  title     = {Improving Question Answering Performance Using Knowledge Distillation</a:t>
            </a:r>
            <a:br/>
            <a:r>
              <a:t>               and Active Learning},</a:t>
            </a:r>
            <a:br/>
            <a:r>
              <a:t>  journal   = {CoRR},</a:t>
            </a:r>
            <a:br/>
            <a:r>
              <a:t>  volume    = {abs/2109.12662},</a:t>
            </a:r>
            <a:br/>
            <a:r>
              <a:t>  year      = {2021},</a:t>
            </a:r>
            <a:br/>
            <a:r>
              <a:t>  url       = {https://arxiv.org/abs/2109.12662},</a:t>
            </a:r>
            <a:br/>
            <a:r>
              <a:t>  eprinttype = {arXiv},</a:t>
            </a:r>
            <a:br/>
            <a:r>
              <a:t>  eprint    = {2109.12662},</a:t>
            </a:r>
            <a:br/>
            <a:r>
              <a:t>  timestamp = {Mon, 04 Oct 2021 17:22:25 +0200},</a:t>
            </a:r>
            <a:br/>
            <a:r>
              <a:t>  biburl    = {https://dblp.org/rec/journals/corr/abs-2109-12662.bib},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Context-guided Triple Matching for Multiple Choice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https://arxiv.org/abs/2109.12996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@article{DBLP:journals/corr/abs-2109-12996,</a:t>
            </a:r>
            <a:br/>
            <a:r>
              <a:t>  author    = {Xun Yao and</a:t>
            </a:r>
            <a:br/>
            <a:r>
              <a:t>               Junlong Ma and</a:t>
            </a:r>
            <a:br/>
            <a:r>
              <a:t>               Xinrong Hu and</a:t>
            </a:r>
            <a:br/>
            <a:r>
              <a:t>               Junping Liu and</a:t>
            </a:r>
            <a:br/>
            <a:r>
              <a:t>               Jie Yang and</a:t>
            </a:r>
            <a:br/>
            <a:r>
              <a:t>               Wanqing Li},</a:t>
            </a:r>
            <a:br/>
            <a:r>
              <a:t>  title     = {Context-guided Triple Matching for Multiple Choice Question Answering},</a:t>
            </a:r>
            <a:br/>
            <a:r>
              <a:t>  journal   = {CoRR},</a:t>
            </a:r>
            <a:br/>
            <a:r>
              <a:t>  volume    = {abs/2109.12996},</a:t>
            </a:r>
            <a:br/>
            <a:r>
              <a:t>  year      = {2021},</a:t>
            </a:r>
            <a:br/>
            <a:r>
              <a:t>  url       = {https://arxiv.org/abs/2109.12996},</a:t>
            </a:r>
            <a:br/>
            <a:r>
              <a:t>  eprinttype = {arXiv},</a:t>
            </a:r>
            <a:br/>
            <a:r>
              <a:t>  eprint    = {2109.12996},</a:t>
            </a:r>
            <a:br/>
            <a:r>
              <a:t>  timestamp = {Mon, 04 Oct 2021 17:22:25 +0200},</a:t>
            </a:r>
            <a:br/>
            <a:r>
              <a:t>  biburl    = {https://dblp.org/rec/journals/corr/abs-2109-12996.bib},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VQA-MHUG: A Gaze Dataset to Study Multimodal Neural Attention in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@article{DBLP:journals/corr/abs-2109-13116,</a:t>
            </a:r>
            <a:br/>
            <a:r>
              <a:t>  author    = {Ekta Sood and</a:t>
            </a:r>
            <a:br/>
            <a:r>
              <a:t>               Fabian K{\"{o}}gel and</a:t>
            </a:r>
            <a:br/>
            <a:r>
              <a:t>               Florian Strohm and</a:t>
            </a:r>
            <a:br/>
            <a:r>
              <a:t>               Prajit Dhar and</a:t>
            </a:r>
            <a:br/>
            <a:r>
              <a:t>               Andreas Bulling},</a:t>
            </a:r>
            <a:br/>
            <a:r>
              <a:t>  title     = {{VQA-MHUG:} {A} Gaze Dataset to Study Multimodal Neural Attention</a:t>
            </a:r>
            <a:br/>
            <a:r>
              <a:t>               in Visual Question Answering},</a:t>
            </a:r>
            <a:br/>
            <a:r>
              <a:t>  journal   = {CoRR},</a:t>
            </a:r>
            <a:br/>
            <a:r>
              <a:t>  volume    = {abs/2109.13116},</a:t>
            </a:r>
            <a:br/>
            <a:r>
              <a:t>  year      = {2021},</a:t>
            </a:r>
            <a:br/>
            <a:r>
              <a:t>  url       = {https://arxiv.org/abs/2109.13116},</a:t>
            </a:r>
            <a:br/>
            <a:r>
              <a:t>  eprinttype = {arXiv},</a:t>
            </a:r>
            <a:br/>
            <a:r>
              <a:t>  eprint    = {2109.13116},</a:t>
            </a:r>
            <a:br/>
            <a:r>
              <a:t>  timestamp = {Mon, 04 Oct 2021 17:22:25 +0200},</a:t>
            </a:r>
            <a:br/>
            <a:r>
              <a:t>  biburl    = {https://dblp.org/rec/journals/corr/abs-2109-13116.bib},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Integration of Human-Like Attention in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https://arxiv.org/abs/2109.13139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@article{DBLP:journals/corr/abs-2109-13139,</a:t>
            </a:r>
            <a:br/>
            <a:r>
              <a:t>  author    = {Ekta Sood and</a:t>
            </a:r>
            <a:br/>
            <a:r>
              <a:t>               Fabian K{\"{o}}gel and</a:t>
            </a:r>
            <a:br/>
            <a:r>
              <a:t>               Philipp M{\"{u}}ller and</a:t>
            </a:r>
            <a:br/>
            <a:r>
              <a:t>               Dominike Thomas and</a:t>
            </a:r>
            <a:br/>
            <a:r>
              <a:t>               Mihai Bace and</a:t>
            </a:r>
            <a:br/>
            <a:r>
              <a:t>               Andreas Bulling},</a:t>
            </a:r>
            <a:br/>
            <a:r>
              <a:t>  title     = {Multimodal Integration of Human-Like Attention in Visual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{abs/2109.13139},</a:t>
            </a:r>
            <a:br/>
            <a:r>
              <a:t>  year      = {2021},</a:t>
            </a:r>
            <a:br/>
            <a:r>
              <a:t>  url       = {https://arxiv.org/abs/2109.13139},</a:t>
            </a:r>
            <a:br/>
            <a:r>
              <a:t>  eprinttype = {arXiv},</a:t>
            </a:r>
            <a:br/>
            <a:r>
              <a:t>  eprint    = {2109.13139},</a:t>
            </a:r>
            <a:br/>
            <a:r>
              <a:t>  timestamp = {Tue, 19 Oct 2021 17:24:33 +0200},</a:t>
            </a:r>
            <a:br/>
            <a:r>
              <a:t>  biburl    = {https://dblp.org/rec/journals/corr/abs-2109-13139.bib},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FQuAD2.0: French Question Answering and knowing that you know nothing.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https://arxiv.org/abs/2109.13209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@article{DBLP:journals/corr/abs-2109-13209,</a:t>
            </a:r>
            <a:br/>
            <a:r>
              <a:t>  author    = {Quentin Heinrich and</a:t>
            </a:r>
            <a:br/>
            <a:r>
              <a:t>               Gautier Viaud and</a:t>
            </a:r>
            <a:br/>
            <a:r>
              <a:t>               Wacim Belblidia},</a:t>
            </a:r>
            <a:br/>
            <a:r>
              <a:t>  title     = {FQuAD2.0: French Question Answering and knowing that you know nothing},</a:t>
            </a:r>
            <a:br/>
            <a:r>
              <a:t>  journal   = {CoRR},</a:t>
            </a:r>
            <a:br/>
            <a:r>
              <a:t>  volume    = {abs/2109.13209},</a:t>
            </a:r>
            <a:br/>
            <a:r>
              <a:t>  year      = {2021},</a:t>
            </a:r>
            <a:br/>
            <a:r>
              <a:t>  url       = {https://arxiv.org/abs/2109.13209},</a:t>
            </a:r>
            <a:br/>
            <a:r>
              <a:t>  eprinttype = {arXiv},</a:t>
            </a:r>
            <a:br/>
            <a:r>
              <a:t>  eprint    = {2109.13209},</a:t>
            </a:r>
            <a:br/>
            <a:r>
              <a:t>  timestamp = {Mon, 04 Oct 2021 17:22:25 +0200},</a:t>
            </a:r>
            <a:br/>
            <a:r>
              <a:t>  biburl    = {https://dblp.org/rec/journals/corr/abs-2109-13209.bib},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SYGMA: System for Generalizable Modular Question Answering OverKnowledge Bases.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https://arxiv.org/abs/2109.13430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@article{DBLP:journals/corr/abs-2109-13430,</a:t>
            </a:r>
            <a:br/>
            <a:r>
              <a:t>  author    = {Sumit Neelam and</a:t>
            </a:r>
            <a:br/>
            <a:r>
              <a:t>               Udit Sharma and</a:t>
            </a:r>
            <a:br/>
            <a:r>
              <a:t>               Hima Karanam and</a:t>
            </a:r>
            <a:br/>
            <a:r>
              <a:t>               Shajith Ikbal and</a:t>
            </a:r>
            <a:br/>
            <a:r>
              <a:t>               Pavan Kapanipathi and</a:t>
            </a:r>
            <a:br/>
            <a:r>
              <a:t>               Ibrahim Abdelaziz and</a:t>
            </a:r>
            <a:br/>
            <a:r>
              <a:t>               Nandana Mihindukulasooriya and</a:t>
            </a:r>
            <a:br/>
            <a:r>
              <a:t>               Young{-}Suk Lee and</a:t>
            </a:r>
            <a:br/>
            <a:r>
              <a:t>               Santosh K. Srivastava and</a:t>
            </a:r>
            <a:br/>
            <a:r>
              <a:t>               Cezar Pendus and</a:t>
            </a:r>
            <a:br/>
            <a:r>
              <a:t>               Saswati Dana and</a:t>
            </a:r>
            <a:br/>
            <a:r>
              <a:t>               Dinesh Garg and</a:t>
            </a:r>
            <a:br/>
            <a:r>
              <a:t>               Achille Fokoue and</a:t>
            </a:r>
            <a:br/>
            <a:r>
              <a:t>               G. P. Shrivatsa Bhargav and</a:t>
            </a:r>
            <a:br/>
            <a:r>
              <a:t>               Dinesh Khandelwal and</a:t>
            </a:r>
            <a:br/>
            <a:r>
              <a:t>               Srinivas Ravishankar and</a:t>
            </a:r>
            <a:br/>
            <a:r>
              <a:t>               Sairam Gurajada and</a:t>
            </a:r>
            <a:br/>
            <a:r>
              <a:t>               Maria Chang and</a:t>
            </a:r>
            <a:br/>
            <a:r>
              <a:t>               Rosario Uceda{-}Sosa and</a:t>
            </a:r>
            <a:br/>
            <a:r>
              <a:t>               Salim Roukos and</a:t>
            </a:r>
            <a:br/>
            <a:r>
              <a:t>               Alexander G. Gray and</a:t>
            </a:r>
            <a:br/>
            <a:r>
              <a:t>               Guilherme Lima and</a:t>
            </a:r>
            <a:br/>
            <a:r>
              <a:t>               Ryan Riegel and</a:t>
            </a:r>
            <a:br/>
            <a:r>
              <a:t>               Francois P. S. Luus and</a:t>
            </a:r>
            <a:br/>
            <a:r>
              <a:t>               L. Venkata Subramaniam},</a:t>
            </a:r>
            <a:br/>
            <a:r>
              <a:t>  title     = {{SYGMA:} System for Generalizable Modular Question Answering OverKnowledge</a:t>
            </a:r>
            <a:br/>
            <a:r>
              <a:t>               Bases},</a:t>
            </a:r>
            <a:br/>
            <a:r>
              <a:t>  journal   = {CoRR},</a:t>
            </a:r>
            <a:br/>
            <a:r>
              <a:t>  volume    = {abs/2109.13430},</a:t>
            </a:r>
            <a:br/>
            <a:r>
              <a:t>  year      = {2021},</a:t>
            </a:r>
            <a:br/>
            <a:r>
              <a:t>  url       = {https://arxiv.org/abs/2109.13430},</a:t>
            </a:r>
            <a:br/>
            <a:r>
              <a:t>  eprinttype = {arXiv},</a:t>
            </a:r>
            <a:br/>
            <a:r>
              <a:t>  eprint    = {2109.13430},</a:t>
            </a:r>
            <a:br/>
            <a:r>
              <a:t>  timestamp = {Mon, 04 Oct 2021 17:22:25 +0200},</a:t>
            </a:r>
            <a:br/>
            <a:r>
              <a:t>  biburl    = {https://dblp.org/rec/journals/corr/abs-2109-13430.bib},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Privacy Policy Question Answering Assistant: A Query-Guided Extractive Summarization Approach.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https://arxiv.org/abs/2109.14638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@article{DBLP:journals/corr/abs-2109-14638,</a:t>
            </a:r>
            <a:br/>
            <a:r>
              <a:t>  author    = {Moniba Keymanesh and</a:t>
            </a:r>
            <a:br/>
            <a:r>
              <a:t>               Micha Elsner and</a:t>
            </a:r>
            <a:br/>
            <a:r>
              <a:t>               Srinivasan Parthasarathy},</a:t>
            </a:r>
            <a:br/>
            <a:r>
              <a:t>  title     = {Privacy Policy Question Answering Assistant: {A} Query-Guided Extractive</a:t>
            </a:r>
            <a:br/>
            <a:r>
              <a:t>               Summarization Approach},</a:t>
            </a:r>
            <a:br/>
            <a:r>
              <a:t>  journal   = {CoRR},</a:t>
            </a:r>
            <a:br/>
            <a:r>
              <a:t>  volume    = {abs/2109.14638},</a:t>
            </a:r>
            <a:br/>
            <a:r>
              <a:t>  year      = {2021},</a:t>
            </a:r>
            <a:br/>
            <a:r>
              <a:t>  url       = {https://arxiv.org/abs/2109.14638},</a:t>
            </a:r>
            <a:br/>
            <a:r>
              <a:t>  eprinttype = {arXiv},</a:t>
            </a:r>
            <a:br/>
            <a:r>
              <a:t>  eprint    = {2109.14638},</a:t>
            </a:r>
            <a:br/>
            <a:r>
              <a:t>  timestamp = {Tue, 05 Oct 2021 08:00:03 +0200},</a:t>
            </a:r>
            <a:br/>
            <a:r>
              <a:t>  biburl    = {https://dblp.org/rec/journals/corr/abs-2109-14638.bib},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SUper Team at SemEval-2016 Task 3: Building a feature-rich system for community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https://arxiv.org/abs/2109.15120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@article{DBLP:journals/corr/abs-2109-15120,</a:t>
            </a:r>
            <a:br/>
            <a:r>
              <a:t>  author    = {Tsvetomila Mihaylova and</a:t>
            </a:r>
            <a:br/>
            <a:r>
              <a:t>               Pepa Gencheva and</a:t>
            </a:r>
            <a:br/>
            <a:r>
              <a:t>               Martin Boyanov and</a:t>
            </a:r>
            <a:br/>
            <a:r>
              <a:t>               Ivana Yovcheva and</a:t>
            </a:r>
            <a:br/>
            <a:r>
              <a:t>               Todor Mihaylov and</a:t>
            </a:r>
            <a:br/>
            <a:r>
              <a:t>               Momchil Hardalov and</a:t>
            </a:r>
            <a:br/>
            <a:r>
              <a:t>               Yasen Kiprov and</a:t>
            </a:r>
            <a:br/>
            <a:r>
              <a:t>               Daniel Balchev and</a:t>
            </a:r>
            <a:br/>
            <a:r>
              <a:t>               Ivan Koychev and</a:t>
            </a:r>
            <a:br/>
            <a:r>
              <a:t>               Preslav Nakov and</a:t>
            </a:r>
            <a:br/>
            <a:r>
              <a:t>               Ivelina Nikolova and</a:t>
            </a:r>
            <a:br/>
            <a:r>
              <a:t>               Galia Angelova},</a:t>
            </a:r>
            <a:br/>
            <a:r>
              <a:t>  title     = {SUper Team at SemEval-2016 Task 3: Building a feature-rich system</a:t>
            </a:r>
            <a:br/>
            <a:r>
              <a:t>               for community question answering},</a:t>
            </a:r>
            <a:br/>
            <a:r>
              <a:t>  journal   = {CoRR},</a:t>
            </a:r>
            <a:br/>
            <a:r>
              <a:t>  volume    = {abs/2109.15120},</a:t>
            </a:r>
            <a:br/>
            <a:r>
              <a:t>  year      = {2021},</a:t>
            </a:r>
            <a:br/>
            <a:r>
              <a:t>  url       = {https://arxiv.org/abs/2109.15120},</a:t>
            </a:r>
            <a:br/>
            <a:r>
              <a:t>  eprinttype = {arXiv},</a:t>
            </a:r>
            <a:br/>
            <a:r>
              <a:t>  eprint    = {2109.15120},</a:t>
            </a:r>
            <a:br/>
            <a:r>
              <a:t>  timestamp = {Mon, 04 Oct 2021 17:22:25 +0200},</a:t>
            </a:r>
            <a:br/>
            <a:r>
              <a:t>  biburl    = {https://dblp.org/rec/journals/corr/abs-2109-15120.bib},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Generating User-Centred Explanations via Illocutionary Question Answering: From Philosophy to </a:t>
            </a:r>
            <a:br/>
            <a:r>
              <a:t> Interfaces.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https://arxiv.org/abs/2110.00762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@article{DBLP:journals/corr/abs-2110-00762,</a:t>
            </a:r>
            <a:br/>
            <a:r>
              <a:t>  author    = {Francesco Sovrano and</a:t>
            </a:r>
            <a:br/>
            <a:r>
              <a:t>               Fabio Vitali},</a:t>
            </a:r>
            <a:br/>
            <a:r>
              <a:t>  title     = {Generating User-Centred Explanations via Illocutionary Question Answering:</a:t>
            </a:r>
            <a:br/>
            <a:r>
              <a:t>               From Philosophy to Interfaces},</a:t>
            </a:r>
            <a:br/>
            <a:r>
              <a:t>  journal   = {CoRR},</a:t>
            </a:r>
            <a:br/>
            <a:r>
              <a:t>  volume    = {abs/2110.00762},</a:t>
            </a:r>
            <a:br/>
            <a:r>
              <a:t>  year      = {2021},</a:t>
            </a:r>
            <a:br/>
            <a:r>
              <a:t>  url       = {https://arxiv.org/abs/2110.00762},</a:t>
            </a:r>
            <a:br/>
            <a:r>
              <a:t>  eprinttype = {arXiv},</a:t>
            </a:r>
            <a:br/>
            <a:r>
              <a:t>  eprint    = {2110.00762},</a:t>
            </a:r>
            <a:br/>
            <a:r>
              <a:t>  timestamp = {Fri, 08 Oct 2021 15:47:55 +0200},</a:t>
            </a:r>
            <a:br/>
            <a:r>
              <a:t>  biburl    = {https://dblp.org/rec/journals/corr/abs-2110-00762.bib},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TopiOCQA: Open-domain Conversational Question Answeringwith Topic Switching.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https://arxiv.org/abs/2110.00768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@article{DBLP:journals/corr/abs-2110-00768,</a:t>
            </a:r>
            <a:br/>
            <a:r>
              <a:t>  author    = {Vaibhav Adlakha and</a:t>
            </a:r>
            <a:br/>
            <a:r>
              <a:t>               Shehzaad Dhuliawala and</a:t>
            </a:r>
            <a:br/>
            <a:r>
              <a:t>               Kaheer Suleman and</a:t>
            </a:r>
            <a:br/>
            <a:r>
              <a:t>               Harm de Vries and</a:t>
            </a:r>
            <a:br/>
            <a:r>
              <a:t>               Siva Reddy},</a:t>
            </a:r>
            <a:br/>
            <a:r>
              <a:t>  title     = {TopiOCQA: Open-domain Conversational Question Answeringwith Topic</a:t>
            </a:r>
            <a:br/>
            <a:r>
              <a:t>               Switching},</a:t>
            </a:r>
            <a:br/>
            <a:r>
              <a:t>  journal   = {CoRR},</a:t>
            </a:r>
            <a:br/>
            <a:r>
              <a:t>  volume    = {abs/2110.00768},</a:t>
            </a:r>
            <a:br/>
            <a:r>
              <a:t>  year      = {2021},</a:t>
            </a:r>
            <a:br/>
            <a:r>
              <a:t>  url       = {https://arxiv.org/abs/2110.00768},</a:t>
            </a:r>
            <a:br/>
            <a:r>
              <a:t>  eprinttype = {arXiv},</a:t>
            </a:r>
            <a:br/>
            <a:r>
              <a:t>  eprint    = {2110.00768},</a:t>
            </a:r>
            <a:br/>
            <a:r>
              <a:t>  timestamp = {Fri, 08 Oct 2021 15:47:55 +0200},</a:t>
            </a:r>
            <a:br/>
            <a:r>
              <a:t>  biburl    = {https://dblp.org/rec/journals/corr/abs-2110-00768.bib},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language question answering over knowledge graph: the marriage of SPARQL query and keyword </a:t>
            </a:r>
            <a:br/>
            <a:r>
              <a:t> search.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https://doi.org/10.1007/s10115-020-01534-4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@article{DBLP:journals/kais/HuDD21,</a:t>
            </a:r>
            <a:br/>
            <a:r>
              <a:t>  author    = {Xin Hu and</a:t>
            </a:r>
            <a:br/>
            <a:r>
              <a:t>               Jiangli Duan and</a:t>
            </a:r>
            <a:br/>
            <a:r>
              <a:t>               Depeng Dang},</a:t>
            </a:r>
            <a:br/>
            <a:r>
              <a:t>  title     = {Natural language question answering over knowledge graph: the marriage</a:t>
            </a:r>
            <a:br/>
            <a:r>
              <a:t>               of {SPARQL} query and keyword search},</a:t>
            </a:r>
            <a:br/>
            <a:r>
              <a:t>  journal   = {Knowl. Inf. Syst.},</a:t>
            </a:r>
            <a:br/>
            <a:r>
              <a:t>  volume    = {63},</a:t>
            </a:r>
            <a:br/>
            <a:r>
              <a:t>  number    = {4},</a:t>
            </a:r>
            <a:br/>
            <a:r>
              <a:t>  pages     = {819--844},</a:t>
            </a:r>
            <a:br/>
            <a:r>
              <a:t>  year      = {2021},</a:t>
            </a:r>
            <a:br/>
            <a:r>
              <a:t>  url       = {https://doi.org/10.1007/s10115-020-01534-4},</a:t>
            </a:r>
            <a:br/>
            <a:r>
              <a:t>  doi       = {10.1007/s10115-020-01534-4},</a:t>
            </a:r>
            <a:br/>
            <a:r>
              <a:t>  timestamp = {Thu, 29 Apr 2021 15:14:24 +0200},</a:t>
            </a:r>
            <a:br/>
            <a:r>
              <a:t>  biburl    = {https://dblp.org/rec/journals/kais/HuDD21.bib},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Counterfactual Samples Synthesizing and Training for Robust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https://arxiv.org/abs/2110.01013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@article{DBLP:journals/corr/abs-2110-01013,</a:t>
            </a:r>
            <a:br/>
            <a:r>
              <a:t>  author    = {Long Chen and</a:t>
            </a:r>
            <a:br/>
            <a:r>
              <a:t>               Yuhang Zheng and</a:t>
            </a:r>
            <a:br/>
            <a:r>
              <a:t>               Yulei Niu and</a:t>
            </a:r>
            <a:br/>
            <a:r>
              <a:t>               Hanwang Zhang and</a:t>
            </a:r>
            <a:br/>
            <a:r>
              <a:t>               Jun Xiao},</a:t>
            </a:r>
            <a:br/>
            <a:r>
              <a:t>  title     = {Counterfactual Samples Synthesizing and Training for Robust Visual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{abs/2110.01013},</a:t>
            </a:r>
            <a:br/>
            <a:r>
              <a:t>  year      = {2021},</a:t>
            </a:r>
            <a:br/>
            <a:r>
              <a:t>  url       = {https://arxiv.org/abs/2110.01013},</a:t>
            </a:r>
            <a:br/>
            <a:r>
              <a:t>  eprinttype = {arXiv},</a:t>
            </a:r>
            <a:br/>
            <a:r>
              <a:t>  eprint    = {2110.01013},</a:t>
            </a:r>
            <a:br/>
            <a:r>
              <a:t>  timestamp = {Fri, 08 Oct 2021 15:47:55 +0200},</a:t>
            </a:r>
            <a:br/>
            <a:r>
              <a:t>  biburl    = {https://dblp.org/rec/journals/corr/abs-2110-01013.bib},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Encoder Adaptation of Dense Passage Retrieval for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https://arxiv.org/abs/2110.01599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@article{DBLP:journals/corr/abs-2110-01599,</a:t>
            </a:r>
            <a:br/>
            <a:r>
              <a:t>  author    = {Minghan Li and</a:t>
            </a:r>
            <a:br/>
            <a:r>
              <a:t>               Jimmy Lin},</a:t>
            </a:r>
            <a:br/>
            <a:r>
              <a:t>  title     = {Encoder Adaptation of Dense Passage Retrieval for Open-Domain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{abs/2110.01599},</a:t>
            </a:r>
            <a:br/>
            <a:r>
              <a:t>  year      = {2021},</a:t>
            </a:r>
            <a:br/>
            <a:r>
              <a:t>  url       = {https://arxiv.org/abs/2110.01599},</a:t>
            </a:r>
            <a:br/>
            <a:r>
              <a:t>  eprinttype = {arXiv},</a:t>
            </a:r>
            <a:br/>
            <a:r>
              <a:t>  eprint    = {2110.01599},</a:t>
            </a:r>
            <a:br/>
            <a:r>
              <a:t>  timestamp = {Fri, 08 Oct 2021 15:47:55 +0200},</a:t>
            </a:r>
            <a:br/>
            <a:r>
              <a:t>  biburl    = {https://dblp.org/rec/journals/corr/abs-2110-01599.bib},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EntQA: Entity Linking as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https://arxiv.org/abs/2110.02369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@article{DBLP:journals/corr/abs-2110-02369,</a:t>
            </a:r>
            <a:br/>
            <a:r>
              <a:t>  author    = {Wenzheng Zhang and</a:t>
            </a:r>
            <a:br/>
            <a:r>
              <a:t>               Wenyue Hua and</a:t>
            </a:r>
            <a:br/>
            <a:r>
              <a:t>               Karl Stratos},</a:t>
            </a:r>
            <a:br/>
            <a:r>
              <a:t>  title     = {EntQA: Entity Linking as Question Answering},</a:t>
            </a:r>
            <a:br/>
            <a:r>
              <a:t>  journal   = {CoRR},</a:t>
            </a:r>
            <a:br/>
            <a:r>
              <a:t>  volume    = {abs/2110.02369},</a:t>
            </a:r>
            <a:br/>
            <a:r>
              <a:t>  year      = {2021},</a:t>
            </a:r>
            <a:br/>
            <a:r>
              <a:t>  url       = {https://arxiv.org/abs/2110.02369},</a:t>
            </a:r>
            <a:br/>
            <a:r>
              <a:t>  eprinttype = {arXiv},</a:t>
            </a:r>
            <a:br/>
            <a:r>
              <a:t>  eprint    = {2110.02369},</a:t>
            </a:r>
            <a:br/>
            <a:r>
              <a:t>  timestamp = {Fri, 08 Oct 2021 15:47:55 +0200},</a:t>
            </a:r>
            <a:br/>
            <a:r>
              <a:t>  biburl    = {https://dblp.org/rec/journals/corr/abs-2110-02369.bib},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Coarse-to-Fine Reasoning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https://arxiv.org/abs/2110.02526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@article{DBLP:journals/corr/abs-2110-02526,</a:t>
            </a:r>
            <a:br/>
            <a:r>
              <a:t>  author    = {Binh X. Nguyen and</a:t>
            </a:r>
            <a:br/>
            <a:r>
              <a:t>               Tuong Do and</a:t>
            </a:r>
            <a:br/>
            <a:r>
              <a:t>               Huy Tran and</a:t>
            </a:r>
            <a:br/>
            <a:r>
              <a:t>               Erman Tjiputra and</a:t>
            </a:r>
            <a:br/>
            <a:r>
              <a:t>               Quang D. Tran and</a:t>
            </a:r>
            <a:br/>
            <a:r>
              <a:t>               Anh Nguyen},</a:t>
            </a:r>
            <a:br/>
            <a:r>
              <a:t>  title     = {Coarse-to-Fine Reasoning for Visual Question Answering},</a:t>
            </a:r>
            <a:br/>
            <a:r>
              <a:t>  journal   = {CoRR},</a:t>
            </a:r>
            <a:br/>
            <a:r>
              <a:t>  volume    = {abs/2110.02526},</a:t>
            </a:r>
            <a:br/>
            <a:r>
              <a:t>  year      = {2021},</a:t>
            </a:r>
            <a:br/>
            <a:r>
              <a:t>  url       = {https://arxiv.org/abs/2110.02526},</a:t>
            </a:r>
            <a:br/>
            <a:r>
              <a:t>  eprinttype = {arXiv},</a:t>
            </a:r>
            <a:br/>
            <a:r>
              <a:t>  eprint    = {2110.02526},</a:t>
            </a:r>
            <a:br/>
            <a:r>
              <a:t>  timestamp = {Fri, 08 Oct 2021 15:47:55 +0200},</a:t>
            </a:r>
            <a:br/>
            <a:r>
              <a:t>  biburl    = {https://dblp.org/rec/journals/corr/abs-2110-02526.bib},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Comparative Study of Transformer-Based Language Models on Extractive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https://arxiv.org/abs/2110.03142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@article{DBLP:journals/corr/abs-2110-03142,</a:t>
            </a:r>
            <a:br/>
            <a:r>
              <a:t>  author    = {Kate Pearce and</a:t>
            </a:r>
            <a:br/>
            <a:r>
              <a:t>               Tiffany Zhan and</a:t>
            </a:r>
            <a:br/>
            <a:r>
              <a:t>               Aneesh Komanduri and</a:t>
            </a:r>
            <a:br/>
            <a:r>
              <a:t>               Justin Zhan},</a:t>
            </a:r>
            <a:br/>
            <a:r>
              <a:t>  title     = {A Comparative Study of Transformer-Based Language Models on Extractive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{abs/2110.03142},</a:t>
            </a:r>
            <a:br/>
            <a:r>
              <a:t>  year      = {2021},</a:t>
            </a:r>
            <a:br/>
            <a:r>
              <a:t>  url       = {https://arxiv.org/abs/2110.03142},</a:t>
            </a:r>
            <a:br/>
            <a:r>
              <a:t>  eprinttype = {arXiv},</a:t>
            </a:r>
            <a:br/>
            <a:r>
              <a:t>  eprint    = {2110.03142},</a:t>
            </a:r>
            <a:br/>
            <a:r>
              <a:t>  timestamp = {Thu, 21 Oct 2021 16:20:08 +0200},</a:t>
            </a:r>
            <a:br/>
            <a:r>
              <a:t>  biburl    = {https://dblp.org/rec/journals/corr/abs-2110-03142.bib},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GNN is a Counter? Revisiting GNN for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https://arxiv.org/abs/2110.03192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@article{DBLP:journals/corr/abs-2110-03192,</a:t>
            </a:r>
            <a:br/>
            <a:r>
              <a:t>  author    = {Kuan Wang and</a:t>
            </a:r>
            <a:br/>
            <a:r>
              <a:t>               Yuyu Zhang and</a:t>
            </a:r>
            <a:br/>
            <a:r>
              <a:t>               Diyi Yang and</a:t>
            </a:r>
            <a:br/>
            <a:r>
              <a:t>               Le Song and</a:t>
            </a:r>
            <a:br/>
            <a:r>
              <a:t>               Tao Qin},</a:t>
            </a:r>
            <a:br/>
            <a:r>
              <a:t>  title     = {{GNN} is a Counter? Revisiting {GNN} for Question Answering},</a:t>
            </a:r>
            <a:br/>
            <a:r>
              <a:t>  journal   = {CoRR},</a:t>
            </a:r>
            <a:br/>
            <a:r>
              <a:t>  volume    = {abs/2110.03192},</a:t>
            </a:r>
            <a:br/>
            <a:r>
              <a:t>  year      = {2021},</a:t>
            </a:r>
            <a:br/>
            <a:r>
              <a:t>  url       = {https://arxiv.org/abs/2110.03192},</a:t>
            </a:r>
            <a:br/>
            <a:r>
              <a:t>  eprinttype = {arXiv},</a:t>
            </a:r>
            <a:br/>
            <a:r>
              <a:t>  eprint    = {2110.03192},</a:t>
            </a:r>
            <a:br/>
            <a:r>
              <a:t>  timestamp = {Thu, 21 Oct 2021 16:20:08 +0200},</a:t>
            </a:r>
            <a:br/>
            <a:r>
              <a:t>  biburl    = {https://dblp.org/rec/journals/corr/abs-2110-03192.bib},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KG-FiD: Infusing Knowledge Graph in Fusion-in-Decoder for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https://arxiv.org/abs/2110.04330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@article{DBLP:journals/corr/abs-2110-04330,</a:t>
            </a:r>
            <a:br/>
            <a:r>
              <a:t>  author    = {Donghan Yu and</a:t>
            </a:r>
            <a:br/>
            <a:r>
              <a:t>               Chenguang Zhu and</a:t>
            </a:r>
            <a:br/>
            <a:r>
              <a:t>               Yuwei Fang and</a:t>
            </a:r>
            <a:br/>
            <a:r>
              <a:t>               Wenhao Yu and</a:t>
            </a:r>
            <a:br/>
            <a:r>
              <a:t>               Shuohang Wang and</a:t>
            </a:r>
            <a:br/>
            <a:r>
              <a:t>               Yichong Xu and</a:t>
            </a:r>
            <a:br/>
            <a:r>
              <a:t>               Xiang Ren and</a:t>
            </a:r>
            <a:br/>
            <a:r>
              <a:t>               Yiming Yang and</a:t>
            </a:r>
            <a:br/>
            <a:r>
              <a:t>               Michael Zeng},</a:t>
            </a:r>
            <a:br/>
            <a:r>
              <a:t>  title     = {KG-FiD: Infusing Knowledge Graph in Fusion-in-Decoder for Open-Domain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{abs/2110.04330},</a:t>
            </a:r>
            <a:br/>
            <a:r>
              <a:t>  year      = {2021},</a:t>
            </a:r>
            <a:br/>
            <a:r>
              <a:t>  url       = {https://arxiv.org/abs/2110.04330},</a:t>
            </a:r>
            <a:br/>
            <a:r>
              <a:t>  eprinttype = {arXiv},</a:t>
            </a:r>
            <a:br/>
            <a:r>
              <a:t>  eprint    = {2110.04330},</a:t>
            </a:r>
            <a:br/>
            <a:r>
              <a:t>  timestamp = {Fri, 22 Oct 2021 08:04:30 +0200},</a:t>
            </a:r>
            <a:br/>
            <a:r>
              <a:t>  biburl    = {https://dblp.org/rec/journals/corr/abs-2110-04330.bib},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Distantly-Supervised Evidence Retrieval Enables Question Answering without Evidence Annotation.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https://arxiv.org/abs/2110.04889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@article{DBLP:journals/corr/abs-2110-04889,</a:t>
            </a:r>
            <a:br/>
            <a:r>
              <a:t>  author    = {Chen Zhao and</a:t>
            </a:r>
            <a:br/>
            <a:r>
              <a:t>               Chenyan Xiong and</a:t>
            </a:r>
            <a:br/>
            <a:r>
              <a:t>               Jordan L. Boyd{-}Graber and</a:t>
            </a:r>
            <a:br/>
            <a:r>
              <a:t>               Hal Daum{\'{e}} III},</a:t>
            </a:r>
            <a:br/>
            <a:r>
              <a:t>  title     = {Distantly-Supervised Evidence Retrieval Enables Question Answering</a:t>
            </a:r>
            <a:br/>
            <a:r>
              <a:t>               without Evidence Annotation},</a:t>
            </a:r>
            <a:br/>
            <a:r>
              <a:t>  journal   = {CoRR},</a:t>
            </a:r>
            <a:br/>
            <a:r>
              <a:t>  volume    = {abs/2110.04889},</a:t>
            </a:r>
            <a:br/>
            <a:r>
              <a:t>  year      = {2021},</a:t>
            </a:r>
            <a:br/>
            <a:r>
              <a:t>  url       = {https://arxiv.org/abs/2110.04889},</a:t>
            </a:r>
            <a:br/>
            <a:r>
              <a:t>  eprinttype = {arXiv},</a:t>
            </a:r>
            <a:br/>
            <a:r>
              <a:t>  eprint    = {2110.04889},</a:t>
            </a:r>
            <a:br/>
            <a:r>
              <a:t>  timestamp = {Mon, 27 Dec 2021 16:31:50 +0100},</a:t>
            </a:r>
            <a:br/>
            <a:r>
              <a:t>  biburl    = {https://dblp.org/rec/journals/corr/abs-2110-04889.bib},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Pano-AVQA: Grounded Audio-Visual Question Answering on 360° Videos.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https://arxiv.org/abs/2110.05122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@article{DBLP:journals/corr/abs-2110-05122,</a:t>
            </a:r>
            <a:br/>
            <a:r>
              <a:t>  author    = {Heeseung Yun and</a:t>
            </a:r>
            <a:br/>
            <a:r>
              <a:t>               Youngjae Yu and</a:t>
            </a:r>
            <a:br/>
            <a:r>
              <a:t>               Wonsuk Yang and</a:t>
            </a:r>
            <a:br/>
            <a:r>
              <a:t>               Kangil Lee and</a:t>
            </a:r>
            <a:br/>
            <a:r>
              <a:t>               Gunhee Kim},</a:t>
            </a:r>
            <a:br/>
            <a:r>
              <a:t>  title     = {Pano-AVQA: Grounded Audio-Visual Question Answering on 360{\textdegree}</a:t>
            </a:r>
            <a:br/>
            <a:r>
              <a:t>               Videos},</a:t>
            </a:r>
            <a:br/>
            <a:r>
              <a:t>  journal   = {CoRR},</a:t>
            </a:r>
            <a:br/>
            <a:r>
              <a:t>  volume    = {abs/2110.05122},</a:t>
            </a:r>
            <a:br/>
            <a:r>
              <a:t>  year      = {2021},</a:t>
            </a:r>
            <a:br/>
            <a:r>
              <a:t>  url       = {https://arxiv.org/abs/2110.05122},</a:t>
            </a:r>
            <a:br/>
            <a:r>
              <a:t>  eprinttype = {arXiv},</a:t>
            </a:r>
            <a:br/>
            <a:r>
              <a:t>  eprint    = {2110.05122},</a:t>
            </a:r>
            <a:br/>
            <a:r>
              <a:t>  timestamp = {Thu, 21 Oct 2021 16:20:08 +0200},</a:t>
            </a:r>
            <a:br/>
            <a:r>
              <a:t>  biburl    = {https://dblp.org/rec/journals/corr/abs-2110-05122.bib},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Explainable Fact-checking through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https://arxiv.org/abs/2110.05369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@article{DBLP:journals/corr/abs-2110-05369,</a:t>
            </a:r>
            <a:br/>
            <a:r>
              <a:t>  author    = {Jing Yang and</a:t>
            </a:r>
            <a:br/>
            <a:r>
              <a:t>               Didier A. Vega{-}Oliveros and</a:t>
            </a:r>
            <a:br/>
            <a:r>
              <a:t>               Tais Seibt and</a:t>
            </a:r>
            <a:br/>
            <a:r>
              <a:t>               Anderson Rocha},</a:t>
            </a:r>
            <a:br/>
            <a:r>
              <a:t>  title     = {Explainable Fact-checking through Question Answering},</a:t>
            </a:r>
            <a:br/>
            <a:r>
              <a:t>  journal   = {CoRR},</a:t>
            </a:r>
            <a:br/>
            <a:r>
              <a:t>  volume    = {abs/2110.05369},</a:t>
            </a:r>
            <a:br/>
            <a:r>
              <a:t>  year      = {2021},</a:t>
            </a:r>
            <a:br/>
            <a:r>
              <a:t>  url       = {https://arxiv.org/abs/2110.05369},</a:t>
            </a:r>
            <a:br/>
            <a:r>
              <a:t>  eprinttype = {arXiv},</a:t>
            </a:r>
            <a:br/>
            <a:r>
              <a:t>  eprint    = {2110.05369},</a:t>
            </a:r>
            <a:br/>
            <a:r>
              <a:t>  timestamp = {Thu, 21 Oct 2021 16:20:08 +0200},</a:t>
            </a:r>
            <a:br/>
            <a:r>
              <a:t>  biburl    = {https://dblp.org/rec/journals/corr/abs-2110-05369.bib},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gMatch: Knowledge base question answering via semantic matching.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https://doi.org/10.1016/j.knosys.2021.107270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@article{DBLP:journals/kbs/JiaoWZWFW21,</a:t>
            </a:r>
            <a:br/>
            <a:r>
              <a:t>  author    = {Jie Jiao and</a:t>
            </a:r>
            <a:br/>
            <a:r>
              <a:t>               Shujun Wang and</a:t>
            </a:r>
            <a:br/>
            <a:r>
              <a:t>               Xiaowang Zhang and</a:t>
            </a:r>
            <a:br/>
            <a:r>
              <a:t>               Longbiao Wang and</a:t>
            </a:r>
            <a:br/>
            <a:r>
              <a:t>               Zhiyong Feng and</a:t>
            </a:r>
            <a:br/>
            <a:r>
              <a:t>               Junhu Wang},</a:t>
            </a:r>
            <a:br/>
            <a:r>
              <a:t>  title     = {gMatch: Knowledge base question answering via semantic matching},</a:t>
            </a:r>
            <a:br/>
            <a:r>
              <a:t>  journal   = {Knowl. Based Syst.},</a:t>
            </a:r>
            <a:br/>
            <a:r>
              <a:t>  volume    = {228},</a:t>
            </a:r>
            <a:br/>
            <a:r>
              <a:t>  pages     = {107270},</a:t>
            </a:r>
            <a:br/>
            <a:r>
              <a:t>  year      = {2021},</a:t>
            </a:r>
            <a:br/>
            <a:r>
              <a:t>  url       = {https://doi.org/10.1016/j.knosys.2021.107270},</a:t>
            </a:r>
            <a:br/>
            <a:r>
              <a:t>  doi       = {10.1016/j.knosys.2021.107270},</a:t>
            </a:r>
            <a:br/>
            <a:r>
              <a:t>  timestamp = {Thu, 02 Sep 2021 17:52:47 +0200},</a:t>
            </a:r>
            <a:br/>
            <a:r>
              <a:t>  biburl    = {https://dblp.org/rec/journals/kbs/JiaoWZWFW21.bib},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Attention-guided Generative Models for Extractive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https://arxiv.org/abs/2110.06393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@article{DBLP:journals/corr/abs-2110-06393,</a:t>
            </a:r>
            <a:br/>
            <a:r>
              <a:t>  author    = {Peng Xu and</a:t>
            </a:r>
            <a:br/>
            <a:r>
              <a:t>               Davis Liang and</a:t>
            </a:r>
            <a:br/>
            <a:r>
              <a:t>               Zhiheng Huang and</a:t>
            </a:r>
            <a:br/>
            <a:r>
              <a:t>               Bing Xiang},</a:t>
            </a:r>
            <a:br/>
            <a:r>
              <a:t>  title     = {Attention-guided Generative Models for Extractive Question Answering},</a:t>
            </a:r>
            <a:br/>
            <a:r>
              <a:t>  journal   = {CoRR},</a:t>
            </a:r>
            <a:br/>
            <a:r>
              <a:t>  volume    = {abs/2110.06393},</a:t>
            </a:r>
            <a:br/>
            <a:r>
              <a:t>  year      = {2021},</a:t>
            </a:r>
            <a:br/>
            <a:r>
              <a:t>  url       = {https://arxiv.org/abs/2110.06393},</a:t>
            </a:r>
            <a:br/>
            <a:r>
              <a:t>  eprinttype = {arXiv},</a:t>
            </a:r>
            <a:br/>
            <a:r>
              <a:t>  eprint    = {2110.06393},</a:t>
            </a:r>
            <a:br/>
            <a:r>
              <a:t>  timestamp = {Fri, 22 Oct 2021 13:33:09 +0200},</a:t>
            </a:r>
            <a:br/>
            <a:r>
              <a:t>  biburl    = {https://dblp.org/rec/journals/corr/abs-2110-06393.bib},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Cross-Lingual GenQA: A Language-Agnostic Generative Question Answering Approach for Open-Domain </a:t>
            </a:r>
            <a:br/>
            <a:r>
              <a:t>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https://arxiv.org/abs/2110.07150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@article{DBLP:journals/corr/abs-2110-07150,</a:t>
            </a:r>
            <a:br/>
            <a:r>
              <a:t>  author    = {Benjamin Muller and</a:t>
            </a:r>
            <a:br/>
            <a:r>
              <a:t>               Luca Soldaini and</a:t>
            </a:r>
            <a:br/>
            <a:r>
              <a:t>               Rik Koncel{-}Kedziorski and</a:t>
            </a:r>
            <a:br/>
            <a:r>
              <a:t>               Eric Lind and</a:t>
            </a:r>
            <a:br/>
            <a:r>
              <a:t>               Alessandro Moschitti},</a:t>
            </a:r>
            <a:br/>
            <a:r>
              <a:t>  title     = {Cross-Lingual GenQA: {A} Language-Agnostic Generative Question Answering</a:t>
            </a:r>
            <a:br/>
            <a:r>
              <a:t>               Approach for Open-Domain Question Answering},</a:t>
            </a:r>
            <a:br/>
            <a:r>
              <a:t>  journal   = {CoRR},</a:t>
            </a:r>
            <a:br/>
            <a:r>
              <a:t>  volume    = {abs/2110.07150},</a:t>
            </a:r>
            <a:br/>
            <a:r>
              <a:t>  year      = {2021},</a:t>
            </a:r>
            <a:br/>
            <a:r>
              <a:t>  url       = {https://arxiv.org/abs/2110.07150},</a:t>
            </a:r>
            <a:br/>
            <a:r>
              <a:t>  eprinttype = {arXiv},</a:t>
            </a:r>
            <a:br/>
            <a:r>
              <a:t>  eprint    = {2110.07150},</a:t>
            </a:r>
            <a:br/>
            <a:r>
              <a:t>  timestamp = {Fri, 22 Oct 2021 13:33:09 +0200},</a:t>
            </a:r>
            <a:br/>
            <a:r>
              <a:t>  biburl    = {https://dblp.org/rec/journals/corr/abs-2110-07150.bib},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on Legal Question Answering Systems.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https://arxiv.org/abs/2110.07333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@article{DBLP:journals/corr/abs-2110-07333,</a:t>
            </a:r>
            <a:br/>
            <a:r>
              <a:t>  author    = {Jorge Mart{\'{\i}}nez Gil},</a:t>
            </a:r>
            <a:br/>
            <a:r>
              <a:t>  title     = {A Survey on Legal Question Answering Systems},</a:t>
            </a:r>
            <a:br/>
            <a:r>
              <a:t>  journal   = {CoRR},</a:t>
            </a:r>
            <a:br/>
            <a:r>
              <a:t>  volume    = {abs/2110.07333},</a:t>
            </a:r>
            <a:br/>
            <a:r>
              <a:t>  year      = {2021},</a:t>
            </a:r>
            <a:br/>
            <a:r>
              <a:t>  url       = {https://arxiv.org/abs/2110.07333},</a:t>
            </a:r>
            <a:br/>
            <a:r>
              <a:t>  eprinttype = {arXiv},</a:t>
            </a:r>
            <a:br/>
            <a:r>
              <a:t>  eprint    = {2110.07333},</a:t>
            </a:r>
            <a:br/>
            <a:r>
              <a:t>  timestamp = {Fri, 22 Oct 2021 13:33:09 +0200},</a:t>
            </a:r>
            <a:br/>
            <a:r>
              <a:t>  biburl    = {https://dblp.org/rec/journals/corr/abs-2110-07333.bib},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CCQA: A New Web-Scale Question Answering Dataset for Model Pre-Training.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https://arxiv.org/abs/2110.07731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@article{DBLP:journals/corr/abs-2110-07731,</a:t>
            </a:r>
            <a:br/>
            <a:r>
              <a:t>  author    = {Patrick Huber and</a:t>
            </a:r>
            <a:br/>
            <a:r>
              <a:t>               Armen Aghajanyan and</a:t>
            </a:r>
            <a:br/>
            <a:r>
              <a:t>               Barlas Oguz and</a:t>
            </a:r>
            <a:br/>
            <a:r>
              <a:t>               Dmytro Okhonko and</a:t>
            </a:r>
            <a:br/>
            <a:r>
              <a:t>               Wen{-}tau Yih and</a:t>
            </a:r>
            <a:br/>
            <a:r>
              <a:t>               Sonal Gupta and</a:t>
            </a:r>
            <a:br/>
            <a:r>
              <a:t>               Xilun Chen},</a:t>
            </a:r>
            <a:br/>
            <a:r>
              <a:t>  title     = {{CCQA:} {A} New Web-Scale Question Answering Dataset for Model Pre-Training},</a:t>
            </a:r>
            <a:br/>
            <a:r>
              <a:t>  journal   = {CoRR},</a:t>
            </a:r>
            <a:br/>
            <a:r>
              <a:t>  volume    = {abs/2110.07731},</a:t>
            </a:r>
            <a:br/>
            <a:r>
              <a:t>  year      = {2021},</a:t>
            </a:r>
            <a:br/>
            <a:r>
              <a:t>  url       = {https://arxiv.org/abs/2110.07731},</a:t>
            </a:r>
            <a:br/>
            <a:r>
              <a:t>  eprinttype = {arXiv},</a:t>
            </a:r>
            <a:br/>
            <a:r>
              <a:t>  eprint    = {2110.07731},</a:t>
            </a:r>
            <a:br/>
            <a:r>
              <a:t>  timestamp = {Fri, 22 Oct 2021 13:33:09 +0200},</a:t>
            </a:r>
            <a:br/>
            <a:r>
              <a:t>  biburl    = {https://dblp.org/rec/journals/corr/abs-2110-07731.bib},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ContraQA: Question Answering under Contradicting Contexts.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https://arxiv.org/abs/2110.07803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@article{DBLP:journals/corr/abs-2110-07803,</a:t>
            </a:r>
            <a:br/>
            <a:r>
              <a:t>  author    = {Liangming Pan and</a:t>
            </a:r>
            <a:br/>
            <a:r>
              <a:t>               Wenhu Chen and</a:t>
            </a:r>
            <a:br/>
            <a:r>
              <a:t>               Min{-}Yen Kan and</a:t>
            </a:r>
            <a:br/>
            <a:r>
              <a:t>               William Yang Wang},</a:t>
            </a:r>
            <a:br/>
            <a:r>
              <a:t>  title     = {ContraQA: Question Answering under Contradicting Contexts},</a:t>
            </a:r>
            <a:br/>
            <a:r>
              <a:t>  journal   = {CoRR},</a:t>
            </a:r>
            <a:br/>
            <a:r>
              <a:t>  volume    = {abs/2110.07803},</a:t>
            </a:r>
            <a:br/>
            <a:r>
              <a:t>  year      = {2021},</a:t>
            </a:r>
            <a:br/>
            <a:r>
              <a:t>  url       = {https://arxiv.org/abs/2110.07803},</a:t>
            </a:r>
            <a:br/>
            <a:r>
              <a:t>  eprinttype = {arXiv},</a:t>
            </a:r>
            <a:br/>
            <a:r>
              <a:t>  eprint    = {2110.07803},</a:t>
            </a:r>
            <a:br/>
            <a:r>
              <a:t>  timestamp = {Fri, 22 Oct 2021 13:33:09 +0200},</a:t>
            </a:r>
            <a:br/>
            <a:r>
              <a:t>  biburl    = {https://dblp.org/rec/journals/corr/abs-2110-07803.bib},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BBQ: A Hand-Built Bias Benchmark for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https://arxiv.org/abs/2110.08193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@article{DBLP:journals/corr/abs-2110-08193,</a:t>
            </a:r>
            <a:br/>
            <a:r>
              <a:t>  author    = {Alicia Parrish and</a:t>
            </a:r>
            <a:br/>
            <a:r>
              <a:t>               Angelica Chen and</a:t>
            </a:r>
            <a:br/>
            <a:r>
              <a:t>               Nikita Nangia and</a:t>
            </a:r>
            <a:br/>
            <a:r>
              <a:t>               Vishakh Padmakumar and</a:t>
            </a:r>
            <a:br/>
            <a:r>
              <a:t>               Jason Phang and</a:t>
            </a:r>
            <a:br/>
            <a:r>
              <a:t>               Jana Thompson and</a:t>
            </a:r>
            <a:br/>
            <a:r>
              <a:t>               Phu Mon Htut and</a:t>
            </a:r>
            <a:br/>
            <a:r>
              <a:t>               Samuel R. Bowman},</a:t>
            </a:r>
            <a:br/>
            <a:r>
              <a:t>  title     = {{BBQ:} {A} Hand-Built Bias Benchmark for Question Answering},</a:t>
            </a:r>
            <a:br/>
            <a:r>
              <a:t>  journal   = {CoRR},</a:t>
            </a:r>
            <a:br/>
            <a:r>
              <a:t>  volume    = {abs/2110.08193},</a:t>
            </a:r>
            <a:br/>
            <a:r>
              <a:t>  year      = {2021},</a:t>
            </a:r>
            <a:br/>
            <a:r>
              <a:t>  url       = {https://arxiv.org/abs/2110.08193},</a:t>
            </a:r>
            <a:br/>
            <a:r>
              <a:t>  eprinttype = {arXiv},</a:t>
            </a:r>
            <a:br/>
            <a:r>
              <a:t>  eprint    = {2110.08193},</a:t>
            </a:r>
            <a:br/>
            <a:r>
              <a:t>  timestamp = {Fri, 22 Oct 2021 13:33:09 +0200},</a:t>
            </a:r>
            <a:br/>
            <a:r>
              <a:t>  biburl    = {https://dblp.org/rec/journals/corr/abs-2110-08193.bib},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 Domain Question Answering over Virtual Documents: A Unified Approach for Data and Text.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https://arxiv.org/abs/2110.08417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@article{DBLP:journals/corr/abs-2110-08417,</a:t>
            </a:r>
            <a:br/>
            <a:r>
              <a:t>  author    = {Kaixin Ma and</a:t>
            </a:r>
            <a:br/>
            <a:r>
              <a:t>               Hao Cheng and</a:t>
            </a:r>
            <a:br/>
            <a:r>
              <a:t>               Xiaodong Liu and</a:t>
            </a:r>
            <a:br/>
            <a:r>
              <a:t>               Eric Nyberg and</a:t>
            </a:r>
            <a:br/>
            <a:r>
              <a:t>               Jianfeng Gao},</a:t>
            </a:r>
            <a:br/>
            <a:r>
              <a:t>  title     = {Open Domain Question Answering over Virtual Documents: {A} Unified</a:t>
            </a:r>
            <a:br/>
            <a:r>
              <a:t>               Approach for Data and Text},</a:t>
            </a:r>
            <a:br/>
            <a:r>
              <a:t>  journal   = {CoRR},</a:t>
            </a:r>
            <a:br/>
            <a:r>
              <a:t>  volume    = {abs/2110.08417},</a:t>
            </a:r>
            <a:br/>
            <a:r>
              <a:t>  year      = {2021},</a:t>
            </a:r>
            <a:br/>
            <a:r>
              <a:t>  url       = {https://arxiv.org/abs/2110.08417},</a:t>
            </a:r>
            <a:br/>
            <a:r>
              <a:t>  eprinttype = {arXiv},</a:t>
            </a:r>
            <a:br/>
            <a:r>
              <a:t>  eprint    = {2110.08417},</a:t>
            </a:r>
            <a:br/>
            <a:r>
              <a:t>  timestamp = {Fri, 05 Nov 2021 14:18:47 +0100},</a:t>
            </a:r>
            <a:br/>
            <a:r>
              <a:t>  biburl    = {https://dblp.org/rec/journals/corr/abs-2110-08417.bib},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COVIDRead: A Large-scale Question Answering Dataset on COVID-19.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https://arxiv.org/abs/2110.09321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@article{DBLP:journals/corr/abs-2110-09321,</a:t>
            </a:r>
            <a:br/>
            <a:r>
              <a:t>  author    = {Tanik Saikh and</a:t>
            </a:r>
            <a:br/>
            <a:r>
              <a:t>               Sovan Kumar Sahoo and</a:t>
            </a:r>
            <a:br/>
            <a:r>
              <a:t>               Asif Ekbal and</a:t>
            </a:r>
            <a:br/>
            <a:r>
              <a:t>               Pushpak Bhattacharyya},</a:t>
            </a:r>
            <a:br/>
            <a:r>
              <a:t>  title     = {COVIDRead: {A} Large-scale Question Answering Dataset on {COVID-19}},</a:t>
            </a:r>
            <a:br/>
            <a:r>
              <a:t>  journal   = {CoRR},</a:t>
            </a:r>
            <a:br/>
            <a:r>
              <a:t>  volume    = {abs/2110.09321},</a:t>
            </a:r>
            <a:br/>
            <a:r>
              <a:t>  year      = {2021},</a:t>
            </a:r>
            <a:br/>
            <a:r>
              <a:t>  url       = {https://arxiv.org/abs/2110.09321},</a:t>
            </a:r>
            <a:br/>
            <a:r>
              <a:t>  eprinttype = {arXiv},</a:t>
            </a:r>
            <a:br/>
            <a:r>
              <a:t>  eprint    = {2110.09321},</a:t>
            </a:r>
            <a:br/>
            <a:r>
              <a:t>  timestamp = {Mon, 25 Oct 2021 20:07:12 +0200},</a:t>
            </a:r>
            <a:br/>
            <a:r>
              <a:t>  biburl    = {https://dblp.org/rec/journals/corr/abs-2110-09321.bib},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Single-Modal Entropy based Active Learning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https://arxiv.org/abs/2110.10906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@article{DBLP:journals/corr/abs-2110-10906,</a:t>
            </a:r>
            <a:br/>
            <a:r>
              <a:t>  author    = {Dong{-}Jin Kim and</a:t>
            </a:r>
            <a:br/>
            <a:r>
              <a:t>               Jae{-}Won Cho and</a:t>
            </a:r>
            <a:br/>
            <a:r>
              <a:t>               Jinsoo Choi and</a:t>
            </a:r>
            <a:br/>
            <a:r>
              <a:t>               Yunjae Jung and</a:t>
            </a:r>
            <a:br/>
            <a:r>
              <a:t>               In So Kweon},</a:t>
            </a:r>
            <a:br/>
            <a:r>
              <a:t>  title     = {Single-Modal Entropy based Active Learning for Visual Question Answering},</a:t>
            </a:r>
            <a:br/>
            <a:r>
              <a:t>  journal   = {CoRR},</a:t>
            </a:r>
            <a:br/>
            <a:r>
              <a:t>  volume    = {abs/2110.10906},</a:t>
            </a:r>
            <a:br/>
            <a:r>
              <a:t>  year      = {2021},</a:t>
            </a:r>
            <a:br/>
            <a:r>
              <a:t>  url       = {https://arxiv.org/abs/2110.10906},</a:t>
            </a:r>
            <a:br/>
            <a:r>
              <a:t>  eprinttype = {arXiv},</a:t>
            </a:r>
            <a:br/>
            <a:r>
              <a:t>  eprint    = {2110.10906},</a:t>
            </a:r>
            <a:br/>
            <a:r>
              <a:t>  timestamp = {Thu, 28 Oct 2021 15:25:31 +0200},</a:t>
            </a:r>
            <a:br/>
            <a:r>
              <a:t>  biburl    = {https://dblp.org/rec/journals/corr/abs-2110-10906.bib},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Embedded Knowledge Graph Multi-hop Question Answering by introducing Relational Chain </a:t>
            </a:r>
            <a:br/>
            <a:r>
              <a:t> Reasoning.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https://arxiv.org/abs/2110.12679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@article{DBLP:journals/corr/abs-2110-12679,</a:t>
            </a:r>
            <a:br/>
            <a:r>
              <a:t>  author    = {Weiqiang Jin and</a:t>
            </a:r>
            <a:br/>
            <a:r>
              <a:t>               Hang Yu and</a:t>
            </a:r>
            <a:br/>
            <a:r>
              <a:t>               Xi Tao and</a:t>
            </a:r>
            <a:br/>
            <a:r>
              <a:t>               Ruiping Yin},</a:t>
            </a:r>
            <a:br/>
            <a:r>
              <a:t>  title     = {Improving Embedded Knowledge Graph Multi-hop Question Answering by</a:t>
            </a:r>
            <a:br/>
            <a:r>
              <a:t>               introducing Relational Chain Reasoning},</a:t>
            </a:r>
            <a:br/>
            <a:r>
              <a:t>  journal   = {CoRR},</a:t>
            </a:r>
            <a:br/>
            <a:r>
              <a:t>  volume    = {abs/2110.12679},</a:t>
            </a:r>
            <a:br/>
            <a:r>
              <a:t>  year      = {2021},</a:t>
            </a:r>
            <a:br/>
            <a:r>
              <a:t>  url       = {https://arxiv.org/abs/2110.12679},</a:t>
            </a:r>
            <a:br/>
            <a:r>
              <a:t>  eprinttype = {arXiv},</a:t>
            </a:r>
            <a:br/>
            <a:r>
              <a:t>  eprint    = {2110.12679},</a:t>
            </a:r>
            <a:br/>
            <a:r>
              <a:t>  timestamp = {Thu, 28 Oct 2021 15:25:31 +0200},</a:t>
            </a:r>
            <a:br/>
            <a:r>
              <a:t>  biburl    = {https://dblp.org/rec/journals/corr/abs-2110-12679.bib},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Sim2RealQA: Using Life Simulation to Solve Question Answering Real-World Events.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https://doi.org/10.1109/ACCESS.2021.3080275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@article{DBLP:journals/access/MiyanishiMK21,</a:t>
            </a:r>
            <a:br/>
            <a:r>
              <a:t>  author    = {Taiki Miyanishi and</a:t>
            </a:r>
            <a:br/>
            <a:r>
              <a:t>               Takuya Maekawa and</a:t>
            </a:r>
            <a:br/>
            <a:r>
              <a:t>               Motoaki Kawanabe},</a:t>
            </a:r>
            <a:br/>
            <a:r>
              <a:t>  title     = {Sim2RealQA: Using Life Simulation to Solve Question Answering Real-World</a:t>
            </a:r>
            <a:br/>
            <a:r>
              <a:t>               Events},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{75003--75020},</a:t>
            </a:r>
            <a:br/>
            <a:r>
              <a:t>  year      = {2021},</a:t>
            </a:r>
            <a:br/>
            <a:r>
              <a:t>  url       = {https://doi.org/10.1109/ACCESS.2021.3080275},</a:t>
            </a:r>
            <a:br/>
            <a:r>
              <a:t>  doi       = {10.1109/ACCESS.2021.3080275},</a:t>
            </a:r>
            <a:br/>
            <a:r>
              <a:t>  timestamp = {Tue, 01 Jun 2021 08:34:48 +0200},</a:t>
            </a:r>
            <a:br/>
            <a:r>
              <a:t>  biburl    = {https://dblp.org/rec/journals/access/MiyanishiMK21.bib},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Topic sensitive hybrid expertise retrieval system in community question answering services.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https://doi.org/10.1016/j.knosys.2020.106535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@article{DBLP:journals/kbs/KunduPM21,</a:t>
            </a:r>
            <a:br/>
            <a:r>
              <a:t>  author    = {Dipankar Kundu and</a:t>
            </a:r>
            <a:br/>
            <a:r>
              <a:t>               Rajat Kumar Pal and</a:t>
            </a:r>
            <a:br/>
            <a:r>
              <a:t>               Deba Prasad Mandal},</a:t>
            </a:r>
            <a:br/>
            <a:r>
              <a:t>  title     = {Topic sensitive hybrid expertise retrieval system in community question</a:t>
            </a:r>
            <a:br/>
            <a:r>
              <a:t>               answering services},</a:t>
            </a:r>
            <a:br/>
            <a:r>
              <a:t>  journal   = {Knowl. Based Syst.},</a:t>
            </a:r>
            <a:br/>
            <a:r>
              <a:t>  volume    = {211},</a:t>
            </a:r>
            <a:br/>
            <a:r>
              <a:t>  pages     = {106535},</a:t>
            </a:r>
            <a:br/>
            <a:r>
              <a:t>  year      = {2021},</a:t>
            </a:r>
            <a:br/>
            <a:r>
              <a:t>  url       = {https://doi.org/10.1016/j.knosys.2020.106535},</a:t>
            </a:r>
            <a:br/>
            <a:r>
              <a:t>  doi       = {10.1016/j.knosys.2020.106535},</a:t>
            </a:r>
            <a:br/>
            <a:r>
              <a:t>  timestamp = {Thu, 21 Jan 2021 17:34:56 +0100},</a:t>
            </a:r>
            <a:br/>
            <a:r>
              <a:t>  biburl    = {https://dblp.org/rec/journals/kbs/KunduPM21.bib},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Transferring Domain-Agnostic Knowledge in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https://arxiv.org/abs/2110.13395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@article{DBLP:journals/corr/abs-2110-13395,</a:t>
            </a:r>
            <a:br/>
            <a:r>
              <a:t>  author    = {Tianran Wu and</a:t>
            </a:r>
            <a:br/>
            <a:r>
              <a:t>               Noa Garcia and</a:t>
            </a:r>
            <a:br/>
            <a:r>
              <a:t>               Mayu Otani and</a:t>
            </a:r>
            <a:br/>
            <a:r>
              <a:t>               Chenhui Chu and</a:t>
            </a:r>
            <a:br/>
            <a:r>
              <a:t>               Yuta Nakashima and</a:t>
            </a:r>
            <a:br/>
            <a:r>
              <a:t>               Haruo Takemura},</a:t>
            </a:r>
            <a:br/>
            <a:r>
              <a:t>  title     = {Transferring Domain-Agnostic Knowledge in Video Question Answering},</a:t>
            </a:r>
            <a:br/>
            <a:r>
              <a:t>  journal   = {CoRR},</a:t>
            </a:r>
            <a:br/>
            <a:r>
              <a:t>  volume    = {abs/2110.13395},</a:t>
            </a:r>
            <a:br/>
            <a:r>
              <a:t>  year      = {2021},</a:t>
            </a:r>
            <a:br/>
            <a:r>
              <a:t>  url       = {https://arxiv.org/abs/2110.13395},</a:t>
            </a:r>
            <a:br/>
            <a:r>
              <a:t>  eprinttype = {arXiv},</a:t>
            </a:r>
            <a:br/>
            <a:r>
              <a:t>  eprint    = {2110.13395},</a:t>
            </a:r>
            <a:br/>
            <a:r>
              <a:t>  timestamp = {Thu, 28 Oct 2021 15:25:31 +0200},</a:t>
            </a:r>
            <a:br/>
            <a:r>
              <a:t>  biburl    = {https://dblp.org/rec/journals/corr/abs-2110-13395.bib},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SQALER: Scaling Question Answering by Decoupling Multi-Hop and Logical Reasoning.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https://arxiv.org/abs/2110.14266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@article{DBLP:journals/corr/abs-2110-14266,</a:t>
            </a:r>
            <a:br/>
            <a:r>
              <a:t>  author    = {Mattia Atzeni and</a:t>
            </a:r>
            <a:br/>
            <a:r>
              <a:t>               Jasmina Bogojeska and</a:t>
            </a:r>
            <a:br/>
            <a:r>
              <a:t>               Andreas Loukas},</a:t>
            </a:r>
            <a:br/>
            <a:r>
              <a:t>  title     = {{SQALER:} Scaling Question Answering by Decoupling Multi-Hop and Logical</a:t>
            </a:r>
            <a:br/>
            <a:r>
              <a:t>               Reasoning},</a:t>
            </a:r>
            <a:br/>
            <a:r>
              <a:t>  journal   = {CoRR},</a:t>
            </a:r>
            <a:br/>
            <a:r>
              <a:t>  volume    = {abs/2110.14266},</a:t>
            </a:r>
            <a:br/>
            <a:r>
              <a:t>  year      = {2021},</a:t>
            </a:r>
            <a:br/>
            <a:r>
              <a:t>  url       = {https://arxiv.org/abs/2110.14266},</a:t>
            </a:r>
            <a:br/>
            <a:r>
              <a:t>  eprinttype = {arXiv},</a:t>
            </a:r>
            <a:br/>
            <a:r>
              <a:t>  eprint    = {2110.14266},</a:t>
            </a:r>
            <a:br/>
            <a:r>
              <a:t>  timestamp = {Fri, 29 Oct 2021 10:49:32 +0200},</a:t>
            </a:r>
            <a:br/>
            <a:r>
              <a:t>  biburl    = {https://dblp.org/rec/journals/corr/abs-2110-14266.bib},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Multi-stage Clarification in Conversational AI: The case of Question-Answering Dialogue Systems.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https://arxiv.org/abs/2110.15235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@article{DBLP:journals/corr/abs-2110-15235,</a:t>
            </a:r>
            <a:br/>
            <a:r>
              <a:t>  author    = {Hadrien Lautraite and</a:t>
            </a:r>
            <a:br/>
            <a:r>
              <a:t>               Nada Naji and</a:t>
            </a:r>
            <a:br/>
            <a:r>
              <a:t>               Louis Marceau and</a:t>
            </a:r>
            <a:br/>
            <a:r>
              <a:t>               Marc Queudot and</a:t>
            </a:r>
            <a:br/>
            <a:r>
              <a:t>               Eric Charton},</a:t>
            </a:r>
            <a:br/>
            <a:r>
              <a:t>  title     = {Multi-stage Clarification in Conversational {AI:} The case of Question-Answering</a:t>
            </a:r>
            <a:br/>
            <a:r>
              <a:t>               Dialogue Systems},</a:t>
            </a:r>
            <a:br/>
            <a:r>
              <a:t>  journal   = {CoRR},</a:t>
            </a:r>
            <a:br/>
            <a:r>
              <a:t>  volume    = {abs/2110.15235},</a:t>
            </a:r>
            <a:br/>
            <a:r>
              <a:t>  year      = {2021},</a:t>
            </a:r>
            <a:br/>
            <a:r>
              <a:t>  url       = {https://arxiv.org/abs/2110.15235},</a:t>
            </a:r>
            <a:br/>
            <a:r>
              <a:t>  eprinttype = {arXiv},</a:t>
            </a:r>
            <a:br/>
            <a:r>
              <a:t>  eprint    = {2110.15235},</a:t>
            </a:r>
            <a:br/>
            <a:r>
              <a:t>  timestamp = {Tue, 02 Nov 2021 15:31:04 +0100},</a:t>
            </a:r>
            <a:br/>
            <a:r>
              <a:t>  biburl    = {https://dblp.org/rec/journals/corr/abs-2110-15235.bib},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Path-Enhanced Multi-Relational Question Answering with Knowledge Graph Embeddings.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https://arxiv.org/abs/2110.15622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@article{DBLP:journals/corr/abs-2110-15622,</a:t>
            </a:r>
            <a:br/>
            <a:r>
              <a:t>  author    = {Guanglin Niu and</a:t>
            </a:r>
            <a:br/>
            <a:r>
              <a:t>               Yang Li and</a:t>
            </a:r>
            <a:br/>
            <a:r>
              <a:t>               Chengguang Tang and</a:t>
            </a:r>
            <a:br/>
            <a:r>
              <a:t>               Zhongkai Hu and</a:t>
            </a:r>
            <a:br/>
            <a:r>
              <a:t>               Shibin Yang and</a:t>
            </a:r>
            <a:br/>
            <a:r>
              <a:t>               Peng Li and</a:t>
            </a:r>
            <a:br/>
            <a:r>
              <a:t>               Chengyu Wang and</a:t>
            </a:r>
            <a:br/>
            <a:r>
              <a:t>               Hao Wang and</a:t>
            </a:r>
            <a:br/>
            <a:r>
              <a:t>               Jian Sun},</a:t>
            </a:r>
            <a:br/>
            <a:r>
              <a:t>  title     = {Path-Enhanced Multi-Relational Question Answering with Knowledge Graph</a:t>
            </a:r>
            <a:br/>
            <a:r>
              <a:t>               Embeddings},</a:t>
            </a:r>
            <a:br/>
            <a:r>
              <a:t>  journal   = {CoRR},</a:t>
            </a:r>
            <a:br/>
            <a:r>
              <a:t>  volume    = {abs/2110.15622},</a:t>
            </a:r>
            <a:br/>
            <a:r>
              <a:t>  year      = {2021},</a:t>
            </a:r>
            <a:br/>
            <a:r>
              <a:t>  url       = {https://arxiv.org/abs/2110.15622},</a:t>
            </a:r>
            <a:br/>
            <a:r>
              <a:t>  eprinttype = {arXiv},</a:t>
            </a:r>
            <a:br/>
            <a:r>
              <a:t>  eprint    = {2110.15622},</a:t>
            </a:r>
            <a:br/>
            <a:r>
              <a:t>  timestamp = {Tue, 02 Nov 2021 15:31:04 +0100},</a:t>
            </a:r>
            <a:br/>
            <a:r>
              <a:t>  biburl    = {https://dblp.org/rec/journals/corr/abs-2110-15622.bib},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Discourse Comprehension: A Question Answering Framework to Represent Sentence Connections.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https://arxiv.org/abs/2111.00701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@article{DBLP:journals/corr/abs-2111-00701,</a:t>
            </a:r>
            <a:br/>
            <a:r>
              <a:t>  author    = {Wei{-}Jen Ko and</a:t>
            </a:r>
            <a:br/>
            <a:r>
              <a:t>               Cutter Dalton and</a:t>
            </a:r>
            <a:br/>
            <a:r>
              <a:t>               Mark Simmons and</a:t>
            </a:r>
            <a:br/>
            <a:r>
              <a:t>               Eliza Fisher and</a:t>
            </a:r>
            <a:br/>
            <a:r>
              <a:t>               Greg Durrett and</a:t>
            </a:r>
            <a:br/>
            <a:r>
              <a:t>               Junyi Jessy Li},</a:t>
            </a:r>
            <a:br/>
            <a:r>
              <a:t>  title     = {Discourse Comprehension: {A} Question Answering Framework to Represent</a:t>
            </a:r>
            <a:br/>
            <a:r>
              <a:t>               Sentence Connections},</a:t>
            </a:r>
            <a:br/>
            <a:r>
              <a:t>  journal   = {CoRR},</a:t>
            </a:r>
            <a:br/>
            <a:r>
              <a:t>  volume    = {abs/2111.00701},</a:t>
            </a:r>
            <a:br/>
            <a:r>
              <a:t>  year      = {2021},</a:t>
            </a:r>
            <a:br/>
            <a:r>
              <a:t>  url       = {https://arxiv.org/abs/2111.00701},</a:t>
            </a:r>
            <a:br/>
            <a:r>
              <a:t>  eprinttype = {arXiv},</a:t>
            </a:r>
            <a:br/>
            <a:r>
              <a:t>  eprint    = {2111.00701},</a:t>
            </a:r>
            <a:br/>
            <a:r>
              <a:t>  timestamp = {Fri, 05 Nov 2021 15:25:54 +0100},</a:t>
            </a:r>
            <a:br/>
            <a:r>
              <a:t>  biburl    = {https://dblp.org/rec/journals/corr/abs-2111-00701.bib},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Outlining and Filling: Hierarchical Query Graph Generation for Answering Complex Questions over </a:t>
            </a:r>
            <a:br/>
            <a:r>
              <a:t> Knowledge Graph.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https://arxiv.org/abs/2111.00732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@article{DBLP:journals/corr/abs-2111-00732,</a:t>
            </a:r>
            <a:br/>
            <a:r>
              <a:t>  author    = {Yongrui Chen and</a:t>
            </a:r>
            <a:br/>
            <a:r>
              <a:t>               Huiying Li and</a:t>
            </a:r>
            <a:br/>
            <a:r>
              <a:t>               Guilin Qi and</a:t>
            </a:r>
            <a:br/>
            <a:r>
              <a:t>               Tianxing Wu and</a:t>
            </a:r>
            <a:br/>
            <a:r>
              <a:t>               Tenggou Wang},</a:t>
            </a:r>
            <a:br/>
            <a:r>
              <a:t>  title     = {Outlining and Filling: Hierarchical Query Graph Generation for Answering</a:t>
            </a:r>
            <a:br/>
            <a:r>
              <a:t>               Complex Questions over Knowledge Graph},</a:t>
            </a:r>
            <a:br/>
            <a:r>
              <a:t>  journal   = {CoRR},</a:t>
            </a:r>
            <a:br/>
            <a:r>
              <a:t>  volume    = {abs/2111.00732},</a:t>
            </a:r>
            <a:br/>
            <a:r>
              <a:t>  year      = {2021},</a:t>
            </a:r>
            <a:br/>
            <a:r>
              <a:t>  url       = {https://arxiv.org/abs/2111.00732},</a:t>
            </a:r>
            <a:br/>
            <a:r>
              <a:t>  eprinttype = {arXiv},</a:t>
            </a:r>
            <a:br/>
            <a:r>
              <a:t>  eprint    = {2111.00732},</a:t>
            </a:r>
            <a:br/>
            <a:r>
              <a:t>  timestamp = {Fri, 05 Nov 2021 15:25:54 +0100},</a:t>
            </a:r>
            <a:br/>
            <a:r>
              <a:t>  biburl    = {https://dblp.org/rec/journals/corr/abs-2111-00732.bib},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Introspective Distillation for Robust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https://arxiv.org/abs/2111.01026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@article{DBLP:journals/corr/abs-2111-01026,</a:t>
            </a:r>
            <a:br/>
            <a:r>
              <a:t>  author    = {Yulei Niu and</a:t>
            </a:r>
            <a:br/>
            <a:r>
              <a:t>               Hanwang Zhang},</a:t>
            </a:r>
            <a:br/>
            <a:r>
              <a:t>  title     = {Introspective Distillation for Robust Question Answering},</a:t>
            </a:r>
            <a:br/>
            <a:r>
              <a:t>  journal   = {CoRR},</a:t>
            </a:r>
            <a:br/>
            <a:r>
              <a:t>  volume    = {abs/2111.01026},</a:t>
            </a:r>
            <a:br/>
            <a:r>
              <a:t>  year      = {2021},</a:t>
            </a:r>
            <a:br/>
            <a:r>
              <a:t>  url       = {https://arxiv.org/abs/2111.01026},</a:t>
            </a:r>
            <a:br/>
            <a:r>
              <a:t>  eprinttype = {arXiv},</a:t>
            </a:r>
            <a:br/>
            <a:r>
              <a:t>  eprint    = {2111.01026},</a:t>
            </a:r>
            <a:br/>
            <a:r>
              <a:t>  timestamp = {Fri, 05 Nov 2021 15:25:54 +0100},</a:t>
            </a:r>
            <a:br/>
            <a:r>
              <a:t>  biburl    = {https://dblp.org/rec/journals/corr/abs-2111-01026.bib},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UQuAD1.0: Development of an Urdu Question Answering Training Data for Machine Reading Comprehension.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https://arxiv.org/abs/2111.01543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@article{DBLP:journals/corr/abs-2111-01543,</a:t>
            </a:r>
            <a:br/>
            <a:r>
              <a:t>  author    = {Samreen Kazi and</a:t>
            </a:r>
            <a:br/>
            <a:r>
              <a:t>               Shakeel A. Khoja},</a:t>
            </a:r>
            <a:br/>
            <a:r>
              <a:t>  title     = {UQuAD1.0: Development of an Urdu Question Answering Training Data</a:t>
            </a:r>
            <a:br/>
            <a:r>
              <a:t>               for Machine Reading Comprehension},</a:t>
            </a:r>
            <a:br/>
            <a:r>
              <a:t>  journal   = {CoRR},</a:t>
            </a:r>
            <a:br/>
            <a:r>
              <a:t>  volume    = {abs/2111.01543},</a:t>
            </a:r>
            <a:br/>
            <a:r>
              <a:t>  year      = {2021},</a:t>
            </a:r>
            <a:br/>
            <a:r>
              <a:t>  url       = {https://arxiv.org/abs/2111.01543},</a:t>
            </a:r>
            <a:br/>
            <a:r>
              <a:t>  eprinttype = {arXiv},</a:t>
            </a:r>
            <a:br/>
            <a:r>
              <a:t>  eprint    = {2111.01543},</a:t>
            </a:r>
            <a:br/>
            <a:r>
              <a:t>  timestamp = {Fri, 05 Nov 2021 15:25:54 +0100},</a:t>
            </a:r>
            <a:br/>
            <a:r>
              <a:t>  biburl    = {https://dblp.org/rec/journals/corr/abs-2111-01543.bib},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Medicines Question Answering System, MeQA.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https://arxiv.org/abs/2111.02760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@article{DBLP:journals/corr/abs-2111-02760,</a:t>
            </a:r>
            <a:br/>
            <a:r>
              <a:t>  author    = {Jes{\'{u}}s Santamar{\'{\i}}a},</a:t>
            </a:r>
            <a:br/>
            <a:r>
              <a:t>  title     = {Medicines Question Answering System, MeQA},</a:t>
            </a:r>
            <a:br/>
            <a:r>
              <a:t>  journal   = {CoRR},</a:t>
            </a:r>
            <a:br/>
            <a:r>
              <a:t>  volume    = {abs/2111.02760},</a:t>
            </a:r>
            <a:br/>
            <a:r>
              <a:t>  year      = {2021},</a:t>
            </a:r>
            <a:br/>
            <a:r>
              <a:t>  url       = {https://arxiv.org/abs/2111.02760},</a:t>
            </a:r>
            <a:br/>
            <a:r>
              <a:t>  eprinttype = {arXiv},</a:t>
            </a:r>
            <a:br/>
            <a:r>
              <a:t>  eprint    = {2111.02760},</a:t>
            </a:r>
            <a:br/>
            <a:r>
              <a:t>  timestamp = {Fri, 05 Nov 2021 15:25:54 +0100},</a:t>
            </a:r>
            <a:br/>
            <a:r>
              <a:t>  biburl    = {https://dblp.org/rec/journals/corr/abs-2111-02760.bib},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Ontology-based question answering over corporate structured data.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https://arxiv.org/abs/2111.04507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@article{DBLP:journals/corr/abs-2111-04507,</a:t>
            </a:r>
            <a:br/>
            <a:r>
              <a:t>  author    = {Sergey Gorshkov and</a:t>
            </a:r>
            <a:br/>
            <a:r>
              <a:t>               Constantin Kondratiev and</a:t>
            </a:r>
            <a:br/>
            <a:r>
              <a:t>               Roman Shebalov},</a:t>
            </a:r>
            <a:br/>
            <a:r>
              <a:t>  title     = {Ontology-based question answering over corporate structured data},</a:t>
            </a:r>
            <a:br/>
            <a:r>
              <a:t>  journal   = {CoRR},</a:t>
            </a:r>
            <a:br/>
            <a:r>
              <a:t>  volume    = {abs/2111.04507},</a:t>
            </a:r>
            <a:br/>
            <a:r>
              <a:t>  year      = {2021},</a:t>
            </a:r>
            <a:br/>
            <a:r>
              <a:t>  url       = {https://arxiv.org/abs/2111.04507},</a:t>
            </a:r>
            <a:br/>
            <a:r>
              <a:t>  eprinttype = {arXiv},</a:t>
            </a:r>
            <a:br/>
            <a:r>
              <a:t>  eprint    = {2111.04507},</a:t>
            </a:r>
            <a:br/>
            <a:r>
              <a:t>  timestamp = {Wed, 10 Nov 2021 16:07:30 +0100},</a:t>
            </a:r>
            <a:br/>
            <a:r>
              <a:t>  biburl    = {https://dblp.org/rec/journals/corr/abs-2111-04507.bib},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Answering why-not questions on top-k augmented spatial keyword queries.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https://doi.org/10.1016/j.knosys.2021.107047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@article{DBLP:journals/kbs/LiZLDL21,</a:t>
            </a:r>
            <a:br/>
            <a:r>
              <a:t>  author    = {Yanhong Li and</a:t>
            </a:r>
            <a:br/>
            <a:r>
              <a:t>               Wang Zhang and</a:t>
            </a:r>
            <a:br/>
            <a:r>
              <a:t>               Changyin Luo and</a:t>
            </a:r>
            <a:br/>
            <a:r>
              <a:t>               Xiaokun Du and</a:t>
            </a:r>
            <a:br/>
            <a:r>
              <a:t>               Jianjun Li},</a:t>
            </a:r>
            <a:br/>
            <a:r>
              <a:t>  title     = {Answering why-not questions on top-k augmented spatial keyword queries},</a:t>
            </a:r>
            <a:br/>
            <a:r>
              <a:t>  journal   = {Knowl. Based Syst.},</a:t>
            </a:r>
            <a:br/>
            <a:r>
              <a:t>  volume    = {223},</a:t>
            </a:r>
            <a:br/>
            <a:r>
              <a:t>  pages     = {107047},</a:t>
            </a:r>
            <a:br/>
            <a:r>
              <a:t>  year      = {2021},</a:t>
            </a:r>
            <a:br/>
            <a:r>
              <a:t>  url       = {https://doi.org/10.1016/j.knosys.2021.107047},</a:t>
            </a:r>
            <a:br/>
            <a:r>
              <a:t>  doi       = {10.1016/j.knosys.2021.107047},</a:t>
            </a:r>
            <a:br/>
            <a:r>
              <a:t>  timestamp = {Tue, 01 Jun 2021 08:35:16 +0200},</a:t>
            </a:r>
            <a:br/>
            <a:r>
              <a:t>  biburl    = {https://dblp.org/rec/journals/kbs/LiZLDL21.bib},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Pre-trained Transformer-Based Approach for Arabic Question Answering : A Comparative Study.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https://arxiv.org/abs/2111.05671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@article{DBLP:journals/corr/abs-2111-05671,</a:t>
            </a:r>
            <a:br/>
            <a:r>
              <a:t>  author    = {Kholoud Alsubhi and</a:t>
            </a:r>
            <a:br/>
            <a:r>
              <a:t>               Amani T. Jamal and</a:t>
            </a:r>
            <a:br/>
            <a:r>
              <a:t>               Areej Alhothali},</a:t>
            </a:r>
            <a:br/>
            <a:r>
              <a:t>  title     = {Pre-trained Transformer-Based Approach for Arabic Question Answering</a:t>
            </a:r>
            <a:br/>
            <a:r>
              <a:t>               : {A} Comparative Study},</a:t>
            </a:r>
            <a:br/>
            <a:r>
              <a:t>  journal   = {CoRR},</a:t>
            </a:r>
            <a:br/>
            <a:r>
              <a:t>  volume    = {abs/2111.05671},</a:t>
            </a:r>
            <a:br/>
            <a:r>
              <a:t>  year      = {2021},</a:t>
            </a:r>
            <a:br/>
            <a:r>
              <a:t>  url       = {https://arxiv.org/abs/2111.05671},</a:t>
            </a:r>
            <a:br/>
            <a:r>
              <a:t>  eprinttype = {arXiv},</a:t>
            </a:r>
            <a:br/>
            <a:r>
              <a:t>  eprint    = {2111.05671},</a:t>
            </a:r>
            <a:br/>
            <a:r>
              <a:t>  timestamp = {Tue, 16 Nov 2021 12:12:31 +0100},</a:t>
            </a:r>
            <a:br/>
            <a:r>
              <a:t>  biburl    = {https://dblp.org/rec/journals/corr/abs-2111-05671.bib},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Two-Stage Approach towards Generalization in Knowledge Base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https://arxiv.org/abs/2111.05825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@article{DBLP:journals/corr/abs-2111-05825,</a:t>
            </a:r>
            <a:br/>
            <a:r>
              <a:t>  author    = {Srinivas Ravishankar and</a:t>
            </a:r>
            <a:br/>
            <a:r>
              <a:t>               June Thai and</a:t>
            </a:r>
            <a:br/>
            <a:r>
              <a:t>               Ibrahim Abdelaziz and</a:t>
            </a:r>
            <a:br/>
            <a:r>
              <a:t>               Nandana Mihindukulasooriya and</a:t>
            </a:r>
            <a:br/>
            <a:r>
              <a:t>               Tahira Naseem and</a:t>
            </a:r>
            <a:br/>
            <a:r>
              <a:t>               Pavan Kapanipathi and</a:t>
            </a:r>
            <a:br/>
            <a:r>
              <a:t>               Gaetano Rossillo and</a:t>
            </a:r>
            <a:br/>
            <a:r>
              <a:t>               Achille Fokoue},</a:t>
            </a:r>
            <a:br/>
            <a:r>
              <a:t>  title     = {A Two-Stage Approach towards Generalization in Knowledge Base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{abs/2111.05825},</a:t>
            </a:r>
            <a:br/>
            <a:r>
              <a:t>  year      = {2021},</a:t>
            </a:r>
            <a:br/>
            <a:r>
              <a:t>  url       = {https://arxiv.org/abs/2111.05825},</a:t>
            </a:r>
            <a:br/>
            <a:r>
              <a:t>  eprinttype = {arXiv},</a:t>
            </a:r>
            <a:br/>
            <a:r>
              <a:t>  eprint    = {2111.05825},</a:t>
            </a:r>
            <a:br/>
            <a:r>
              <a:t>  timestamp = {Mon, 22 Nov 2021 08:55:22 +0100},</a:t>
            </a:r>
            <a:br/>
            <a:r>
              <a:t>  biburl    = {https://dblp.org/rec/journals/corr/abs-2111-05825.bib},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Recent Advances in Automated Question Answering In Biomedical Domain.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https://arxiv.org/abs/2111.05937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@article{DBLP:journals/corr/abs-2111-05937,</a:t>
            </a:r>
            <a:br/>
            <a:r>
              <a:t>  author    = {Krishanu Das Baksi},</a:t>
            </a:r>
            <a:br/>
            <a:r>
              <a:t>  title     = {Recent Advances in Automated Question Answering In Biomedical Domain},</a:t>
            </a:r>
            <a:br/>
            <a:r>
              <a:t>  journal   = {CoRR},</a:t>
            </a:r>
            <a:br/>
            <a:r>
              <a:t>  volume    = {abs/2111.05937},</a:t>
            </a:r>
            <a:br/>
            <a:r>
              <a:t>  year      = {2021},</a:t>
            </a:r>
            <a:br/>
            <a:r>
              <a:t>  url       = {https://arxiv.org/abs/2111.05937},</a:t>
            </a:r>
            <a:br/>
            <a:r>
              <a:t>  eprinttype = {arXiv},</a:t>
            </a:r>
            <a:br/>
            <a:r>
              <a:t>  eprint    = {2111.05937},</a:t>
            </a:r>
            <a:br/>
            <a:r>
              <a:t>  timestamp = {Tue, 16 Nov 2021 12:12:31 +0100},</a:t>
            </a:r>
            <a:br/>
            <a:r>
              <a:t>  biburl    = {https://dblp.org/rec/journals/corr/abs-2111-05937.bib},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Chinese Multi-type Complex Questions Answering Dataset over Wikidata.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https://arxiv.org/abs/2111.06086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@article{DBLP:journals/corr/abs-2111-06086,</a:t>
            </a:r>
            <a:br/>
            <a:r>
              <a:t>  author    = {Jianyun Zou and</a:t>
            </a:r>
            <a:br/>
            <a:r>
              <a:t>               Min Yang and</a:t>
            </a:r>
            <a:br/>
            <a:r>
              <a:t>               Lichao Zhang and</a:t>
            </a:r>
            <a:br/>
            <a:r>
              <a:t>               Yechen Xu and</a:t>
            </a:r>
            <a:br/>
            <a:r>
              <a:t>               Qifan Pan and</a:t>
            </a:r>
            <a:br/>
            <a:r>
              <a:t>               Fengqing Jiang and</a:t>
            </a:r>
            <a:br/>
            <a:r>
              <a:t>               Ran Qin and</a:t>
            </a:r>
            <a:br/>
            <a:r>
              <a:t>               Shushu Wang and</a:t>
            </a:r>
            <a:br/>
            <a:r>
              <a:t>               Yifan He and</a:t>
            </a:r>
            <a:br/>
            <a:r>
              <a:t>               Songfang Huang and</a:t>
            </a:r>
            <a:br/>
            <a:r>
              <a:t>               Zhou Zhao},</a:t>
            </a:r>
            <a:br/>
            <a:r>
              <a:t>  title     = {A Chinese Multi-type Complex Questions Answering Dataset over Wikidata},</a:t>
            </a:r>
            <a:br/>
            <a:r>
              <a:t>  journal   = {CoRR},</a:t>
            </a:r>
            <a:br/>
            <a:r>
              <a:t>  volume    = {abs/2111.06086},</a:t>
            </a:r>
            <a:br/>
            <a:r>
              <a:t>  year      = {2021},</a:t>
            </a:r>
            <a:br/>
            <a:r>
              <a:t>  url       = {https://arxiv.org/abs/2111.06086},</a:t>
            </a:r>
            <a:br/>
            <a:r>
              <a:t>  eprinttype = {arXiv},</a:t>
            </a:r>
            <a:br/>
            <a:r>
              <a:t>  eprint    = {2111.06086},</a:t>
            </a:r>
            <a:br/>
            <a:r>
              <a:t>  timestamp = {Tue, 16 Nov 2021 12:12:31 +0100},</a:t>
            </a:r>
            <a:br/>
            <a:r>
              <a:t>  biburl    = {https://dblp.org/rec/journals/corr/abs-2111-06086.bib},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Automated question generation and question answering from Turkish texts using text-to-text </a:t>
            </a:r>
            <a:br/>
            <a:r>
              <a:t> transformers.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https://arxiv.org/abs/2111.06476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@article{DBLP:journals/corr/abs-2111-06476,</a:t>
            </a:r>
            <a:br/>
            <a:r>
              <a:t>  author    = {Fatih Cagatay Akyon and</a:t>
            </a:r>
            <a:br/>
            <a:r>
              <a:t>               Devrim Cavusoglu and</a:t>
            </a:r>
            <a:br/>
            <a:r>
              <a:t>               Cemil Cengiz and</a:t>
            </a:r>
            <a:br/>
            <a:r>
              <a:t>               Sinan Onur Altinuc and</a:t>
            </a:r>
            <a:br/>
            <a:r>
              <a:t>               Alptekin Temizel},</a:t>
            </a:r>
            <a:br/>
            <a:r>
              <a:t>  title     = {Automated question generation and question answering from Turkish</a:t>
            </a:r>
            <a:br/>
            <a:r>
              <a:t>               texts using text-to-text transformers},</a:t>
            </a:r>
            <a:br/>
            <a:r>
              <a:t>  journal   = {CoRR},</a:t>
            </a:r>
            <a:br/>
            <a:r>
              <a:t>  volume    = {abs/2111.06476},</a:t>
            </a:r>
            <a:br/>
            <a:r>
              <a:t>  year      = {2021},</a:t>
            </a:r>
            <a:br/>
            <a:r>
              <a:t>  url       = {https://arxiv.org/abs/2111.06476},</a:t>
            </a:r>
            <a:br/>
            <a:r>
              <a:t>  eprinttype = {arXiv},</a:t>
            </a:r>
            <a:br/>
            <a:r>
              <a:t>  eprint    = {2111.06476},</a:t>
            </a:r>
            <a:br/>
            <a:r>
              <a:t>  timestamp = {Tue, 16 Nov 2021 12:12:31 +0100},</a:t>
            </a:r>
            <a:br/>
            <a:r>
              <a:t>  biburl    = {https://dblp.org/rec/journals/corr/abs-2111-06476.bib},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bias in Visual Question Answering: A Survey and Taxonomy.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https://arxiv.org/abs/2111.08531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@article{DBLP:journals/corr/abs-2111-08531,</a:t>
            </a:r>
            <a:br/>
            <a:r>
              <a:t>  author    = {Desen Yuan},</a:t>
            </a:r>
            <a:br/>
            <a:r>
              <a:t>  title     = {Language bias in Visual Question Answering: {A} Survey and Taxonomy},</a:t>
            </a:r>
            <a:br/>
            <a:r>
              <a:t>  journal   = {CoRR},</a:t>
            </a:r>
            <a:br/>
            <a:r>
              <a:t>  volume    = {abs/2111.08531},</a:t>
            </a:r>
            <a:br/>
            <a:r>
              <a:t>  year      = {2021},</a:t>
            </a:r>
            <a:br/>
            <a:r>
              <a:t>  url       = {https://arxiv.org/abs/2111.08531},</a:t>
            </a:r>
            <a:br/>
            <a:r>
              <a:t>  eprinttype = {arXiv},</a:t>
            </a:r>
            <a:br/>
            <a:r>
              <a:t>  eprint    = {2111.08531},</a:t>
            </a:r>
            <a:br/>
            <a:r>
              <a:t>  timestamp = {Mon, 22 Nov 2021 16:44:06 +0100},</a:t>
            </a:r>
            <a:br/>
            <a:r>
              <a:t>  biburl    = {https://dblp.org/rec/journals/corr/abs-2111-08531.bib},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Achieving Human Parity on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https://arxiv.org/abs/2111.08896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@article{DBLP:journals/corr/abs-2111-08896,</a:t>
            </a:r>
            <a:br/>
            <a:r>
              <a:t>  author    = {Ming Yan and</a:t>
            </a:r>
            <a:br/>
            <a:r>
              <a:t>               Haiyang Xu and</a:t>
            </a:r>
            <a:br/>
            <a:r>
              <a:t>               Chenliang Li and</a:t>
            </a:r>
            <a:br/>
            <a:r>
              <a:t>               Junfeng Tian and</a:t>
            </a:r>
            <a:br/>
            <a:r>
              <a:t>               Bin Bi and</a:t>
            </a:r>
            <a:br/>
            <a:r>
              <a:t>               Wei Wang and</a:t>
            </a:r>
            <a:br/>
            <a:r>
              <a:t>               Weihua Chen and</a:t>
            </a:r>
            <a:br/>
            <a:r>
              <a:t>               Xianzhe Xu and</a:t>
            </a:r>
            <a:br/>
            <a:r>
              <a:t>               Fan Wang and</a:t>
            </a:r>
            <a:br/>
            <a:r>
              <a:t>               Zheng Cao and</a:t>
            </a:r>
            <a:br/>
            <a:r>
              <a:t>               Zhicheng Zhang and</a:t>
            </a:r>
            <a:br/>
            <a:r>
              <a:t>               Qiyu Zhang and</a:t>
            </a:r>
            <a:br/>
            <a:r>
              <a:t>               Ji Zhang and</a:t>
            </a:r>
            <a:br/>
            <a:r>
              <a:t>               Songfang Huang and</a:t>
            </a:r>
            <a:br/>
            <a:r>
              <a:t>               Fei Huang and</a:t>
            </a:r>
            <a:br/>
            <a:r>
              <a:t>               Luo Si and</a:t>
            </a:r>
            <a:br/>
            <a:r>
              <a:t>               Rong Jin},</a:t>
            </a:r>
            <a:br/>
            <a:r>
              <a:t>  title     = {Achieving Human Parity on Visual Question Answering},</a:t>
            </a:r>
            <a:br/>
            <a:r>
              <a:t>  journal   = {CoRR},</a:t>
            </a:r>
            <a:br/>
            <a:r>
              <a:t>  volume    = {abs/2111.08896},</a:t>
            </a:r>
            <a:br/>
            <a:r>
              <a:t>  year      = {2021},</a:t>
            </a:r>
            <a:br/>
            <a:r>
              <a:t>  url       = {https://arxiv.org/abs/2111.08896},</a:t>
            </a:r>
            <a:br/>
            <a:r>
              <a:t>  eprinttype = {arXiv},</a:t>
            </a:r>
            <a:br/>
            <a:r>
              <a:t>  eprint    = {2111.08896},</a:t>
            </a:r>
            <a:br/>
            <a:r>
              <a:t>  timestamp = {Thu, 16 Dec 2021 17:33:11 +0100},</a:t>
            </a:r>
            <a:br/>
            <a:r>
              <a:t>  biburl    = {https://dblp.org/rec/journals/corr/abs-2111-08896.bib},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Building a Question Answering System for the Manufacturing Domain.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https://arxiv.org/abs/2111.10044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@article{DBLP:journals/corr/abs-2111-10044,</a:t>
            </a:r>
            <a:br/>
            <a:r>
              <a:t>  author    = {Xingguang Liu and</a:t>
            </a:r>
            <a:br/>
            <a:r>
              <a:t>               Zhenbo Cheng and</a:t>
            </a:r>
            <a:br/>
            <a:r>
              <a:t>               Zhengyuan Shen and</a:t>
            </a:r>
            <a:br/>
            <a:r>
              <a:t>               Haoxin Zhang and</a:t>
            </a:r>
            <a:br/>
            <a:r>
              <a:t>               Hangcheng Meng and</a:t>
            </a:r>
            <a:br/>
            <a:r>
              <a:t>               Xuesong Xu and</a:t>
            </a:r>
            <a:br/>
            <a:r>
              <a:t>               Gang Xiao},</a:t>
            </a:r>
            <a:br/>
            <a:r>
              <a:t>  title     = {Building a Question Answering System for the Manufacturing Domain},</a:t>
            </a:r>
            <a:br/>
            <a:r>
              <a:t>  journal   = {CoRR},</a:t>
            </a:r>
            <a:br/>
            <a:r>
              <a:t>  volume    = {abs/2111.10044},</a:t>
            </a:r>
            <a:br/>
            <a:r>
              <a:t>  year      = {2021},</a:t>
            </a:r>
            <a:br/>
            <a:r>
              <a:t>  url       = {https://arxiv.org/abs/2111.10044},</a:t>
            </a:r>
            <a:br/>
            <a:r>
              <a:t>  eprinttype = {arXiv},</a:t>
            </a:r>
            <a:br/>
            <a:r>
              <a:t>  eprint    = {2111.10044},</a:t>
            </a:r>
            <a:br/>
            <a:r>
              <a:t>  timestamp = {Thu, 10 Feb 2022 09:25:57 +0100},</a:t>
            </a:r>
            <a:br/>
            <a:r>
              <a:t>  biburl    = {https://dblp.org/rec/journals/corr/abs-2111-10044.bib},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Medical Visual Question Answering: A Survey.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https://arxiv.org/abs/2111.10056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@article{DBLP:journals/corr/abs-2111-10056,</a:t>
            </a:r>
            <a:br/>
            <a:r>
              <a:t>  author    = {Zhihong Lin and</a:t>
            </a:r>
            <a:br/>
            <a:r>
              <a:t>               Donghao Zhang and</a:t>
            </a:r>
            <a:br/>
            <a:r>
              <a:t>               Qingyi Tao and</a:t>
            </a:r>
            <a:br/>
            <a:r>
              <a:t>               Danli Shi and</a:t>
            </a:r>
            <a:br/>
            <a:r>
              <a:t>               Gholamreza Haffari and</a:t>
            </a:r>
            <a:br/>
            <a:r>
              <a:t>               Qi Wu and</a:t>
            </a:r>
            <a:br/>
            <a:r>
              <a:t>               Mingguang He and</a:t>
            </a:r>
            <a:br/>
            <a:r>
              <a:t>               Zongyuan Ge},</a:t>
            </a:r>
            <a:br/>
            <a:r>
              <a:t>  title     = {Medical Visual Question Answering: {A} Survey},</a:t>
            </a:r>
            <a:br/>
            <a:r>
              <a:t>  journal   = {CoRR},</a:t>
            </a:r>
            <a:br/>
            <a:r>
              <a:t>  volume    = {abs/2111.10056},</a:t>
            </a:r>
            <a:br/>
            <a:r>
              <a:t>  year      = {2021},</a:t>
            </a:r>
            <a:br/>
            <a:r>
              <a:t>  url       = {https://arxiv.org/abs/2111.10056},</a:t>
            </a:r>
            <a:br/>
            <a:r>
              <a:t>  eprinttype = {arXiv},</a:t>
            </a:r>
            <a:br/>
            <a:r>
              <a:t>  eprint    = {2111.10056},</a:t>
            </a:r>
            <a:br/>
            <a:r>
              <a:t>  timestamp = {Mon, 22 Nov 2021 16:44:07 +0100},</a:t>
            </a:r>
            <a:br/>
            <a:r>
              <a:t>  biburl    = {https://dblp.org/rec/journals/corr/abs-2111-10056.bib},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Open-Book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https://arxiv.org/abs/2111.11520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@article{DBLP:journals/corr/abs-2111-11520,</a:t>
            </a:r>
            <a:br/>
            <a:r>
              <a:t>  author    = {Sia Gholami and</a:t>
            </a:r>
            <a:br/>
            <a:r>
              <a:t>               Mehdi Noori},</a:t>
            </a:r>
            <a:br/>
            <a:r>
              <a:t>  title     = {Zero-Shot Open-Book Question Answering},</a:t>
            </a:r>
            <a:br/>
            <a:r>
              <a:t>  journal   = {CoRR},</a:t>
            </a:r>
            <a:br/>
            <a:r>
              <a:t>  volume    = {abs/2111.11520},</a:t>
            </a:r>
            <a:br/>
            <a:r>
              <a:t>  year      = {2021},</a:t>
            </a:r>
            <a:br/>
            <a:r>
              <a:t>  url       = {https://arxiv.org/abs/2111.11520},</a:t>
            </a:r>
            <a:br/>
            <a:r>
              <a:t>  eprinttype = {arXiv},</a:t>
            </a:r>
            <a:br/>
            <a:r>
              <a:t>  eprint    = {2111.11520},</a:t>
            </a:r>
            <a:br/>
            <a:r>
              <a:t>  timestamp = {Fri, 26 Nov 2021 13:48:43 +0100},</a:t>
            </a:r>
            <a:br/>
            <a:r>
              <a:t>  biburl    = {https://dblp.org/rec/journals/corr/abs-2111-11520.bib},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BEAT: Considering question types for bug question answering via templates.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https://doi.org/10.1016/j.knosys.2021.107098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@article{DBLP:journals/kbs/LuSLBZ21,</a:t>
            </a:r>
            <a:br/>
            <a:r>
              <a:t>  author    = {Jinting Lu and</a:t>
            </a:r>
            <a:br/>
            <a:r>
              <a:t>               Xiaobing Sun and</a:t>
            </a:r>
            <a:br/>
            <a:r>
              <a:t>               Bin Li and</a:t>
            </a:r>
            <a:br/>
            <a:r>
              <a:t>               Lili Bo and</a:t>
            </a:r>
            <a:br/>
            <a:r>
              <a:t>               Tao Zhang},</a:t>
            </a:r>
            <a:br/>
            <a:r>
              <a:t>  title     = {{BEAT:} Considering question types for bug question answering via</a:t>
            </a:r>
            <a:br/>
            <a:r>
              <a:t>               templates},</a:t>
            </a:r>
            <a:br/>
            <a:r>
              <a:t>  journal   = {Knowl. Based Syst.},</a:t>
            </a:r>
            <a:br/>
            <a:r>
              <a:t>  volume    = {225},</a:t>
            </a:r>
            <a:br/>
            <a:r>
              <a:t>  pages     = {107098},</a:t>
            </a:r>
            <a:br/>
            <a:r>
              <a:t>  year      = {2021},</a:t>
            </a:r>
            <a:br/>
            <a:r>
              <a:t>  url       = {https://doi.org/10.1016/j.knosys.2021.107098},</a:t>
            </a:r>
            <a:br/>
            <a:r>
              <a:t>  doi       = {10.1016/j.knosys.2021.107098},</a:t>
            </a:r>
            <a:br/>
            <a:r>
              <a:t>  timestamp = {Tue, 14 Dec 2021 16:33:32 +0100},</a:t>
            </a:r>
            <a:br/>
            <a:r>
              <a:t>  biburl    = {https://dblp.org/rec/journals/kbs/LuSLBZ21.bib},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LiVLR: A Lightweight Visual-Linguistic Reasoning Framework for Video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https://arxiv.org/abs/2111.14547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@article{DBLP:journals/corr/abs-2111-14547,</a:t>
            </a:r>
            <a:br/>
            <a:r>
              <a:t>  author    = {Jingjing Jiang and</a:t>
            </a:r>
            <a:br/>
            <a:r>
              <a:t>               Ziyi Liu and</a:t>
            </a:r>
            <a:br/>
            <a:r>
              <a:t>               Nanning Zheng},</a:t>
            </a:r>
            <a:br/>
            <a:r>
              <a:t>  title     = {LiVLR: {A} Lightweight Visual-Linguistic Reasoning Framework for Video</a:t>
            </a:r>
            <a:br/>
            <a:r>
              <a:t>               Question Answering},</a:t>
            </a:r>
            <a:br/>
            <a:r>
              <a:t>  journal   = {CoRR},</a:t>
            </a:r>
            <a:br/>
            <a:r>
              <a:t>  volume    = {abs/2111.14547},</a:t>
            </a:r>
            <a:br/>
            <a:r>
              <a:t>  year      = {2021},</a:t>
            </a:r>
            <a:br/>
            <a:r>
              <a:t>  url       = {https://arxiv.org/abs/2111.14547},</a:t>
            </a:r>
            <a:br/>
            <a:r>
              <a:t>  eprinttype = {arXiv},</a:t>
            </a:r>
            <a:br/>
            <a:r>
              <a:t>  eprint    = {2111.14547},</a:t>
            </a:r>
            <a:br/>
            <a:r>
              <a:t>  timestamp = {Wed, 01 Dec 2021 15:16:43 +0100},</a:t>
            </a:r>
            <a:br/>
            <a:r>
              <a:t>  biburl    = {https://dblp.org/rec/journals/corr/abs-2111-14547.bib},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for Complex Electronic Health Records Database using Unified Encoder-Decoder </a:t>
            </a:r>
            <a:br/>
            <a:r>
              <a:t> Architecture.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https://arxiv.org/abs/2111.14703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@article{DBLP:journals/corr/abs-2111-14703,</a:t>
            </a:r>
            <a:br/>
            <a:r>
              <a:t>  author    = {Seongsu Bae and</a:t>
            </a:r>
            <a:br/>
            <a:r>
              <a:t>               Daeyoung Kim and</a:t>
            </a:r>
            <a:br/>
            <a:r>
              <a:t>               Jiho Kim and</a:t>
            </a:r>
            <a:br/>
            <a:r>
              <a:t>               Edward Choi},</a:t>
            </a:r>
            <a:br/>
            <a:r>
              <a:t>  title     = {Question Answering for Complex Electronic Health Records Database</a:t>
            </a:r>
            <a:br/>
            <a:r>
              <a:t>               using Unified Encoder-Decoder Architecture},</a:t>
            </a:r>
            <a:br/>
            <a:r>
              <a:t>  journal   = {CoRR},</a:t>
            </a:r>
            <a:br/>
            <a:r>
              <a:t>  volume    = {abs/2111.14703},</a:t>
            </a:r>
            <a:br/>
            <a:r>
              <a:t>  year      = {2021},</a:t>
            </a:r>
            <a:br/>
            <a:r>
              <a:t>  url       = {https://arxiv.org/abs/2111.14703},</a:t>
            </a:r>
            <a:br/>
            <a:r>
              <a:t>  eprinttype = {arXiv},</a:t>
            </a:r>
            <a:br/>
            <a:r>
              <a:t>  eprint    = {2111.14703},</a:t>
            </a:r>
            <a:br/>
            <a:r>
              <a:t>  timestamp = {Wed, 01 Dec 2021 15:16:43 +0100},</a:t>
            </a:r>
            <a:br/>
            <a:r>
              <a:t>  biburl    = {https://dblp.org/rec/journals/corr/abs-2111-14703.bib},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MetaQA: Combining Expert Agents for Multi-Skill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https://arxiv.org/abs/2112.01922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@article{DBLP:journals/corr/abs-2112-01922,</a:t>
            </a:r>
            <a:br/>
            <a:r>
              <a:t>  author    = {Haritz Puerto and</a:t>
            </a:r>
            <a:br/>
            <a:r>
              <a:t>               G{\"{o}}zde G{\"{u}}l Sahin and</a:t>
            </a:r>
            <a:br/>
            <a:r>
              <a:t>               Iryna Gurevych},</a:t>
            </a:r>
            <a:br/>
            <a:r>
              <a:t>  title     = {MetaQA: Combining Expert Agents for Multi-Skill Question Answering},</a:t>
            </a:r>
            <a:br/>
            <a:r>
              <a:t>  journal   = {CoRR},</a:t>
            </a:r>
            <a:br/>
            <a:r>
              <a:t>  volume    = {abs/2112.01922},</a:t>
            </a:r>
            <a:br/>
            <a:r>
              <a:t>  year      = {2021},</a:t>
            </a:r>
            <a:br/>
            <a:r>
              <a:t>  url       = {https://arxiv.org/abs/2112.01922},</a:t>
            </a:r>
            <a:br/>
            <a:r>
              <a:t>  eprinttype = {arXiv},</a:t>
            </a:r>
            <a:br/>
            <a:r>
              <a:t>  eprint    = {2112.01922},</a:t>
            </a:r>
            <a:br/>
            <a:r>
              <a:t>  timestamp = {Tue, 07 Dec 2021 12:15:54 +0100},</a:t>
            </a:r>
            <a:br/>
            <a:r>
              <a:t>  biburl    = {https://dblp.org/rec/journals/corr/abs-2112-01922.bib},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Russian Jeopardy! Data Set for Question-Answering Systems.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https://arxiv.org/abs/2112.02325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@article{DBLP:journals/corr/abs-2112-02325,</a:t>
            </a:r>
            <a:br/>
            <a:r>
              <a:t>  author    = {Elena Mikhalkova},</a:t>
            </a:r>
            <a:br/>
            <a:r>
              <a:t>  title     = {A Russian Jeopardy! Data Set for Question-Answering Systems},</a:t>
            </a:r>
            <a:br/>
            <a:r>
              <a:t>  journal   = {CoRR},</a:t>
            </a:r>
            <a:br/>
            <a:r>
              <a:t>  volume    = {abs/2112.02325},</a:t>
            </a:r>
            <a:br/>
            <a:r>
              <a:t>  year      = {2021},</a:t>
            </a:r>
            <a:br/>
            <a:r>
              <a:t>  url       = {https://arxiv.org/abs/2112.02325},</a:t>
            </a:r>
            <a:br/>
            <a:r>
              <a:t>  eprinttype = {arXiv},</a:t>
            </a:r>
            <a:br/>
            <a:r>
              <a:t>  eprint    = {2112.02325},</a:t>
            </a:r>
            <a:br/>
            <a:r>
              <a:t>  timestamp = {Tue, 07 Dec 2021 12:15:54 +0100},</a:t>
            </a:r>
            <a:br/>
            <a:r>
              <a:t>  biburl    = {https://dblp.org/rec/journals/corr/abs-2112-02325.bib},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JointLK: Joint Reasoning with Language Models and Knowledge Graphs for Commonsense Question </a:t>
            </a:r>
            <a:br/>
            <a:r>
              <a:t>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https://arxiv.org/abs/2112.02732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@article{DBLP:journals/corr/abs-2112-02732,</a:t>
            </a:r>
            <a:br/>
            <a:r>
              <a:t>  author    = {Yueqing Sun and</a:t>
            </a:r>
            <a:br/>
            <a:r>
              <a:t>               Qi Shi and</a:t>
            </a:r>
            <a:br/>
            <a:r>
              <a:t>               Le Qi and</a:t>
            </a:r>
            <a:br/>
            <a:r>
              <a:t>               Yu Zhang},</a:t>
            </a:r>
            <a:br/>
            <a:r>
              <a:t>  title     = {JointLK: Joint Reasoning with Language Models and Knowledge Graphs</a:t>
            </a:r>
            <a:br/>
            <a:r>
              <a:t>               for Commonsense Question Answering},</a:t>
            </a:r>
            <a:br/>
            <a:r>
              <a:t>  journal   = {CoRR},</a:t>
            </a:r>
            <a:br/>
            <a:r>
              <a:t>  volume    = {abs/2112.02732},</a:t>
            </a:r>
            <a:br/>
            <a:r>
              <a:t>  year      = {2021},</a:t>
            </a:r>
            <a:br/>
            <a:r>
              <a:t>  url       = {https://arxiv.org/abs/2112.02732},</a:t>
            </a:r>
            <a:br/>
            <a:r>
              <a:t>  eprinttype = {arXiv},</a:t>
            </a:r>
            <a:br/>
            <a:r>
              <a:t>  eprint    = {2112.02732},</a:t>
            </a:r>
            <a:br/>
            <a:r>
              <a:t>  timestamp = {Wed, 08 Dec 2021 14:48:59 +0100},</a:t>
            </a:r>
            <a:br/>
            <a:r>
              <a:t>  biburl    = {https://dblp.org/rec/journals/corr/abs-2112-02732.bib},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MoCA: Incorporating Multi-stage Domain Pretraining and Cross-guided Multimodal Attention for </a:t>
            </a:r>
            <a:br/>
            <a:r>
              <a:t> Textbook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https://arxiv.org/abs/2112.02839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@article{DBLP:journals/corr/abs-2112-02839,</a:t>
            </a:r>
            <a:br/>
            <a:r>
              <a:t>  author    = {Fangzhi Xu and</a:t>
            </a:r>
            <a:br/>
            <a:r>
              <a:t>               Qika Lin and</a:t>
            </a:r>
            <a:br/>
            <a:r>
              <a:t>               Jun Liu and</a:t>
            </a:r>
            <a:br/>
            <a:r>
              <a:t>               Lingling Zhang and</a:t>
            </a:r>
            <a:br/>
            <a:r>
              <a:t>               Tianzhe Zhao and</a:t>
            </a:r>
            <a:br/>
            <a:r>
              <a:t>               Qi Chai and</a:t>
            </a:r>
            <a:br/>
            <a:r>
              <a:t>               Yudai Pan},</a:t>
            </a:r>
            <a:br/>
            <a:r>
              <a:t>  title     = {MoCA: Incorporating Multi-stage Domain Pretraining and Cross-guided</a:t>
            </a:r>
            <a:br/>
            <a:r>
              <a:t>               Multimodal Attention for Textbook Question Answering},</a:t>
            </a:r>
            <a:br/>
            <a:r>
              <a:t>  journal   = {CoRR},</a:t>
            </a:r>
            <a:br/>
            <a:r>
              <a:t>  volume    = {abs/2112.02839},</a:t>
            </a:r>
            <a:br/>
            <a:r>
              <a:t>  year      = {2021},</a:t>
            </a:r>
            <a:br/>
            <a:r>
              <a:t>  url       = {https://arxiv.org/abs/2112.02839},</a:t>
            </a:r>
            <a:br/>
            <a:r>
              <a:t>  eprinttype = {arXiv},</a:t>
            </a:r>
            <a:br/>
            <a:r>
              <a:t>  eprint    = {2112.02839},</a:t>
            </a:r>
            <a:br/>
            <a:r>
              <a:t>  timestamp = {Wed, 08 Dec 2021 14:48:59 +0100},</a:t>
            </a:r>
            <a:br/>
            <a:r>
              <a:t>  biburl    = {https://dblp.org/rec/journals/corr/abs-2112-02839.bib},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Question Answering Survey: Directions, Challenges, Datasets, Evaluation Matrices.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https://arxiv.org/abs/2112.03572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@article{DBLP:journals/corr/abs-2112-03572,</a:t>
            </a:r>
            <a:br/>
            <a:r>
              <a:t>  author    = {Hariom A. Pandya and</a:t>
            </a:r>
            <a:br/>
            <a:r>
              <a:t>               Brijesh S. Bhatt},</a:t>
            </a:r>
            <a:br/>
            <a:r>
              <a:t>  title     = {Question Answering Survey: Directions, Challenges, Datasets, Evaluation</a:t>
            </a:r>
            <a:br/>
            <a:r>
              <a:t>               Matrices},</a:t>
            </a:r>
            <a:br/>
            <a:r>
              <a:t>  journal   = {CoRR},</a:t>
            </a:r>
            <a:br/>
            <a:r>
              <a:t>  volume    = {abs/2112.03572},</a:t>
            </a:r>
            <a:br/>
            <a:r>
              <a:t>  year      = {2021},</a:t>
            </a:r>
            <a:br/>
            <a:r>
              <a:t>  url       = {https://arxiv.org/abs/2112.03572},</a:t>
            </a:r>
            <a:br/>
            <a:r>
              <a:t>  eprinttype = {arXiv},</a:t>
            </a:r>
            <a:br/>
            <a:r>
              <a:t>  eprint    = {2112.03572},</a:t>
            </a:r>
            <a:br/>
            <a:r>
              <a:t>  timestamp = {Mon, 13 Dec 2021 17:51:48 +0100},</a:t>
            </a:r>
            <a:br/>
            <a:r>
              <a:t>  biburl    = {https://dblp.org/rec/journals/corr/abs-2112-03572.bib},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Automated Story Generation as Question-Answering.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https://arxiv.org/abs/2112.03808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@article{DBLP:journals/corr/abs-2112-03808,</a:t>
            </a:r>
            <a:br/>
            <a:r>
              <a:t>  author    = {Louis Castricato and</a:t>
            </a:r>
            <a:br/>
            <a:r>
              <a:t>               Spencer Frazier and</a:t>
            </a:r>
            <a:br/>
            <a:r>
              <a:t>               Jonathan C. Balloch and</a:t>
            </a:r>
            <a:br/>
            <a:r>
              <a:t>               Nitya Tarakad and</a:t>
            </a:r>
            <a:br/>
            <a:r>
              <a:t>               Mark Riedl},</a:t>
            </a:r>
            <a:br/>
            <a:r>
              <a:t>  title     = {Automated Story Generation as Question-Answering},</a:t>
            </a:r>
            <a:br/>
            <a:r>
              <a:t>  journal   = {CoRR},</a:t>
            </a:r>
            <a:br/>
            <a:r>
              <a:t>  volume    = {abs/2112.03808},</a:t>
            </a:r>
            <a:br/>
            <a:r>
              <a:t>  year      = {2021},</a:t>
            </a:r>
            <a:br/>
            <a:r>
              <a:t>  url       = {https://arxiv.org/abs/2112.03808},</a:t>
            </a:r>
            <a:br/>
            <a:r>
              <a:t>  eprinttype = {arXiv},</a:t>
            </a:r>
            <a:br/>
            <a:r>
              <a:t>  eprint    = {2112.03808},</a:t>
            </a:r>
            <a:br/>
            <a:r>
              <a:t>  timestamp = {Mon, 13 Dec 2021 17:51:48 +0100},</a:t>
            </a:r>
            <a:br/>
            <a:r>
              <a:t>  biburl    = {https://dblp.org/rec/journals/corr/abs-2112-03808.bib},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the Question Answering Quality using Answer Candidate Filtering based on Natural-Language </a:t>
            </a:r>
            <a:br/>
            <a:r>
              <a:t> Features.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https://arxiv.org/abs/2112.05452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@article{DBLP:journals/corr/abs-2112-05452,</a:t>
            </a:r>
            <a:br/>
            <a:r>
              <a:t>  author    = {Aleksandr Gashkov and</a:t>
            </a:r>
            <a:br/>
            <a:r>
              <a:t>               Aleksandr Perevalov and</a:t>
            </a:r>
            <a:br/>
            <a:r>
              <a:t>               Maria Eltsova and</a:t>
            </a:r>
            <a:br/>
            <a:r>
              <a:t>               Andreas Both},</a:t>
            </a:r>
            <a:br/>
            <a:r>
              <a:t>  title     = {Improving the Question Answering Quality using Answer Candidate Filtering</a:t>
            </a:r>
            <a:br/>
            <a:r>
              <a:t>               based on Natural-Language Features},</a:t>
            </a:r>
            <a:br/>
            <a:r>
              <a:t>  journal   = {CoRR},</a:t>
            </a:r>
            <a:br/>
            <a:r>
              <a:t>  volume    = {abs/2112.05452},</a:t>
            </a:r>
            <a:br/>
            <a:r>
              <a:t>  year      = {2021},</a:t>
            </a:r>
            <a:br/>
            <a:r>
              <a:t>  url       = {https://arxiv.org/abs/2112.05452},</a:t>
            </a:r>
            <a:br/>
            <a:r>
              <a:t>  eprinttype = {arXiv},</a:t>
            </a:r>
            <a:br/>
            <a:r>
              <a:t>  eprint    = {2112.05452},</a:t>
            </a:r>
            <a:br/>
            <a:r>
              <a:t>  timestamp = {Tue, 14 Dec 2021 14:21:31 +0100},</a:t>
            </a:r>
            <a:br/>
            <a:r>
              <a:t>  biburl    = {https://dblp.org/rec/journals/corr/abs-2112-05452.bib},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Injecting Numerical Reasoning Skills into Knowledge Base Question Answering Models.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https://arxiv.org/abs/2112.06109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@article{DBLP:journals/corr/abs-2112-06109,</a:t>
            </a:r>
            <a:br/>
            <a:r>
              <a:t>  author    = {Yu Feng and</a:t>
            </a:r>
            <a:br/>
            <a:r>
              <a:t>               Jing Zhang and</a:t>
            </a:r>
            <a:br/>
            <a:r>
              <a:t>               Xiaokang Zhang and</a:t>
            </a:r>
            <a:br/>
            <a:r>
              <a:t>               Lemao Liu and</a:t>
            </a:r>
            <a:br/>
            <a:r>
              <a:t>               Cuiping Li and</a:t>
            </a:r>
            <a:br/>
            <a:r>
              <a:t>               Hong Chen},</a:t>
            </a:r>
            <a:br/>
            <a:r>
              <a:t>  title     = {Injecting Numerical Reasoning Skills into Knowledge Base Question</a:t>
            </a:r>
            <a:br/>
            <a:r>
              <a:t>               Answering Models},</a:t>
            </a:r>
            <a:br/>
            <a:r>
              <a:t>  journal   = {CoRR},</a:t>
            </a:r>
            <a:br/>
            <a:r>
              <a:t>  volume    = {abs/2112.06109},</a:t>
            </a:r>
            <a:br/>
            <a:r>
              <a:t>  year      = {2021},</a:t>
            </a:r>
            <a:br/>
            <a:r>
              <a:t>  url       = {https://arxiv.org/abs/2112.06109},</a:t>
            </a:r>
            <a:br/>
            <a:r>
              <a:t>  eprinttype = {arXiv},</a:t>
            </a:r>
            <a:br/>
            <a:r>
              <a:t>  eprint    = {2112.06109},</a:t>
            </a:r>
            <a:br/>
            <a:r>
              <a:t>  timestamp = {Mon, 03 Jan 2022 15:45:35 +0100},</a:t>
            </a:r>
            <a:br/>
            <a:r>
              <a:t>  biburl    = {https://dblp.org/rec/journals/corr/abs-2112-06109.bib},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Graph Question Answering with semantic oriented fusion model.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https://doi.org/10.1016/j.knosys.2021.106954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@article{DBLP:journals/kbs/XiongWTWL21,</a:t>
            </a:r>
            <a:br/>
            <a:r>
              <a:t>  author    = {Haobo Xiong and</a:t>
            </a:r>
            <a:br/>
            <a:r>
              <a:t>               Shuting Wang and</a:t>
            </a:r>
            <a:br/>
            <a:r>
              <a:t>               Mingrong Tang and</a:t>
            </a:r>
            <a:br/>
            <a:r>
              <a:t>               Liping Wang and</a:t>
            </a:r>
            <a:br/>
            <a:r>
              <a:t>               Xuemin Lin},</a:t>
            </a:r>
            <a:br/>
            <a:r>
              <a:t>  title     = {Knowledge Graph Question Answering with semantic oriented fusion model},</a:t>
            </a:r>
            <a:br/>
            <a:r>
              <a:t>  journal   = {Knowl. Based Syst.},</a:t>
            </a:r>
            <a:br/>
            <a:r>
              <a:t>  volume    = {221},</a:t>
            </a:r>
            <a:br/>
            <a:r>
              <a:t>  pages     = {106954},</a:t>
            </a:r>
            <a:br/>
            <a:r>
              <a:t>  year      = {2021},</a:t>
            </a:r>
            <a:br/>
            <a:r>
              <a:t>  url       = {https://doi.org/10.1016/j.knosys.2021.106954},</a:t>
            </a:r>
            <a:br/>
            <a:r>
              <a:t>  doi       = {10.1016/j.knosys.2021.106954},</a:t>
            </a:r>
            <a:br/>
            <a:r>
              <a:t>  timestamp = {Thu, 09 Sep 2021 21:43:34 +0200},</a:t>
            </a:r>
            <a:br/>
            <a:r>
              <a:t>  biburl    = {https://dblp.org/rec/journals/kbs/XiongWTWL21.bib},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Video as Conditional Graph Hierarchy for Multi-Granular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https://arxiv.org/abs/2112.06197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@article{DBLP:journals/corr/abs-2112-06197,</a:t>
            </a:r>
            <a:br/>
            <a:r>
              <a:t>  author    = {Junbin Xiao and</a:t>
            </a:r>
            <a:br/>
            <a:r>
              <a:t>               Angela Yao and</a:t>
            </a:r>
            <a:br/>
            <a:r>
              <a:t>               Zhiyuan Liu and</a:t>
            </a:r>
            <a:br/>
            <a:r>
              <a:t>               Yicong Li and</a:t>
            </a:r>
            <a:br/>
            <a:r>
              <a:t>               Wei Ji and</a:t>
            </a:r>
            <a:br/>
            <a:r>
              <a:t>               Tat{-}Seng Chua},</a:t>
            </a:r>
            <a:br/>
            <a:r>
              <a:t>  title     = {Video as Conditional Graph Hierarchy for Multi-Granular Question Answering},</a:t>
            </a:r>
            <a:br/>
            <a:r>
              <a:t>  journal   = {CoRR},</a:t>
            </a:r>
            <a:br/>
            <a:r>
              <a:t>  volume    = {abs/2112.06197},</a:t>
            </a:r>
            <a:br/>
            <a:r>
              <a:t>  year      = {2021},</a:t>
            </a:r>
            <a:br/>
            <a:r>
              <a:t>  url       = {https://arxiv.org/abs/2112.06197},</a:t>
            </a:r>
            <a:br/>
            <a:r>
              <a:t>  eprinttype = {arXiv},</a:t>
            </a:r>
            <a:br/>
            <a:r>
              <a:t>  eprint    = {2112.06197},</a:t>
            </a:r>
            <a:br/>
            <a:r>
              <a:t>  timestamp = {Mon, 03 Jan 2022 15:45:35 +0100},</a:t>
            </a:r>
            <a:br/>
            <a:r>
              <a:t>  biburl    = {https://dblp.org/rec/journals/corr/abs-2112-06197.bib},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Change Detection Meets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https://arxiv.org/abs/2112.06343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@article{DBLP:journals/corr/abs-2112-06343,</a:t>
            </a:r>
            <a:br/>
            <a:r>
              <a:t>  author    = {Zhenghang Yuan and</a:t>
            </a:r>
            <a:br/>
            <a:r>
              <a:t>               Lichao Mou and</a:t>
            </a:r>
            <a:br/>
            <a:r>
              <a:t>               Zhitong Xiong and</a:t>
            </a:r>
            <a:br/>
            <a:r>
              <a:t>               Xiaoxiang Zhu},</a:t>
            </a:r>
            <a:br/>
            <a:r>
              <a:t>  title     = {Change Detection Meets Visual Question Answering},</a:t>
            </a:r>
            <a:br/>
            <a:r>
              <a:t>  journal   = {CoRR},</a:t>
            </a:r>
            <a:br/>
            <a:r>
              <a:t>  volume    = {abs/2112.06343},</a:t>
            </a:r>
            <a:br/>
            <a:r>
              <a:t>  year      = {2021},</a:t>
            </a:r>
            <a:br/>
            <a:r>
              <a:t>  url       = {https://arxiv.org/abs/2112.06343},</a:t>
            </a:r>
            <a:br/>
            <a:r>
              <a:t>  eprinttype = {arXiv},</a:t>
            </a:r>
            <a:br/>
            <a:r>
              <a:t>  eprint    = {2112.06343},</a:t>
            </a:r>
            <a:br/>
            <a:r>
              <a:t>  timestamp = {Mon, 03 Jan 2022 15:45:35 +0100},</a:t>
            </a:r>
            <a:br/>
            <a:r>
              <a:t>  biburl    = {https://dblp.org/rec/journals/corr/abs-2112-06343.bib},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and Diagnosing Knowledge-Based Visual Question Answering via Entity Enhanced Knowledge </a:t>
            </a:r>
            <a:br/>
            <a:r>
              <a:t> Injection.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https://arxiv.org/abs/2112.06888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@article{DBLP:journals/corr/abs-2112-06888,</a:t>
            </a:r>
            <a:br/>
            <a:r>
              <a:t>  author    = {Diego Garc{\'{\i}}a{-}Olano and</a:t>
            </a:r>
            <a:br/>
            <a:r>
              <a:t>               Yasumasa Onoe and</a:t>
            </a:r>
            <a:br/>
            <a:r>
              <a:t>               Joydeep Ghosh},</a:t>
            </a:r>
            <a:br/>
            <a:r>
              <a:t>  title     = {Improving and Diagnosing Knowledge-Based Visual Question Answering</a:t>
            </a:r>
            <a:br/>
            <a:r>
              <a:t>               via Entity Enhanced Knowledge Injection},</a:t>
            </a:r>
            <a:br/>
            <a:r>
              <a:t>  journal   = {CoRR},</a:t>
            </a:r>
            <a:br/>
            <a:r>
              <a:t>  volume    = {abs/2112.06888},</a:t>
            </a:r>
            <a:br/>
            <a:r>
              <a:t>  year      = {2021},</a:t>
            </a:r>
            <a:br/>
            <a:r>
              <a:t>  url       = {https://arxiv.org/abs/2112.06888},</a:t>
            </a:r>
            <a:br/>
            <a:r>
              <a:t>  eprinttype = {arXiv},</a:t>
            </a:r>
            <a:br/>
            <a:r>
              <a:t>  eprint    = {2112.06888},</a:t>
            </a:r>
            <a:br/>
            <a:r>
              <a:t>  timestamp = {Mon, 03 Jan 2022 15:45:35 +0100},</a:t>
            </a:r>
            <a:br/>
            <a:r>
              <a:t>  biburl    = {https://dblp.org/rec/journals/corr/abs-2112-06888.bib},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Bilateral Cross-Modality Graph Matching Attention for Feature Fusion in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https://arxiv.org/abs/2112.07270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@article{DBLP:journals/corr/abs-2112-07270,</a:t>
            </a:r>
            <a:br/>
            <a:r>
              <a:t>  author    = {Jianjian Cao and</a:t>
            </a:r>
            <a:br/>
            <a:r>
              <a:t>               Xiameng Qin and</a:t>
            </a:r>
            <a:br/>
            <a:r>
              <a:t>               Sanyuan Zhao and</a:t>
            </a:r>
            <a:br/>
            <a:r>
              <a:t>               Jianbing Shen},</a:t>
            </a:r>
            <a:br/>
            <a:r>
              <a:t>  title     = {Bilateral Cross-Modality Graph Matching Attention for Feature Fusion</a:t>
            </a:r>
            <a:br/>
            <a:r>
              <a:t>               in Visual Question Answering},</a:t>
            </a:r>
            <a:br/>
            <a:r>
              <a:t>  journal   = {CoRR},</a:t>
            </a:r>
            <a:br/>
            <a:r>
              <a:t>  volume    = {abs/2112.07270},</a:t>
            </a:r>
            <a:br/>
            <a:r>
              <a:t>  year      = {2021},</a:t>
            </a:r>
            <a:br/>
            <a:r>
              <a:t>  url       = {https://arxiv.org/abs/2112.07270},</a:t>
            </a:r>
            <a:br/>
            <a:r>
              <a:t>  eprinttype = {arXiv},</a:t>
            </a:r>
            <a:br/>
            <a:r>
              <a:t>  eprint    = {2112.07270},</a:t>
            </a:r>
            <a:br/>
            <a:r>
              <a:t>  timestamp = {Mon, 03 Jan 2022 15:45:35 +0100},</a:t>
            </a:r>
            <a:br/>
            <a:r>
              <a:t>  biburl    = {https://dblp.org/rec/journals/corr/abs-2112-07270.bib},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Multi-Instance Training for Question Answering Across Table and Linked Text.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https://arxiv.org/abs/2112.07337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@article{DBLP:journals/corr/abs-2112-07337,</a:t>
            </a:r>
            <a:br/>
            <a:r>
              <a:t>  author    = {Vishwajeet Kumar and</a:t>
            </a:r>
            <a:br/>
            <a:r>
              <a:t>               Saneem A. Chemmengath and</a:t>
            </a:r>
            <a:br/>
            <a:r>
              <a:t>               Yash Gupta and</a:t>
            </a:r>
            <a:br/>
            <a:r>
              <a:t>               Jaydeep Sen and</a:t>
            </a:r>
            <a:br/>
            <a:r>
              <a:t>               Samarth Bharadwaj and</a:t>
            </a:r>
            <a:br/>
            <a:r>
              <a:t>               Soumen Chakrabarti},</a:t>
            </a:r>
            <a:br/>
            <a:r>
              <a:t>  title     = {Multi-Instance Training for Question Answering Across Table and Linked</a:t>
            </a:r>
            <a:br/>
            <a:r>
              <a:t>               Text},</a:t>
            </a:r>
            <a:br/>
            <a:r>
              <a:t>  journal   = {CoRR},</a:t>
            </a:r>
            <a:br/>
            <a:r>
              <a:t>  volume    = {abs/2112.07337},</a:t>
            </a:r>
            <a:br/>
            <a:r>
              <a:t>  year      = {2021},</a:t>
            </a:r>
            <a:br/>
            <a:r>
              <a:t>  url       = {https://arxiv.org/abs/2112.07337},</a:t>
            </a:r>
            <a:br/>
            <a:r>
              <a:t>  eprinttype = {arXiv},</a:t>
            </a:r>
            <a:br/>
            <a:r>
              <a:t>  eprint    = {2112.07337},</a:t>
            </a:r>
            <a:br/>
            <a:r>
              <a:t>  timestamp = {Mon, 03 Jan 2022 15:45:35 +0100},</a:t>
            </a:r>
            <a:br/>
            <a:r>
              <a:t>  biburl    = {https://dblp.org/rec/journals/corr/abs-2112-07337.bib},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You Only Need One Model for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https://arxiv.org/abs/2112.07381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@article{DBLP:journals/corr/abs-2112-07381,</a:t>
            </a:r>
            <a:br/>
            <a:r>
              <a:t>  author    = {Haejun Lee and</a:t>
            </a:r>
            <a:br/>
            <a:r>
              <a:t>               Akhil Kedia and</a:t>
            </a:r>
            <a:br/>
            <a:r>
              <a:t>               Jongwon Lee and</a:t>
            </a:r>
            <a:br/>
            <a:r>
              <a:t>               Ashwin Paranjape and</a:t>
            </a:r>
            <a:br/>
            <a:r>
              <a:t>               Christopher D. Manning and</a:t>
            </a:r>
            <a:br/>
            <a:r>
              <a:t>               Kyoung{-}Gu Woo},</a:t>
            </a:r>
            <a:br/>
            <a:r>
              <a:t>  title     = {You Only Need One Model for Open-domain Question Answering},</a:t>
            </a:r>
            <a:br/>
            <a:r>
              <a:t>  journal   = {CoRR},</a:t>
            </a:r>
            <a:br/>
            <a:r>
              <a:t>  volume    = {abs/2112.07381},</a:t>
            </a:r>
            <a:br/>
            <a:r>
              <a:t>  year      = {2021},</a:t>
            </a:r>
            <a:br/>
            <a:r>
              <a:t>  url       = {https://arxiv.org/abs/2112.07381},</a:t>
            </a:r>
            <a:br/>
            <a:r>
              <a:t>  eprinttype = {arXiv},</a:t>
            </a:r>
            <a:br/>
            <a:r>
              <a:t>  eprint    = {2112.07381},</a:t>
            </a:r>
            <a:br/>
            <a:r>
              <a:t>  timestamp = {Mon, 03 Jan 2022 15:45:35 +0100},</a:t>
            </a:r>
            <a:br/>
            <a:r>
              <a:t>  biburl    = {https://dblp.org/rec/journals/corr/abs-2112-07381.bib},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Scaling Up Query-Focused Summarization to Meet Open-Domain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https://arxiv.org/abs/2112.07536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@article{DBLP:journals/corr/abs-2112-07536,</a:t>
            </a:r>
            <a:br/>
            <a:r>
              <a:t>  author    = {Weijia Zhang and</a:t>
            </a:r>
            <a:br/>
            <a:r>
              <a:t>               Svitlana Vakulenko and</a:t>
            </a:r>
            <a:br/>
            <a:r>
              <a:t>               Thilina Rajapakse and</a:t>
            </a:r>
            <a:br/>
            <a:r>
              <a:t>               Evangelos Kanoulas},</a:t>
            </a:r>
            <a:br/>
            <a:r>
              <a:t>  title     = {Scaling Up Query-Focused Summarization to Meet Open-Domain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{abs/2112.07536},</a:t>
            </a:r>
            <a:br/>
            <a:r>
              <a:t>  year      = {2021},</a:t>
            </a:r>
            <a:br/>
            <a:r>
              <a:t>  url       = {https://arxiv.org/abs/2112.07536},</a:t>
            </a:r>
            <a:br/>
            <a:r>
              <a:t>  eprinttype = {arXiv},</a:t>
            </a:r>
            <a:br/>
            <a:r>
              <a:t>  eprint    = {2112.07536},</a:t>
            </a:r>
            <a:br/>
            <a:r>
              <a:t>  timestamp = {Mon, 03 Jan 2022 15:45:35 +0100},</a:t>
            </a:r>
            <a:br/>
            <a:r>
              <a:t>  biburl    = {https://dblp.org/rec/journals/corr/abs-2112-07536.bib},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Dual-Key Multimodal Backdoors for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https://arxiv.org/abs/2112.07668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@article{DBLP:journals/corr/abs-2112-07668,</a:t>
            </a:r>
            <a:br/>
            <a:r>
              <a:t>  author    = {Matthew Walmer and</a:t>
            </a:r>
            <a:br/>
            <a:r>
              <a:t>               Karan Sikka and</a:t>
            </a:r>
            <a:br/>
            <a:r>
              <a:t>               Indranil Sur and</a:t>
            </a:r>
            <a:br/>
            <a:r>
              <a:t>               Abhinav Shrivastava and</a:t>
            </a:r>
            <a:br/>
            <a:r>
              <a:t>               Susmit Jha},</a:t>
            </a:r>
            <a:br/>
            <a:r>
              <a:t>  title     = {Dual-Key Multimodal Backdoors for Visual Question Answering},</a:t>
            </a:r>
            <a:br/>
            <a:r>
              <a:t>  journal   = {CoRR},</a:t>
            </a:r>
            <a:br/>
            <a:r>
              <a:t>  volume    = {abs/2112.07668},</a:t>
            </a:r>
            <a:br/>
            <a:r>
              <a:t>  year      = {2021},</a:t>
            </a:r>
            <a:br/>
            <a:r>
              <a:t>  url       = {https://arxiv.org/abs/2112.07668},</a:t>
            </a:r>
            <a:br/>
            <a:r>
              <a:t>  eprinttype = {arXiv},</a:t>
            </a:r>
            <a:br/>
            <a:r>
              <a:t>  eprint    = {2112.07668},</a:t>
            </a:r>
            <a:br/>
            <a:r>
              <a:t>  timestamp = {Mon, 03 Jan 2022 15:45:35 +0100},</a:t>
            </a:r>
            <a:br/>
            <a:r>
              <a:t>  biburl    = {https://dblp.org/rec/journals/corr/abs-2112-07668.bib},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3D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https://arxiv.org/abs/2112.08359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@article{DBLP:journals/corr/abs-2112-08359,</a:t>
            </a:r>
            <a:br/>
            <a:r>
              <a:t>  author    = {Shuquan Ye and</a:t>
            </a:r>
            <a:br/>
            <a:r>
              <a:t>               Dongdong Chen and</a:t>
            </a:r>
            <a:br/>
            <a:r>
              <a:t>               Songfang Han and</a:t>
            </a:r>
            <a:br/>
            <a:r>
              <a:t>               Jing Liao},</a:t>
            </a:r>
            <a:br/>
            <a:r>
              <a:t>  title     = {3D Question Answering},</a:t>
            </a:r>
            <a:br/>
            <a:r>
              <a:t>  journal   = {CoRR},</a:t>
            </a:r>
            <a:br/>
            <a:r>
              <a:t>  volume    = {abs/2112.08359},</a:t>
            </a:r>
            <a:br/>
            <a:r>
              <a:t>  year      = {2021},</a:t>
            </a:r>
            <a:br/>
            <a:r>
              <a:t>  url       = {https://arxiv.org/abs/2112.08359},</a:t>
            </a:r>
            <a:br/>
            <a:r>
              <a:t>  eprinttype = {arXiv},</a:t>
            </a:r>
            <a:br/>
            <a:r>
              <a:t>  eprint    = {2112.08359},</a:t>
            </a:r>
            <a:br/>
            <a:r>
              <a:t>  timestamp = {Mon, 03 Jan 2022 15:45:35 +0100},</a:t>
            </a:r>
            <a:br/>
            <a:r>
              <a:t>  biburl    = {https://dblp.org/rec/journals/corr/abs-2112-08359.bib},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Block-Skim: Efficient Question Answering for Transformer.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https://arxiv.org/abs/2112.08560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@article{DBLP:journals/corr/abs-2112-08560,</a:t>
            </a:r>
            <a:br/>
            <a:r>
              <a:t>  author    = {Yue Guan and</a:t>
            </a:r>
            <a:br/>
            <a:r>
              <a:t>               Zhengyi Li and</a:t>
            </a:r>
            <a:br/>
            <a:r>
              <a:t>               Jingwen Leng and</a:t>
            </a:r>
            <a:br/>
            <a:r>
              <a:t>               Zhouhan Lin and</a:t>
            </a:r>
            <a:br/>
            <a:r>
              <a:t>               Minyi Guo and</a:t>
            </a:r>
            <a:br/>
            <a:r>
              <a:t>               Yuhao Zhu},</a:t>
            </a:r>
            <a:br/>
            <a:r>
              <a:t>  title     = {Block-Skim: Efficient Question Answering for Transformer},</a:t>
            </a:r>
            <a:br/>
            <a:r>
              <a:t>  journal   = {CoRR},</a:t>
            </a:r>
            <a:br/>
            <a:r>
              <a:t>  volume    = {abs/2112.08560},</a:t>
            </a:r>
            <a:br/>
            <a:r>
              <a:t>  year      = {2021},</a:t>
            </a:r>
            <a:br/>
            <a:r>
              <a:t>  url       = {https://arxiv.org/abs/2112.08560},</a:t>
            </a:r>
            <a:br/>
            <a:r>
              <a:t>  eprinttype = {arXiv},</a:t>
            </a:r>
            <a:br/>
            <a:r>
              <a:t>  eprint    = {2112.08560},</a:t>
            </a:r>
            <a:br/>
            <a:r>
              <a:t>  timestamp = {Mon, 03 Jan 2022 15:45:35 +0100},</a:t>
            </a:r>
            <a:br/>
            <a:r>
              <a:t>  biburl    = {https://dblp.org/rec/journals/corr/abs-2112-08560.bib},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deep fusion for image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https://doi.org/10.1016/j.knosys.2020.106639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@article{DBLP:journals/kbs/ZhangYWW21,</a:t>
            </a:r>
            <a:br/>
            <a:r>
              <a:t>  author    = {Weifeng Zhang and</a:t>
            </a:r>
            <a:br/>
            <a:r>
              <a:t>               Jing Yu and</a:t>
            </a:r>
            <a:br/>
            <a:r>
              <a:t>               Yuxia Wang and</a:t>
            </a:r>
            <a:br/>
            <a:r>
              <a:t>               Wei Wang},</a:t>
            </a:r>
            <a:br/>
            <a:r>
              <a:t>  title     = {Multimodal deep fusion for image question answering},</a:t>
            </a:r>
            <a:br/>
            <a:r>
              <a:t>  journal   = {Knowl. Based Syst.},</a:t>
            </a:r>
            <a:br/>
            <a:r>
              <a:t>  volume    = {212},</a:t>
            </a:r>
            <a:br/>
            <a:r>
              <a:t>  pages     = {106639},</a:t>
            </a:r>
            <a:br/>
            <a:r>
              <a:t>  year      = {2021},</a:t>
            </a:r>
            <a:br/>
            <a:r>
              <a:t>  url       = {https://doi.org/10.1016/j.knosys.2020.106639},</a:t>
            </a:r>
            <a:br/>
            <a:r>
              <a:t>  doi       = {10.1016/j.knosys.2020.106639},</a:t>
            </a:r>
            <a:br/>
            <a:r>
              <a:t>  timestamp = {Mon, 15 Nov 2021 14:55:44 +0100},</a:t>
            </a:r>
            <a:br/>
            <a:r>
              <a:t>  biburl    = {https://dblp.org/rec/journals/kbs/ZhangYWW21.bib},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QuALITY: Question Answering with Long Input Texts, Yes!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https://arxiv.org/abs/2112.08608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@article{DBLP:journals/corr/abs-2112-08608,</a:t>
            </a:r>
            <a:br/>
            <a:r>
              <a:t>  author    = {Richard Yuanzhe Pang and</a:t>
            </a:r>
            <a:br/>
            <a:r>
              <a:t>               Alicia Parrish and</a:t>
            </a:r>
            <a:br/>
            <a:r>
              <a:t>               Nitish Joshi and</a:t>
            </a:r>
            <a:br/>
            <a:r>
              <a:t>               Nikita Nangia and</a:t>
            </a:r>
            <a:br/>
            <a:r>
              <a:t>               Jason Phang and</a:t>
            </a:r>
            <a:br/>
            <a:r>
              <a:t>               Angelica Chen and</a:t>
            </a:r>
            <a:br/>
            <a:r>
              <a:t>               Vishakh Padmakumar and</a:t>
            </a:r>
            <a:br/>
            <a:r>
              <a:t>               Johnny Ma and</a:t>
            </a:r>
            <a:br/>
            <a:r>
              <a:t>               Jana Thompson and</a:t>
            </a:r>
            <a:br/>
            <a:r>
              <a:t>               He He and</a:t>
            </a:r>
            <a:br/>
            <a:r>
              <a:t>               Samuel R. Bowman},</a:t>
            </a:r>
            <a:br/>
            <a:r>
              <a:t>  title     = {QuALITY: Question Answering with Long Input Texts, Yes!},</a:t>
            </a:r>
            <a:br/>
            <a:r>
              <a:t>  journal   = {CoRR},</a:t>
            </a:r>
            <a:br/>
            <a:r>
              <a:t>  volume    = {abs/2112.08608},</a:t>
            </a:r>
            <a:br/>
            <a:r>
              <a:t>  year      = {2021},</a:t>
            </a:r>
            <a:br/>
            <a:r>
              <a:t>  url       = {https://arxiv.org/abs/2112.08608},</a:t>
            </a:r>
            <a:br/>
            <a:r>
              <a:t>  eprinttype = {arXiv},</a:t>
            </a:r>
            <a:br/>
            <a:r>
              <a:t>  eprint    = {2112.08608},</a:t>
            </a:r>
            <a:br/>
            <a:r>
              <a:t>  timestamp = {Tue, 04 Jan 2022 08:25:10 +0100},</a:t>
            </a:r>
            <a:br/>
            <a:r>
              <a:t>  biburl    = {https://dblp.org/rec/journals/corr/abs-2112-08608.bib},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Utilizing Evidence Spans via Sequence-Level Contrastive Learning for Long-Context Question </a:t>
            </a:r>
            <a:br/>
            <a:r>
              <a:t>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https://arxiv.org/abs/2112.08777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@article{DBLP:journals/corr/abs-2112-08777,</a:t>
            </a:r>
            <a:br/>
            <a:r>
              <a:t>  author    = {Avi Caciularu and</a:t>
            </a:r>
            <a:br/>
            <a:r>
              <a:t>               Ido Dagan and</a:t>
            </a:r>
            <a:br/>
            <a:r>
              <a:t>               Jacob Goldberger and</a:t>
            </a:r>
            <a:br/>
            <a:r>
              <a:t>               Arman Cohan},</a:t>
            </a:r>
            <a:br/>
            <a:r>
              <a:t>  title     = {Utilizing Evidence Spans via Sequence-Level Contrastive Learning for</a:t>
            </a:r>
            <a:br/>
            <a:r>
              <a:t>               Long-Context Question Answering},</a:t>
            </a:r>
            <a:br/>
            <a:r>
              <a:t>  journal   = {CoRR},</a:t>
            </a:r>
            <a:br/>
            <a:r>
              <a:t>  volume    = {abs/2112.08777},</a:t>
            </a:r>
            <a:br/>
            <a:r>
              <a:t>  year      = {2021},</a:t>
            </a:r>
            <a:br/>
            <a:r>
              <a:t>  url       = {https://arxiv.org/abs/2112.08777},</a:t>
            </a:r>
            <a:br/>
            <a:r>
              <a:t>  eprinttype = {arXiv},</a:t>
            </a:r>
            <a:br/>
            <a:r>
              <a:t>  eprint    = {2112.08777},</a:t>
            </a:r>
            <a:br/>
            <a:r>
              <a:t>  timestamp = {Mon, 03 Jan 2022 15:45:35 +0100},</a:t>
            </a:r>
            <a:br/>
            <a:r>
              <a:t>  biburl    = {https://dblp.org/rec/journals/corr/abs-2112-08777.bib},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Ditch the Gold Standard: Re-evaluating Conversational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https://arxiv.org/abs/2112.08812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@article{DBLP:journals/corr/abs-2112-08812,</a:t>
            </a:r>
            <a:br/>
            <a:r>
              <a:t>  author    = {Huihan Li and</a:t>
            </a:r>
            <a:br/>
            <a:r>
              <a:t>               Tianyu Gao and</a:t>
            </a:r>
            <a:br/>
            <a:r>
              <a:t>               Manan Goenka and</a:t>
            </a:r>
            <a:br/>
            <a:r>
              <a:t>               Danqi Chen},</a:t>
            </a:r>
            <a:br/>
            <a:r>
              <a:t>  title     = {Ditch the Gold Standard: Re-evaluating Conversational Question Answering},</a:t>
            </a:r>
            <a:br/>
            <a:r>
              <a:t>  journal   = {CoRR},</a:t>
            </a:r>
            <a:br/>
            <a:r>
              <a:t>  volume    = {abs/2112.08812},</a:t>
            </a:r>
            <a:br/>
            <a:r>
              <a:t>  year      = {2021},</a:t>
            </a:r>
            <a:br/>
            <a:r>
              <a:t>  url       = {https://arxiv.org/abs/2112.08812},</a:t>
            </a:r>
            <a:br/>
            <a:r>
              <a:t>  eprinttype = {arXiv},</a:t>
            </a:r>
            <a:br/>
            <a:r>
              <a:t>  eprint    = {2112.08812},</a:t>
            </a:r>
            <a:br/>
            <a:r>
              <a:t>  timestamp = {Mon, 03 Jan 2022 15:45:35 +0100},</a:t>
            </a:r>
            <a:br/>
            <a:r>
              <a:t>  biburl    = {https://dblp.org/rec/journals/corr/abs-2112-08812.bib},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WebGPT: Browser-assisted question-answering with human feedback.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https://arxiv.org/abs/2112.09332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@article{DBLP:journals/corr/abs-2112-09332,</a:t>
            </a:r>
            <a:br/>
            <a:r>
              <a:t>  author    = {Reiichiro Nakano and</a:t>
            </a:r>
            <a:br/>
            <a:r>
              <a:t>               Jacob Hilton and</a:t>
            </a:r>
            <a:br/>
            <a:r>
              <a:t>               Suchir Balaji and</a:t>
            </a:r>
            <a:br/>
            <a:r>
              <a:t>               Jeff Wu and</a:t>
            </a:r>
            <a:br/>
            <a:r>
              <a:t>               Long Ouyang and</a:t>
            </a:r>
            <a:br/>
            <a:r>
              <a:t>               Christina Kim and</a:t>
            </a:r>
            <a:br/>
            <a:r>
              <a:t>               Christopher Hesse and</a:t>
            </a:r>
            <a:br/>
            <a:r>
              <a:t>               Shantanu Jain and</a:t>
            </a:r>
            <a:br/>
            <a:r>
              <a:t>               Vineet Kosaraju and</a:t>
            </a:r>
            <a:br/>
            <a:r>
              <a:t>               William Saunders and</a:t>
            </a:r>
            <a:br/>
            <a:r>
              <a:t>               Xu Jiang and</a:t>
            </a:r>
            <a:br/>
            <a:r>
              <a:t>               Karl Cobbe and</a:t>
            </a:r>
            <a:br/>
            <a:r>
              <a:t>               Tyna Eloundou and</a:t>
            </a:r>
            <a:br/>
            <a:r>
              <a:t>               Gretchen Krueger and</a:t>
            </a:r>
            <a:br/>
            <a:r>
              <a:t>               Kevin Button and</a:t>
            </a:r>
            <a:br/>
            <a:r>
              <a:t>               Matthew Knight and</a:t>
            </a:r>
            <a:br/>
            <a:r>
              <a:t>               Benjamin Chess and</a:t>
            </a:r>
            <a:br/>
            <a:r>
              <a:t>               John Schulman},</a:t>
            </a:r>
            <a:br/>
            <a:r>
              <a:t>  title     = {WebGPT: Browser-assisted question-answering with human feedback},</a:t>
            </a:r>
            <a:br/>
            <a:r>
              <a:t>  journal   = {CoRR},</a:t>
            </a:r>
            <a:br/>
            <a:r>
              <a:t>  volume    = {abs/2112.09332},</a:t>
            </a:r>
            <a:br/>
            <a:r>
              <a:t>  year      = {2021},</a:t>
            </a:r>
            <a:br/>
            <a:r>
              <a:t>  url       = {https://arxiv.org/abs/2112.09332},</a:t>
            </a:r>
            <a:br/>
            <a:r>
              <a:t>  eprinttype = {arXiv},</a:t>
            </a:r>
            <a:br/>
            <a:r>
              <a:t>  eprint    = {2112.09332},</a:t>
            </a:r>
            <a:br/>
            <a:r>
              <a:t>  timestamp = {Mon, 03 Jan 2022 15:45:35 +0100},</a:t>
            </a:r>
            <a:br/>
            <a:r>
              <a:t>  biburl    = {https://dblp.org/rec/journals/corr/abs-2112-09332.bib},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ActKnow: Active External Knowledge Infusion Learning for Question Answering in Low Data Regime.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https://arxiv.org/abs/2112.09423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@article{DBLP:journals/corr/abs-2112-09423,</a:t>
            </a:r>
            <a:br/>
            <a:r>
              <a:t>  author    = {K. M. Annervaz and</a:t>
            </a:r>
            <a:br/>
            <a:r>
              <a:t>               Pritam Kumar Nath and</a:t>
            </a:r>
            <a:br/>
            <a:r>
              <a:t>               Ambedkar Dukkipati},</a:t>
            </a:r>
            <a:br/>
            <a:r>
              <a:t>  title     = {ActKnow: Active External Knowledge Infusion Learning for Question</a:t>
            </a:r>
            <a:br/>
            <a:r>
              <a:t>               Answering in Low Data Regime},</a:t>
            </a:r>
            <a:br/>
            <a:r>
              <a:t>  journal   = {CoRR},</a:t>
            </a:r>
            <a:br/>
            <a:r>
              <a:t>  volume    = {abs/2112.09423},</a:t>
            </a:r>
            <a:br/>
            <a:r>
              <a:t>  year      = {2021},</a:t>
            </a:r>
            <a:br/>
            <a:r>
              <a:t>  url       = {https://arxiv.org/abs/2112.09423},</a:t>
            </a:r>
            <a:br/>
            <a:r>
              <a:t>  eprinttype = {arXiv},</a:t>
            </a:r>
            <a:br/>
            <a:r>
              <a:t>  eprint    = {2112.09423},</a:t>
            </a:r>
            <a:br/>
            <a:r>
              <a:t>  timestamp = {Mon, 03 Jan 2022 15:45:35 +0100},</a:t>
            </a:r>
            <a:br/>
            <a:r>
              <a:t>  biburl    = {https://dblp.org/rec/journals/corr/abs-2112-09423.bib},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Explanation as Question Answering based on Design Knowledge.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https://arxiv.org/abs/2112.09616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@article{DBLP:journals/corr/abs-2112-09616,</a:t>
            </a:r>
            <a:br/>
            <a:r>
              <a:t>  author    = {Ashok K. Goel and</a:t>
            </a:r>
            <a:br/>
            <a:r>
              <a:t>               Vrinda Nandan and</a:t>
            </a:r>
            <a:br/>
            <a:r>
              <a:t>               Eric Gregori and</a:t>
            </a:r>
            <a:br/>
            <a:r>
              <a:t>               Sungeun An and</a:t>
            </a:r>
            <a:br/>
            <a:r>
              <a:t>               Spencer Rugaber},</a:t>
            </a:r>
            <a:br/>
            <a:r>
              <a:t>  title     = {Explanation as Question Answering based on Design Knowledge},</a:t>
            </a:r>
            <a:br/>
            <a:r>
              <a:t>  journal   = {CoRR},</a:t>
            </a:r>
            <a:br/>
            <a:r>
              <a:t>  volume    = {abs/2112.09616},</a:t>
            </a:r>
            <a:br/>
            <a:r>
              <a:t>  year      = {2021},</a:t>
            </a:r>
            <a:br/>
            <a:r>
              <a:t>  url       = {https://arxiv.org/abs/2112.09616},</a:t>
            </a:r>
            <a:br/>
            <a:r>
              <a:t>  eprinttype = {arXiv},</a:t>
            </a:r>
            <a:br/>
            <a:r>
              <a:t>  eprint    = {2112.09616},</a:t>
            </a:r>
            <a:br/>
            <a:r>
              <a:t>  timestamp = {Mon, 03 Jan 2022 15:45:35 +0100},</a:t>
            </a:r>
            <a:br/>
            <a:r>
              <a:t>  biburl    = {https://dblp.org/rec/journals/corr/abs-2112-09616.bib},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Reasoning Chain Based Adversarial Attack for Multi-hop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https://arxiv.org/abs/2112.09658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@article{DBLP:journals/corr/abs-2112-09658,</a:t>
            </a:r>
            <a:br/>
            <a:r>
              <a:t>  author    = {Jiayu Ding and</a:t>
            </a:r>
            <a:br/>
            <a:r>
              <a:t>               Siyuan Wang and</a:t>
            </a:r>
            <a:br/>
            <a:r>
              <a:t>               Qin Chen and</a:t>
            </a:r>
            <a:br/>
            <a:r>
              <a:t>               Zhongyu Wei},</a:t>
            </a:r>
            <a:br/>
            <a:r>
              <a:t>  title     = {Reasoning Chain Based Adversarial Attack for Multi-hop Question Answering},</a:t>
            </a:r>
            <a:br/>
            <a:r>
              <a:t>  journal   = {CoRR},</a:t>
            </a:r>
            <a:br/>
            <a:r>
              <a:t>  volume    = {abs/2112.09658},</a:t>
            </a:r>
            <a:br/>
            <a:r>
              <a:t>  year      = {2021},</a:t>
            </a:r>
            <a:br/>
            <a:r>
              <a:t>  url       = {https://arxiv.org/abs/2112.09658},</a:t>
            </a:r>
            <a:br/>
            <a:r>
              <a:t>  eprinttype = {arXiv},</a:t>
            </a:r>
            <a:br/>
            <a:r>
              <a:t>  eprint    = {2112.09658},</a:t>
            </a:r>
            <a:br/>
            <a:r>
              <a:t>  timestamp = {Mon, 03 Jan 2022 15:45:35 +0100},</a:t>
            </a:r>
            <a:br/>
            <a:r>
              <a:t>  biburl    = {https://dblp.org/rec/journals/corr/abs-2112-09658.bib},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Cascading Adaptors to Leverage English Data to Improve Performance of Question Answering for </a:t>
            </a:r>
            <a:br/>
            <a:r>
              <a:t> Low-Resource Languages.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https://arxiv.org/abs/2112.09866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@article{DBLP:journals/corr/abs-2112-09866,</a:t>
            </a:r>
            <a:br/>
            <a:r>
              <a:t>  author    = {Hariom A. Pandya and</a:t>
            </a:r>
            <a:br/>
            <a:r>
              <a:t>               Bhavik Ardeshna and</a:t>
            </a:r>
            <a:br/>
            <a:r>
              <a:t>               Brijesh S. Bhatt},</a:t>
            </a:r>
            <a:br/>
            <a:r>
              <a:t>  title     = {Cascading Adaptors to Leverage English Data to Improve Performance</a:t>
            </a:r>
            <a:br/>
            <a:r>
              <a:t>               of Question Answering for Low-Resource Languages},</a:t>
            </a:r>
            <a:br/>
            <a:r>
              <a:t>  journal   = {CoRR},</a:t>
            </a:r>
            <a:br/>
            <a:r>
              <a:t>  volume    = {abs/2112.09866},</a:t>
            </a:r>
            <a:br/>
            <a:r>
              <a:t>  year      = {2021},</a:t>
            </a:r>
            <a:br/>
            <a:r>
              <a:t>  url       = {https://arxiv.org/abs/2112.09866},</a:t>
            </a:r>
            <a:br/>
            <a:r>
              <a:t>  eprinttype = {arXiv},</a:t>
            </a:r>
            <a:br/>
            <a:r>
              <a:t>  eprint    = {2112.09866},</a:t>
            </a:r>
            <a:br/>
            <a:r>
              <a:t>  timestamp = {Mon, 03 Jan 2022 15:45:35 +0100},</a:t>
            </a:r>
            <a:br/>
            <a:r>
              <a:t>  biburl    = {https://dblp.org/rec/journals/corr/abs-2112-09866.bib},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ScanQA: 3D Question Answering for Spatial Scene Understanding.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https://arxiv.org/abs/2112.10482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@article{DBLP:journals/corr/abs-2112-10482,</a:t>
            </a:r>
            <a:br/>
            <a:r>
              <a:t>  author    = {Daichi Azuma and</a:t>
            </a:r>
            <a:br/>
            <a:r>
              <a:t>               Taiki Miyanishi and</a:t>
            </a:r>
            <a:br/>
            <a:r>
              <a:t>               Shuhei Kurita and</a:t>
            </a:r>
            <a:br/>
            <a:r>
              <a:t>               Motoaki Kawanabe},</a:t>
            </a:r>
            <a:br/>
            <a:r>
              <a:t>  title     = {ScanQA: 3D Question Answering for Spatial Scene Understanding},</a:t>
            </a:r>
            <a:br/>
            <a:r>
              <a:t>  journal   = {CoRR},</a:t>
            </a:r>
            <a:br/>
            <a:r>
              <a:t>  volume    = {abs/2112.10482},</a:t>
            </a:r>
            <a:br/>
            <a:r>
              <a:t>  year      = {2021},</a:t>
            </a:r>
            <a:br/>
            <a:r>
              <a:t>  url       = {https://arxiv.org/abs/2112.10482},</a:t>
            </a:r>
            <a:br/>
            <a:r>
              <a:t>  eprinttype = {arXiv},</a:t>
            </a:r>
            <a:br/>
            <a:r>
              <a:t>  eprint    = {2112.10482},</a:t>
            </a:r>
            <a:br/>
            <a:r>
              <a:t>  timestamp = {Tue, 04 Jan 2022 15:59:27 +0100},</a:t>
            </a:r>
            <a:br/>
            <a:r>
              <a:t>  biburl    = {https://dblp.org/rec/journals/corr/abs-2112-10482.bib},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MuMuQA: Multimedia Multi-Hop News Question Answering via Cross-Media Knowledge Extraction and </a:t>
            </a:r>
            <a:br/>
            <a:r>
              <a:t> Grounding.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https://arxiv.org/abs/2112.10728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@article{DBLP:journals/corr/abs-2112-10728,</a:t>
            </a:r>
            <a:br/>
            <a:r>
              <a:t>  author    = {Revanth Gangi Reddy and</a:t>
            </a:r>
            <a:br/>
            <a:r>
              <a:t>               Xilin Rui and</a:t>
            </a:r>
            <a:br/>
            <a:r>
              <a:t>               Manling Li and</a:t>
            </a:r>
            <a:br/>
            <a:r>
              <a:t>               Xudong Lin and</a:t>
            </a:r>
            <a:br/>
            <a:r>
              <a:t>               Haoyang Wen and</a:t>
            </a:r>
            <a:br/>
            <a:r>
              <a:t>               Jaemin Cho and</a:t>
            </a:r>
            <a:br/>
            <a:r>
              <a:t>               Lifu Huang and</a:t>
            </a:r>
            <a:br/>
            <a:r>
              <a:t>               Mohit Bansal and</a:t>
            </a:r>
            <a:br/>
            <a:r>
              <a:t>               Avirup Sil and</a:t>
            </a:r>
            <a:br/>
            <a:r>
              <a:t>               Shih{-}Fu Chang and</a:t>
            </a:r>
            <a:br/>
            <a:r>
              <a:t>               Alexander G. Schwing and</a:t>
            </a:r>
            <a:br/>
            <a:r>
              <a:t>               Heng Ji},</a:t>
            </a:r>
            <a:br/>
            <a:r>
              <a:t>  title     = {MuMuQA: Multimedia Multi-Hop News Question Answering via Cross-Media</a:t>
            </a:r>
            <a:br/>
            <a:r>
              <a:t>               Knowledge Extraction and Grounding},</a:t>
            </a:r>
            <a:br/>
            <a:r>
              <a:t>  journal   = {CoRR},</a:t>
            </a:r>
            <a:br/>
            <a:r>
              <a:t>  volume    = {abs/2112.10728},</a:t>
            </a:r>
            <a:br/>
            <a:r>
              <a:t>  year      = {2021},</a:t>
            </a:r>
            <a:br/>
            <a:r>
              <a:t>  url       = {https://arxiv.org/abs/2112.10728},</a:t>
            </a:r>
            <a:br/>
            <a:r>
              <a:t>  eprinttype = {arXiv},</a:t>
            </a:r>
            <a:br/>
            <a:r>
              <a:t>  eprint    = {2112.10728},</a:t>
            </a:r>
            <a:br/>
            <a:r>
              <a:t>  timestamp = {Wed, 19 Jan 2022 09:36:03 +0100},</a:t>
            </a:r>
            <a:br/>
            <a:r>
              <a:t>  biburl    = {https://dblp.org/rec/journals/corr/abs-2112-10728.bib},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Linguistic issues behind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https://doi.org/10.1111/lnc3.12417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@article{DBLP:journals/llc/BernardiP21,</a:t>
            </a:r>
            <a:br/>
            <a:r>
              <a:t>  author    = {Raffaella Bernardi and</a:t>
            </a:r>
            <a:br/>
            <a:r>
              <a:t>               Sandro Pezzelle},</a:t>
            </a:r>
            <a:br/>
            <a:r>
              <a:t>  title     = {Linguistic issues behind visual question answering},</a:t>
            </a:r>
            <a:br/>
            <a:r>
              <a:t>  journal   = {Lang. Linguistics Compass},</a:t>
            </a:r>
            <a:br/>
            <a:r>
              <a:t>  volume    = {15},</a:t>
            </a:r>
            <a:br/>
            <a:r>
              <a:t>  number    = {6},</a:t>
            </a:r>
            <a:br/>
            <a:r>
              <a:t>  year      = {2021},</a:t>
            </a:r>
            <a:br/>
            <a:r>
              <a:t>  url       = {https://doi.org/10.1111/lnc3.12417},</a:t>
            </a:r>
            <a:br/>
            <a:r>
              <a:t>  doi       = {10.1111/lnc3.12417},</a:t>
            </a:r>
            <a:br/>
            <a:r>
              <a:t>  timestamp = {Tue, 13 Jul 2021 13:24:43 +0200},</a:t>
            </a:r>
            <a:br/>
            <a:r>
              <a:t>  biburl    = {https://dblp.org/rec/journals/llc/BernardiP21.bib},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Inference Approach To Question Answering Over Knowledge Graphs.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https://arxiv.org/abs/2112.11070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@article{DBLP:journals/corr/abs-2112-11070,</a:t>
            </a:r>
            <a:br/>
            <a:r>
              <a:t>  author    = {Aayushee Gupta and</a:t>
            </a:r>
            <a:br/>
            <a:r>
              <a:t>               K. M. Annervaz and</a:t>
            </a:r>
            <a:br/>
            <a:r>
              <a:t>               Ambedkar Dukkipati and</a:t>
            </a:r>
            <a:br/>
            <a:r>
              <a:t>               Shubhashis Sengupta},</a:t>
            </a:r>
            <a:br/>
            <a:r>
              <a:t>  title     = {An Inference Approach To Question Answering Over Knowledge Graphs},</a:t>
            </a:r>
            <a:br/>
            <a:r>
              <a:t>  journal   = {CoRR},</a:t>
            </a:r>
            <a:br/>
            <a:r>
              <a:t>  volume    = {abs/2112.11070},</a:t>
            </a:r>
            <a:br/>
            <a:r>
              <a:t>  year      = {2021},</a:t>
            </a:r>
            <a:br/>
            <a:r>
              <a:t>  url       = {https://arxiv.org/abs/2112.11070},</a:t>
            </a:r>
            <a:br/>
            <a:r>
              <a:t>  eprinttype = {arXiv},</a:t>
            </a:r>
            <a:br/>
            <a:r>
              <a:t>  eprint    = {2112.11070},</a:t>
            </a:r>
            <a:br/>
            <a:r>
              <a:t>  timestamp = {Tue, 04 Jan 2022 15:59:27 +0100},</a:t>
            </a:r>
            <a:br/>
            <a:r>
              <a:t>  biburl    = {https://dblp.org/rec/journals/corr/abs-2112-11070.bib},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ASP-based Approach to Answering Natural Language Questions for Texts.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https://arxiv.org/abs/2112.11241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@article{DBLP:journals/corr/abs-2112-11241,</a:t>
            </a:r>
            <a:br/>
            <a:r>
              <a:t>  author    = {Dhruva Pendharkar and</a:t>
            </a:r>
            <a:br/>
            <a:r>
              <a:t>               Kinjal Basu and</a:t>
            </a:r>
            <a:br/>
            <a:r>
              <a:t>               Farhad Shakerin and</a:t>
            </a:r>
            <a:br/>
            <a:r>
              <a:t>               Gopal Gupta},</a:t>
            </a:r>
            <a:br/>
            <a:r>
              <a:t>  title     = {An ASP-based Approach to Answering Natural Language Questions for</a:t>
            </a:r>
            <a:br/>
            <a:r>
              <a:t>               Texts},</a:t>
            </a:r>
            <a:br/>
            <a:r>
              <a:t>  journal   = {CoRR},</a:t>
            </a:r>
            <a:br/>
            <a:r>
              <a:t>  volume    = {abs/2112.11241},</a:t>
            </a:r>
            <a:br/>
            <a:r>
              <a:t>  year      = {2021},</a:t>
            </a:r>
            <a:br/>
            <a:r>
              <a:t>  url       = {https://arxiv.org/abs/2112.11241},</a:t>
            </a:r>
            <a:br/>
            <a:r>
              <a:t>  eprinttype = {arXiv},</a:t>
            </a:r>
            <a:br/>
            <a:r>
              <a:t>  eprint    = {2112.11241},</a:t>
            </a:r>
            <a:br/>
            <a:r>
              <a:t>  timestamp = {Tue, 04 Jan 2022 15:59:27 +0100},</a:t>
            </a:r>
            <a:br/>
            <a:r>
              <a:t>  biburl    = {https://dblp.org/rec/journals/corr/abs-2112-11241.bib},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CLEVR3D: Compositional Language and Elementary Visual Reasoning for Question Answering in 3D </a:t>
            </a:r>
            <a:br/>
            <a:r>
              <a:t> Real-World Scenes.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https://arxiv.org/abs/2112.11691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@article{DBLP:journals/corr/abs-2112-11691,</a:t>
            </a:r>
            <a:br/>
            <a:r>
              <a:t>  author    = {Xu Yan and</a:t>
            </a:r>
            <a:br/>
            <a:r>
              <a:t>               Zhihao Yuan and</a:t>
            </a:r>
            <a:br/>
            <a:r>
              <a:t>               Yuhao Du and</a:t>
            </a:r>
            <a:br/>
            <a:r>
              <a:t>               Yinghong Liao and</a:t>
            </a:r>
            <a:br/>
            <a:r>
              <a:t>               Yao Guo and</a:t>
            </a:r>
            <a:br/>
            <a:r>
              <a:t>               Zhen Li and</a:t>
            </a:r>
            <a:br/>
            <a:r>
              <a:t>               Shuguang Cui},</a:t>
            </a:r>
            <a:br/>
            <a:r>
              <a:t>  title     = {{CLEVR3D:} Compositional Language and Elementary Visual Reasoning</a:t>
            </a:r>
            <a:br/>
            <a:r>
              <a:t>               for Question Answering in 3D Real-World Scenes},</a:t>
            </a:r>
            <a:br/>
            <a:r>
              <a:t>  journal   = {CoRR},</a:t>
            </a:r>
            <a:br/>
            <a:r>
              <a:t>  volume    = {abs/2112.11691},</a:t>
            </a:r>
            <a:br/>
            <a:r>
              <a:t>  year      = {2021},</a:t>
            </a:r>
            <a:br/>
            <a:r>
              <a:t>  url       = {https://arxiv.org/abs/2112.11691},</a:t>
            </a:r>
            <a:br/>
            <a:r>
              <a:t>  eprinttype = {arXiv},</a:t>
            </a:r>
            <a:br/>
            <a:r>
              <a:t>  eprint    = {2112.11691},</a:t>
            </a:r>
            <a:br/>
            <a:r>
              <a:t>  timestamp = {Tue, 04 Jan 2022 15:59:27 +0100},</a:t>
            </a:r>
            <a:br/>
            <a:r>
              <a:t>  biburl    = {https://dblp.org/rec/journals/corr/abs-2112-11691.bib},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Few-shot Multi-hop Question Answering over Knowledge Base.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https://arxiv.org/abs/2112.11909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@article{DBLP:journals/corr/abs-2112-11909,</a:t>
            </a:r>
            <a:br/>
            <a:r>
              <a:t>  author    = {Fan Meihao},</a:t>
            </a:r>
            <a:br/>
            <a:r>
              <a:t>  title     = {Few-shot Multi-hop Question Answering over Knowledge Base},</a:t>
            </a:r>
            <a:br/>
            <a:r>
              <a:t>  journal   = {CoRR},</a:t>
            </a:r>
            <a:br/>
            <a:r>
              <a:t>  volume    = {abs/2112.11909},</a:t>
            </a:r>
            <a:br/>
            <a:r>
              <a:t>  year      = {2021},</a:t>
            </a:r>
            <a:br/>
            <a:r>
              <a:t>  url       = {https://arxiv.org/abs/2112.11909},</a:t>
            </a:r>
            <a:br/>
            <a:r>
              <a:t>  eprinttype = {arXiv},</a:t>
            </a:r>
            <a:br/>
            <a:r>
              <a:t>  eprint    = {2112.11909},</a:t>
            </a:r>
            <a:br/>
            <a:r>
              <a:t>  timestamp = {Tue, 04 Jan 2022 15:59:27 +0100},</a:t>
            </a:r>
            <a:br/>
            <a:r>
              <a:t>  biburl    = {https://dblp.org/rec/journals/corr/abs-2112-11909.bib},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PerCQA: Persian Community Question Answering Dataset.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https://arxiv.org/abs/2112.13238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@article{DBLP:journals/corr/abs-2112-13238,</a:t>
            </a:r>
            <a:br/>
            <a:r>
              <a:t>  author    = {Naghme Jamali and</a:t>
            </a:r>
            <a:br/>
            <a:r>
              <a:t>               Yadollah Yaghoobzadeh and</a:t>
            </a:r>
            <a:br/>
            <a:r>
              <a:t>               Hesham Faili},</a:t>
            </a:r>
            <a:br/>
            <a:r>
              <a:t>  title     = {PerCQA: Persian Community Question Answering Dataset},</a:t>
            </a:r>
            <a:br/>
            <a:r>
              <a:t>  journal   = {CoRR},</a:t>
            </a:r>
            <a:br/>
            <a:r>
              <a:t>  volume    = {abs/2112.13238},</a:t>
            </a:r>
            <a:br/>
            <a:r>
              <a:t>  year      = {2021},</a:t>
            </a:r>
            <a:br/>
            <a:r>
              <a:t>  url       = {https://arxiv.org/abs/2112.13238},</a:t>
            </a:r>
            <a:br/>
            <a:r>
              <a:t>  eprinttype = {arXiv},</a:t>
            </a:r>
            <a:br/>
            <a:r>
              <a:t>  eprint    = {2112.13238},</a:t>
            </a:r>
            <a:br/>
            <a:r>
              <a:t>  timestamp = {Tue, 04 Jan 2022 15:59:27 +0100},</a:t>
            </a:r>
            <a:br/>
            <a:r>
              <a:t>  biburl    = {https://dblp.org/rec/journals/corr/abs-2112-13238.bib},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ArT: All-round Thinker for Unsupervised Commonsense Question-Answering.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https://arxiv.org/abs/2112.13428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@article{DBLP:journals/corr/abs-2112-13428,</a:t>
            </a:r>
            <a:br/>
            <a:r>
              <a:t>  author    = {Jiawei Wang and</a:t>
            </a:r>
            <a:br/>
            <a:r>
              <a:t>               Hai Zhao},</a:t>
            </a:r>
            <a:br/>
            <a:r>
              <a:t>  title     = {ArT: All-round Thinker for Unsupervised Commonsense Question-Answering},</a:t>
            </a:r>
            <a:br/>
            <a:r>
              <a:t>  journal   = {CoRR},</a:t>
            </a:r>
            <a:br/>
            <a:r>
              <a:t>  volume    = {abs/2112.13428},</a:t>
            </a:r>
            <a:br/>
            <a:r>
              <a:t>  year      = {2021},</a:t>
            </a:r>
            <a:br/>
            <a:r>
              <a:t>  url       = {https://arxiv.org/abs/2112.13428},</a:t>
            </a:r>
            <a:br/>
            <a:r>
              <a:t>  eprinttype = {arXiv},</a:t>
            </a:r>
            <a:br/>
            <a:r>
              <a:t>  eprint    = {2112.13428},</a:t>
            </a:r>
            <a:br/>
            <a:r>
              <a:t>  timestamp = {Tue, 04 Jan 2022 15:59:27 +0100},</a:t>
            </a:r>
            <a:br/>
            <a:r>
              <a:t>  biburl    = {https://dblp.org/rec/journals/corr/abs-2112-13428.bib},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HeteroQA: Learning towards Question-and-Answering through Multiple Information Sources via </a:t>
            </a:r>
            <a:br/>
            <a:r>
              <a:t> Heterogeneous Graph Modeling.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https://arxiv.org/abs/2112.13597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@article{DBLP:journals/corr/abs-2112-13597,</a:t>
            </a:r>
            <a:br/>
            <a:r>
              <a:t>  author    = {Shen Gao and</a:t>
            </a:r>
            <a:br/>
            <a:r>
              <a:t>               Yuchi Zhang and</a:t>
            </a:r>
            <a:br/>
            <a:r>
              <a:t>               Yongliang Wang and</a:t>
            </a:r>
            <a:br/>
            <a:r>
              <a:t>               Yang Dong and</a:t>
            </a:r>
            <a:br/>
            <a:r>
              <a:t>               Xiuying Chen and</a:t>
            </a:r>
            <a:br/>
            <a:r>
              <a:t>               Dongyan Zhao and</a:t>
            </a:r>
            <a:br/>
            <a:r>
              <a:t>               Rui Yan},</a:t>
            </a:r>
            <a:br/>
            <a:r>
              <a:t>  title     = {HeteroQA: Learning towards Question-and-Answering through Multiple</a:t>
            </a:r>
            <a:br/>
            <a:r>
              <a:t>               Information Sources via Heterogeneous Graph Modeling},</a:t>
            </a:r>
            <a:br/>
            <a:r>
              <a:t>  journal   = {CoRR},</a:t>
            </a:r>
            <a:br/>
            <a:r>
              <a:t>  volume    = {abs/2112.13597},</a:t>
            </a:r>
            <a:br/>
            <a:r>
              <a:t>  year      = {2021},</a:t>
            </a:r>
            <a:br/>
            <a:r>
              <a:t>  url       = {https://arxiv.org/abs/2112.13597},</a:t>
            </a:r>
            <a:br/>
            <a:r>
              <a:t>  eprinttype = {arXiv},</a:t>
            </a:r>
            <a:br/>
            <a:r>
              <a:t>  eprint    = {2112.13597},</a:t>
            </a:r>
            <a:br/>
            <a:r>
              <a:t>  timestamp = {Tue, 04 Jan 2022 15:59:27 +0100},</a:t>
            </a:r>
            <a:br/>
            <a:r>
              <a:t>  biburl    = {https://dblp.org/rec/journals/corr/abs-2112-13597.bib},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on non-English Question Answering Dataset.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https://arxiv.org/abs/2112.13634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@article{DBLP:journals/corr/abs-2112-13634,</a:t>
            </a:r>
            <a:br/>
            <a:r>
              <a:t>  author    = {Andreas Chandra and</a:t>
            </a:r>
            <a:br/>
            <a:r>
              <a:t>               Affandy Fahrizain and</a:t>
            </a:r>
            <a:br/>
            <a:r>
              <a:t>               Ibrahim and</a:t>
            </a:r>
            <a:br/>
            <a:r>
              <a:t>               Simon Willyanto Laufried},</a:t>
            </a:r>
            <a:br/>
            <a:r>
              <a:t>  title     = {A Survey on non-English Question Answering Dataset},</a:t>
            </a:r>
            <a:br/>
            <a:r>
              <a:t>  journal   = {CoRR},</a:t>
            </a:r>
            <a:br/>
            <a:r>
              <a:t>  volume    = {abs/2112.13634},</a:t>
            </a:r>
            <a:br/>
            <a:r>
              <a:t>  year      = {2021},</a:t>
            </a:r>
            <a:br/>
            <a:r>
              <a:t>  url       = {https://arxiv.org/abs/2112.13634},</a:t>
            </a:r>
            <a:br/>
            <a:r>
              <a:t>  eprinttype = {arXiv},</a:t>
            </a:r>
            <a:br/>
            <a:r>
              <a:t>  eprint    = {2112.13634},</a:t>
            </a:r>
            <a:br/>
            <a:r>
              <a:t>  timestamp = {Tue, 04 Jan 2022 15:59:27 +0100},</a:t>
            </a:r>
            <a:br/>
            <a:r>
              <a:t>  biburl    = {https://dblp.org/rec/journals/corr/abs-2112-13634.bib},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Agent Smith: Teaching Question Answering to Jill Watson.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https://arxiv.org/abs/2112.13677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@article{DBLP:journals/corr/abs-2112-13677,</a:t>
            </a:r>
            <a:br/>
            <a:r>
              <a:t>  author    = {Ashok K. Goel and</a:t>
            </a:r>
            <a:br/>
            <a:r>
              <a:t>               Harshvardhan Sikka and</a:t>
            </a:r>
            <a:br/>
            <a:r>
              <a:t>               Eric Gregori},</a:t>
            </a:r>
            <a:br/>
            <a:r>
              <a:t>  title     = {Agent Smith: Teaching Question Answering to Jill Watson},</a:t>
            </a:r>
            <a:br/>
            <a:r>
              <a:t>  journal   = {CoRR},</a:t>
            </a:r>
            <a:br/>
            <a:r>
              <a:t>  volume    = {abs/2112.13677},</a:t>
            </a:r>
            <a:br/>
            <a:r>
              <a:t>  year      = {2021},</a:t>
            </a:r>
            <a:br/>
            <a:r>
              <a:t>  url       = {https://arxiv.org/abs/2112.13677},</a:t>
            </a:r>
            <a:br/>
            <a:r>
              <a:t>  eprinttype = {arXiv},</a:t>
            </a:r>
            <a:br/>
            <a:r>
              <a:t>  eprint    = {2112.13677},</a:t>
            </a:r>
            <a:br/>
            <a:r>
              <a:t>  timestamp = {Wed, 05 Jan 2022 12:02:17 +0100},</a:t>
            </a:r>
            <a:br/>
            <a:r>
              <a:t>  biburl    = {https://dblp.org/rec/journals/corr/abs-2112-13677.bib},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Multi-Image Visual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https://arxiv.org/abs/2112.13706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@article{DBLP:journals/corr/abs-2112-13706,</a:t>
            </a:r>
            <a:br/>
            <a:r>
              <a:t>  author    = {Harsh Raj and</a:t>
            </a:r>
            <a:br/>
            <a:r>
              <a:t>               Janhavi Dadhania and</a:t>
            </a:r>
            <a:br/>
            <a:r>
              <a:t>               Akhilesh Bhardwaj},</a:t>
            </a:r>
            <a:br/>
            <a:r>
              <a:t>  title     = {Multi-Image Visual Question Answering},</a:t>
            </a:r>
            <a:br/>
            <a:r>
              <a:t>  journal   = {CoRR},</a:t>
            </a:r>
            <a:br/>
            <a:r>
              <a:t>  volume    = {abs/2112.13706},</a:t>
            </a:r>
            <a:br/>
            <a:r>
              <a:t>  year      = {2021},</a:t>
            </a:r>
            <a:br/>
            <a:r>
              <a:t>  url       = {https://arxiv.org/abs/2112.13706},</a:t>
            </a:r>
            <a:br/>
            <a:r>
              <a:t>  eprinttype = {arXiv},</a:t>
            </a:r>
            <a:br/>
            <a:r>
              <a:t>  eprint    = {2112.13706},</a:t>
            </a:r>
            <a:br/>
            <a:r>
              <a:t>  timestamp = {Tue, 04 Jan 2022 15:59:27 +0100},</a:t>
            </a:r>
            <a:br/>
            <a:r>
              <a:t>  biburl    = {https://dblp.org/rec/journals/corr/abs-2112-13706.bib},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Video Question Answering: a Survey of Models and Datasets.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https://doi.org/10.1007/s11036-020-01730-0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@article{DBLP:journals/monet/SunLLYWZ21,</a:t>
            </a:r>
            <a:br/>
            <a:r>
              <a:t>  author    = {Guanglu Sun and</a:t>
            </a:r>
            <a:br/>
            <a:r>
              <a:t>               Lili Liang and</a:t>
            </a:r>
            <a:br/>
            <a:r>
              <a:t>               Tianlin Li and</a:t>
            </a:r>
            <a:br/>
            <a:r>
              <a:t>               Bo Yu and</a:t>
            </a:r>
            <a:br/>
            <a:r>
              <a:t>               Meng Wu and</a:t>
            </a:r>
            <a:br/>
            <a:r>
              <a:t>               Bolun Zhang},</a:t>
            </a:r>
            <a:br/>
            <a:r>
              <a:t>  title     = {Video Question Answering: a Survey of Models and Datasets},</a:t>
            </a:r>
            <a:br/>
            <a:r>
              <a:t>  journal   = {Mob. Networks Appl.},</a:t>
            </a:r>
            <a:br/>
            <a:r>
              <a:t>  volume    = {26},</a:t>
            </a:r>
            <a:br/>
            <a:r>
              <a:t>  number    = {5},</a:t>
            </a:r>
            <a:br/>
            <a:r>
              <a:t>  pages     = {1904--1937},</a:t>
            </a:r>
            <a:br/>
            <a:r>
              <a:t>  year      = {2021},</a:t>
            </a:r>
            <a:br/>
            <a:r>
              <a:t>  url       = {https://doi.org/10.1007/s11036-020-01730-0},</a:t>
            </a:r>
            <a:br/>
            <a:r>
              <a:t>  doi       = {10.1007/s11036-020-01730-0},</a:t>
            </a:r>
            <a:br/>
            <a:r>
              <a:t>  timestamp = {Tue, 21 Dec 2021 10:10:53 +0100},</a:t>
            </a:r>
            <a:br/>
            <a:r>
              <a:t>  biburl    = {https://dblp.org/rec/journals/monet/SunLLYWZ21.bib},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CLIP Benefit Visual Question Answering in the Medical Domain as Much as it Does in the General Domain?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https://arxiv.org/abs/2112.13906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@article{DBLP:journals/corr/abs-2112-13906,</a:t>
            </a:r>
            <a:br/>
            <a:r>
              <a:t>  author    = {Sedigheh Eslami and</a:t>
            </a:r>
            <a:br/>
            <a:r>
              <a:t>               Gerard de Melo and</a:t>
            </a:r>
            <a:br/>
            <a:r>
              <a:t>               Christoph Meinel},</a:t>
            </a:r>
            <a:br/>
            <a:r>
              <a:t>  title     = {Does {CLIP} Benefit Visual Question Answering in the Medical Domain</a:t>
            </a:r>
            <a:br/>
            <a:r>
              <a:t>               as Much as it Does in the General Domain?},</a:t>
            </a:r>
            <a:br/>
            <a:r>
              <a:t>  journal   = {CoRR},</a:t>
            </a:r>
            <a:br/>
            <a:r>
              <a:t>  volume    = {abs/2112.13906},</a:t>
            </a:r>
            <a:br/>
            <a:r>
              <a:t>  year      = {2021},</a:t>
            </a:r>
            <a:br/>
            <a:r>
              <a:t>  url       = {https://arxiv.org/abs/2112.13906},</a:t>
            </a:r>
            <a:br/>
            <a:r>
              <a:t>  eprinttype = {arXiv},</a:t>
            </a:r>
            <a:br/>
            <a:r>
              <a:t>  eprint    = {2112.13906},</a:t>
            </a:r>
            <a:br/>
            <a:r>
              <a:t>  timestamp = {Tue, 04 Jan 2022 15:59:27 +0100},</a:t>
            </a:r>
            <a:br/>
            <a:r>
              <a:t>  biburl    = {https://dblp.org/rec/journals/corr/abs-2112-13906.bib},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VisQA: Quantifying Information Visualisation Recallability via Question Answering. (arXiv)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https://arxiv.org/abs/2112.15217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@article{DBLP:journals/corr/abs-2112-15217,</a:t>
            </a:r>
            <a:br/>
            <a:r>
              <a:t>  author    = {Yao Wang and</a:t>
            </a:r>
            <a:br/>
            <a:r>
              <a:t>               Chuhan Jiao and</a:t>
            </a:r>
            <a:br/>
            <a:r>
              <a:t>               Mihai B{\^{a}}ce and</a:t>
            </a:r>
            <a:br/>
            <a:r>
              <a:t>               Andreas Bulling},</a:t>
            </a:r>
            <a:br/>
            <a:r>
              <a:t>  title     = {VisQA: Quantifying Information Visualisation Recallability via Question</a:t>
            </a:r>
            <a:br/>
            <a:r>
              <a:t>               Answering},</a:t>
            </a:r>
            <a:br/>
            <a:r>
              <a:t>  journal   = {CoRR},</a:t>
            </a:r>
            <a:br/>
            <a:r>
              <a:t>  volume    = {abs/2112.15217},</a:t>
            </a:r>
            <a:br/>
            <a:r>
              <a:t>  year      = {2021},</a:t>
            </a:r>
            <a:br/>
            <a:r>
              <a:t>  url       = {https://arxiv.org/abs/2112.15217},</a:t>
            </a:r>
            <a:br/>
            <a:r>
              <a:t>  eprinttype = {arXiv},</a:t>
            </a:r>
            <a:br/>
            <a:r>
              <a:t>  eprint    = {2112.15217},</a:t>
            </a:r>
            <a:br/>
            <a:r>
              <a:t>  timestamp = {Wed, 05 Jan 2022 17:44:28 +0100},</a:t>
            </a:r>
            <a:br/>
            <a:r>
              <a:t>  biburl    = {https://dblp.org/rec/journals/corr/abs-2112-15217.bib},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Design and Research of Intelligent Question-Answering(Q&amp;A) System Based on High School Course </a:t>
            </a:r>
            <a:br/>
            <a:r>
              <a:t> Knowledge Graph.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https://doi.org/10.1007/s11036-020-01726-w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@article{DBLP:journals/monet/YangWGLL21,</a:t>
            </a:r>
            <a:br/>
            <a:r>
              <a:t>  author    = {Zhijun Yang and</a:t>
            </a:r>
            <a:br/>
            <a:r>
              <a:t>               Yang Wang and</a:t>
            </a:r>
            <a:br/>
            <a:r>
              <a:t>               Jianhou Gan and</a:t>
            </a:r>
            <a:br/>
            <a:r>
              <a:t>               Hang Li and</a:t>
            </a:r>
            <a:br/>
            <a:r>
              <a:t>               Ning Lei},</a:t>
            </a:r>
            <a:br/>
            <a:r>
              <a:t>  title     = {Design and Research of Intelligent Question-Answering(Q{\&amp;}A)</a:t>
            </a:r>
            <a:br/>
            <a:r>
              <a:t>               System Based on High School Course Knowledge Graph},</a:t>
            </a:r>
            <a:br/>
            <a:r>
              <a:t>  journal   = {Mob. Networks Appl.},</a:t>
            </a:r>
            <a:br/>
            <a:r>
              <a:t>  volume    = {26},</a:t>
            </a:r>
            <a:br/>
            <a:r>
              <a:t>  number    = {5},</a:t>
            </a:r>
            <a:br/>
            <a:r>
              <a:t>  pages     = {1884--1890},</a:t>
            </a:r>
            <a:br/>
            <a:r>
              <a:t>  year      = {2021},</a:t>
            </a:r>
            <a:br/>
            <a:r>
              <a:t>  url       = {https://doi.org/10.1007/s11036-020-01726-w},</a:t>
            </a:r>
            <a:br/>
            <a:r>
              <a:t>  doi       = {10.1007/s11036-020-01726-w},</a:t>
            </a:r>
            <a:br/>
            <a:r>
              <a:t>  timestamp = {Tue, 21 Dec 2021 10:10:53 +0100},</a:t>
            </a:r>
            <a:br/>
            <a:r>
              <a:t>  biburl    = {https://dblp.org/rec/journals/monet/YangWGLL21.bib},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Object-difference drived graph convolutional networks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https://doi.org/10.1007/s11042-020-08790-0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@article{DBLP:journals/mta/ZhuMCLWW21,</a:t>
            </a:r>
            <a:br/>
            <a:r>
              <a:t>  author    = {Xi Zhu and</a:t>
            </a:r>
            <a:br/>
            <a:r>
              <a:t>               Zhendong Mao and</a:t>
            </a:r>
            <a:br/>
            <a:r>
              <a:t>               Zhineng Chen and</a:t>
            </a:r>
            <a:br/>
            <a:r>
              <a:t>               Yangyang Li and</a:t>
            </a:r>
            <a:br/>
            <a:r>
              <a:t>               Zhaohui Wang and</a:t>
            </a:r>
            <a:br/>
            <a:r>
              <a:t>               Bin Wang},</a:t>
            </a:r>
            <a:br/>
            <a:r>
              <a:t>  title     = {Object-difference drived graph convolutional networks for visual question</a:t>
            </a:r>
            <a:br/>
            <a:r>
              <a:t>               answering},</a:t>
            </a:r>
            <a:br/>
            <a:r>
              <a:t>  journal   = {Multim. Tools Appl.},</a:t>
            </a:r>
            <a:br/>
            <a:r>
              <a:t>  volume    = {80},</a:t>
            </a:r>
            <a:br/>
            <a:r>
              <a:t>  number    = {11},</a:t>
            </a:r>
            <a:br/>
            <a:r>
              <a:t>  pages     = {16247--16265},</a:t>
            </a:r>
            <a:br/>
            <a:r>
              <a:t>  year      = {2021},</a:t>
            </a:r>
            <a:br/>
            <a:r>
              <a:t>  url       = {https://doi.org/10.1007/s11042-020-08790-0},</a:t>
            </a:r>
            <a:br/>
            <a:r>
              <a:t>  doi       = {10.1007/s11042-020-08790-0},</a:t>
            </a:r>
            <a:br/>
            <a:r>
              <a:t>  timestamp = {Sun, 30 Jan 2022 13:27:48 +0100},</a:t>
            </a:r>
            <a:br/>
            <a:r>
              <a:t>  biburl    = {https://dblp.org/rec/journals/mta/ZhuMCLWW21.bib},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improving knowledge graph facilitated simple question answering system.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https://doi.org/10.1007/s00521-021-05762-9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@article{DBLP:journals/nca/LiZYWZLW21,</a:t>
            </a:r>
            <a:br/>
            <a:r>
              <a:t>  author    = {Xin Li and</a:t>
            </a:r>
            <a:br/>
            <a:r>
              <a:t>               Hongyu Zang and</a:t>
            </a:r>
            <a:br/>
            <a:r>
              <a:t>               Xiaoyun Yu and</a:t>
            </a:r>
            <a:br/>
            <a:r>
              <a:t>               Hao Wu and</a:t>
            </a:r>
            <a:br/>
            <a:r>
              <a:t>               Zijian Zhang and</a:t>
            </a:r>
            <a:br/>
            <a:r>
              <a:t>               Jiamou Liu and</a:t>
            </a:r>
            <a:br/>
            <a:r>
              <a:t>               Mingzhong Wang},</a:t>
            </a:r>
            <a:br/>
            <a:r>
              <a:t>  title     = {On improving knowledge graph facilitated simple question answering</a:t>
            </a:r>
            <a:br/>
            <a:r>
              <a:t>               system},</a:t>
            </a:r>
            <a:br/>
            <a:r>
              <a:t>  journal   = {Neural Comput. Appl.},</a:t>
            </a:r>
            <a:br/>
            <a:r>
              <a:t>  volume    = {33},</a:t>
            </a:r>
            <a:br/>
            <a:r>
              <a:t>  number    = {16},</a:t>
            </a:r>
            <a:br/>
            <a:r>
              <a:t>  pages     = {10587--10596},</a:t>
            </a:r>
            <a:br/>
            <a:r>
              <a:t>  year      = {2021},</a:t>
            </a:r>
            <a:br/>
            <a:r>
              <a:t>  url       = {https://doi.org/10.1007/s00521-021-05762-9},</a:t>
            </a:r>
            <a:br/>
            <a:r>
              <a:t>  doi       = {10.1007/s00521-021-05762-9},</a:t>
            </a:r>
            <a:br/>
            <a:r>
              <a:t>  timestamp = {Thu, 16 Sep 2021 18:06:28 +0200},</a:t>
            </a:r>
            <a:br/>
            <a:r>
              <a:t>  biburl    = {https://dblp.org/rec/journals/nca/LiZYWZLW21.bib},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Gender Identification From Community Question Answering Avatars.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https://doi.org/10.1109/ACCESS.2021.3130078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@article{DBLP:journals/access/PeraltaFNT21,</a:t>
            </a:r>
            <a:br/>
            <a:r>
              <a:t>  author    = {Billy Peralta and</a:t>
            </a:r>
            <a:br/>
            <a:r>
              <a:t>               Alejandro Figueroa and</a:t>
            </a:r>
            <a:br/>
            <a:r>
              <a:t>               Orietta Nicolis and</a:t>
            </a:r>
            <a:br/>
            <a:r>
              <a:t>               {\'{A}}lvaro Trewhela},</a:t>
            </a:r>
            <a:br/>
            <a:r>
              <a:t>  title     = {Gender Identification From Community Question Answering Avatars},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{156701--156716},</a:t>
            </a:r>
            <a:br/>
            <a:r>
              <a:t>  year      = {2021},</a:t>
            </a:r>
            <a:br/>
            <a:r>
              <a:t>  url       = {https://doi.org/10.1109/ACCESS.2021.3130078},</a:t>
            </a:r>
            <a:br/>
            <a:r>
              <a:t>  doi       = {10.1109/ACCESS.2021.3130078},</a:t>
            </a:r>
            <a:br/>
            <a:r>
              <a:t>  timestamp = {Wed, 15 Dec 2021 10:28:06 +0100},</a:t>
            </a:r>
            <a:br/>
            <a:r>
              <a:t>  biburl    = {https://dblp.org/rec/journals/access/PeraltaFNT21.bib},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Building a Vietnamese question answering system based on knowledge graph and distributed CNN.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https://doi.org/10.1007/s00521-021-06126-z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@article{DBLP:journals/nca/PhanD21,</a:t>
            </a:r>
            <a:br/>
            <a:r>
              <a:t>  author    = {Trung Phan and</a:t>
            </a:r>
            <a:br/>
            <a:r>
              <a:t>               Phuc Do},</a:t>
            </a:r>
            <a:br/>
            <a:r>
              <a:t>  title     = {Building a Vietnamese question answering system based on knowledge</a:t>
            </a:r>
            <a:br/>
            <a:r>
              <a:t>               graph and distributed {CNN}},</a:t>
            </a:r>
            <a:br/>
            <a:r>
              <a:t>  journal   = {Neural Comput. Appl.},</a:t>
            </a:r>
            <a:br/>
            <a:r>
              <a:t>  volume    = {33},</a:t>
            </a:r>
            <a:br/>
            <a:r>
              <a:t>  number    = {21},</a:t>
            </a:r>
            <a:br/>
            <a:r>
              <a:t>  pages     = {14887--14907},</a:t>
            </a:r>
            <a:br/>
            <a:r>
              <a:t>  year      = {2021},</a:t>
            </a:r>
            <a:br/>
            <a:r>
              <a:t>  url       = {https://doi.org/10.1007/s00521-021-06126-z},</a:t>
            </a:r>
            <a:br/>
            <a:r>
              <a:t>  doi       = {10.1007/s00521-021-06126-z},</a:t>
            </a:r>
            <a:br/>
            <a:r>
              <a:t>  timestamp = {Wed, 27 Oct 2021 08:57:59 +0200},</a:t>
            </a:r>
            <a:br/>
            <a:r>
              <a:t>  biburl    = {https://dblp.org/rec/journals/nca/PhanD21.bib},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based on local-scene-aware referring expression generation.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https://doi.org/10.1016/j.neunet.2021.02.001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@article{DBLP:journals/nn/KimLWJL21,</a:t>
            </a:r>
            <a:br/>
            <a:r>
              <a:t>  author    = {Jungjun Kim and</a:t>
            </a:r>
            <a:br/>
            <a:r>
              <a:t>               Dong{-}Gyu Lee and</a:t>
            </a:r>
            <a:br/>
            <a:r>
              <a:t>               Jialin Wu and</a:t>
            </a:r>
            <a:br/>
            <a:r>
              <a:t>               Honggyu Jung and</a:t>
            </a:r>
            <a:br/>
            <a:r>
              <a:t>               Seong{-}Whan Lee},</a:t>
            </a:r>
            <a:br/>
            <a:r>
              <a:t>  title     = {Visual question answering based on local-scene-aware referring expression</a:t>
            </a:r>
            <a:br/>
            <a:r>
              <a:t>               generation},</a:t>
            </a:r>
            <a:br/>
            <a:r>
              <a:t>  journal   = {Neural Networks},</a:t>
            </a:r>
            <a:br/>
            <a:r>
              <a:t>  volume    = {139},</a:t>
            </a:r>
            <a:br/>
            <a:r>
              <a:t>  pages     = {158--167},</a:t>
            </a:r>
            <a:br/>
            <a:r>
              <a:t>  year      = {2021},</a:t>
            </a:r>
            <a:br/>
            <a:r>
              <a:t>  url       = {https://doi.org/10.1016/j.neunet.2021.02.001},</a:t>
            </a:r>
            <a:br/>
            <a:r>
              <a:t>  doi       = {10.1016/j.neunet.2021.02.001},</a:t>
            </a:r>
            <a:br/>
            <a:r>
              <a:t>  timestamp = {Tue, 01 Jun 2021 08:35:19 +0200},</a:t>
            </a:r>
            <a:br/>
            <a:r>
              <a:t>  biburl    = {https://dblp.org/rec/journals/nn/KimLWJL21.bib},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Neural Network to Predict Answer Votes on Community Question Answering Sites.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https://doi.org/10.1007/s11063-021-10470-5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@article{DBLP:journals/npl/Roy21,</a:t>
            </a:r>
            <a:br/>
            <a:r>
              <a:t>  author    = {Pradeep Kumar Roy},</a:t>
            </a:r>
            <a:br/>
            <a:r>
              <a:t>  title     = {Deep Neural Network to Predict Answer Votes on Community Question</a:t>
            </a:r>
            <a:br/>
            <a:r>
              <a:t>               Answering Sites},</a:t>
            </a:r>
            <a:br/>
            <a:r>
              <a:t>  journal   = {Neural Process. Lett.},</a:t>
            </a:r>
            <a:br/>
            <a:r>
              <a:t>  volume    = {53},</a:t>
            </a:r>
            <a:br/>
            <a:r>
              <a:t>  number    = {2},</a:t>
            </a:r>
            <a:br/>
            <a:r>
              <a:t>  pages     = {1633--1646},</a:t>
            </a:r>
            <a:br/>
            <a:r>
              <a:t>  year      = {2021},</a:t>
            </a:r>
            <a:br/>
            <a:r>
              <a:t>  url       = {https://doi.org/10.1007/s11063-021-10470-5},</a:t>
            </a:r>
            <a:br/>
            <a:r>
              <a:t>  doi       = {10.1007/s11063-021-10470-5},</a:t>
            </a:r>
            <a:br/>
            <a:r>
              <a:t>  timestamp = {Thu, 29 Apr 2021 15:14:46 +0200},</a:t>
            </a:r>
            <a:br/>
            <a:r>
              <a:t>  biburl    = {https://dblp.org/rec/journals/npl/Roy21.bib},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Interpretable Visual Question Answering by Reasoning on Dependency Trees.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https://doi.org/10.1109/TPAMI.2019.2943456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@article{DBLP:journals/pami/CaoLLL21,</a:t>
            </a:r>
            <a:br/>
            <a:r>
              <a:t>  author    = {Qingxing Cao and</a:t>
            </a:r>
            <a:br/>
            <a:r>
              <a:t>               Xiaodan Liang and</a:t>
            </a:r>
            <a:br/>
            <a:r>
              <a:t>               Bailin Li and</a:t>
            </a:r>
            <a:br/>
            <a:r>
              <a:t>               Liang Lin},</a:t>
            </a:r>
            <a:br/>
            <a:r>
              <a:t>  title     = {Interpretable Visual Question Answering by Reasoning on Dependency</a:t>
            </a:r>
            <a:br/>
            <a:r>
              <a:t>               Trees},</a:t>
            </a:r>
            <a:br/>
            <a:r>
              <a:t>  journal   = {{IEEE} Trans. Pattern Anal. Mach. Intell.},</a:t>
            </a:r>
            <a:br/>
            <a:r>
              <a:t>  volume    = {43},</a:t>
            </a:r>
            <a:br/>
            <a:r>
              <a:t>  number    = {3},</a:t>
            </a:r>
            <a:br/>
            <a:r>
              <a:t>  pages     = {887--901},</a:t>
            </a:r>
            <a:br/>
            <a:r>
              <a:t>  year      = {2021},</a:t>
            </a:r>
            <a:br/>
            <a:r>
              <a:t>  url       = {https://doi.org/10.1109/TPAMI.2019.2943456},</a:t>
            </a:r>
            <a:br/>
            <a:r>
              <a:t>  doi       = {10.1109/TPAMI.2019.2943456},</a:t>
            </a:r>
            <a:br/>
            <a:r>
              <a:t>  timestamp = {Tue, 01 Jun 2021 15:21:20 +0200},</a:t>
            </a:r>
            <a:br/>
            <a:r>
              <a:t>  biburl    = {https://dblp.org/rec/journals/pami/CaoLLL21.bib},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Mining Interpretable AOG Representations From Convolutional Networks via Active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https://doi.org/10.1109/TPAMI.2020.2993147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@article{DBLP:journals/pami/ZhangRHCWZ21,</a:t>
            </a:r>
            <a:br/>
            <a:r>
              <a:t>  author    = {Quanshi Zhang and</a:t>
            </a:r>
            <a:br/>
            <a:r>
              <a:t>               Jie Ren and</a:t>
            </a:r>
            <a:br/>
            <a:r>
              <a:t>               Ge Huang and</a:t>
            </a:r>
            <a:br/>
            <a:r>
              <a:t>               Ruiming Cao and</a:t>
            </a:r>
            <a:br/>
            <a:r>
              <a:t>               Ying Nian Wu and</a:t>
            </a:r>
            <a:br/>
            <a:r>
              <a:t>               Song{-}Chun Zhu},</a:t>
            </a:r>
            <a:br/>
            <a:r>
              <a:t>  title     = {Mining Interpretable {AOG} Representations From Convolutional Networks</a:t>
            </a:r>
            <a:br/>
            <a:r>
              <a:t>               via Active Question Answering},</a:t>
            </a:r>
            <a:br/>
            <a:r>
              <a:t>  journal   = {{IEEE} Trans. Pattern Anal. Mach. Intell.},</a:t>
            </a:r>
            <a:br/>
            <a:r>
              <a:t>  volume    = {43},</a:t>
            </a:r>
            <a:br/>
            <a:r>
              <a:t>  number    = {11},</a:t>
            </a:r>
            <a:br/>
            <a:r>
              <a:t>  pages     = {3949--3963},</a:t>
            </a:r>
            <a:br/>
            <a:r>
              <a:t>  year      = {2021},</a:t>
            </a:r>
            <a:br/>
            <a:r>
              <a:t>  url       = {https://doi.org/10.1109/TPAMI.2020.2993147},</a:t>
            </a:r>
            <a:br/>
            <a:r>
              <a:t>  doi       = {10.1109/TPAMI.2020.2993147},</a:t>
            </a:r>
            <a:br/>
            <a:r>
              <a:t>  timestamp = {Wed, 03 Nov 2021 08:28:14 +0100},</a:t>
            </a:r>
            <a:br/>
            <a:r>
              <a:t>  biburl    = {https://dblp.org/rec/journals/pami/ZhangRHCWZ21.bib},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knowledge graph based question answering method for medical domain.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https://doi.org/10.7717/peerj-cs.667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@article{DBLP:journals/peerj-cs/HuangZXOT21,</a:t>
            </a:r>
            <a:br/>
            <a:r>
              <a:t>  author    = {Xiaofeng Huang and</a:t>
            </a:r>
            <a:br/>
            <a:r>
              <a:t>               Jixin Zhang and</a:t>
            </a:r>
            <a:br/>
            <a:r>
              <a:t>               Zisang Xu and</a:t>
            </a:r>
            <a:br/>
            <a:r>
              <a:t>               Lu Ou and</a:t>
            </a:r>
            <a:br/>
            <a:r>
              <a:t>               Jianbin Tong},</a:t>
            </a:r>
            <a:br/>
            <a:r>
              <a:t>  title     = {A knowledge graph based question answering method for medical domain},</a:t>
            </a:r>
            <a:br/>
            <a:r>
              <a:t>  journal   = {PeerJ Comput. Sci.},</a:t>
            </a:r>
            <a:br/>
            <a:r>
              <a:t>  volume    = {7},</a:t>
            </a:r>
            <a:br/>
            <a:r>
              <a:t>  pages     = {e667},</a:t>
            </a:r>
            <a:br/>
            <a:r>
              <a:t>  year      = {2021},</a:t>
            </a:r>
            <a:br/>
            <a:r>
              <a:t>  url       = {https://doi.org/10.7717/peerj-cs.667},</a:t>
            </a:r>
            <a:br/>
            <a:r>
              <a:t>  doi       = {10.7717/peerj-cs.667},</a:t>
            </a:r>
            <a:br/>
            <a:r>
              <a:t>  timestamp = {Wed, 03 Nov 2021 14:45:15 +0100},</a:t>
            </a:r>
            <a:br/>
            <a:r>
              <a:t>  biburl    = {https://dblp.org/rec/journals/peerj-cs/HuangZXOT21.bib},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Ask me in your own words: paraphrasing for multitask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https://doi.org/10.7717/peerj-cs.759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@article{DBLP:journals/peerj-cs/HudsonM21,</a:t>
            </a:r>
            <a:br/>
            <a:r>
              <a:t>  author    = {G. Thomas Hudson and</a:t>
            </a:r>
            <a:br/>
            <a:r>
              <a:t>               Noura Al Moubayed},</a:t>
            </a:r>
            <a:br/>
            <a:r>
              <a:t>  title     = {Ask me in your own words: paraphrasing for multitask question answering},</a:t>
            </a:r>
            <a:br/>
            <a:r>
              <a:t>  journal   = {PeerJ Comput. Sci.},</a:t>
            </a:r>
            <a:br/>
            <a:r>
              <a:t>  volume    = {7},</a:t>
            </a:r>
            <a:br/>
            <a:r>
              <a:t>  pages     = {e759},</a:t>
            </a:r>
            <a:br/>
            <a:r>
              <a:t>  year      = {2021},</a:t>
            </a:r>
            <a:br/>
            <a:r>
              <a:t>  url       = {https://doi.org/10.7717/peerj-cs.759},</a:t>
            </a:r>
            <a:br/>
            <a:r>
              <a:t>  doi       = {10.7717/peerj-cs.759},</a:t>
            </a:r>
            <a:br/>
            <a:r>
              <a:t>  timestamp = {Wed, 15 Dec 2021 10:27:19 +0100},</a:t>
            </a:r>
            <a:br/>
            <a:r>
              <a:t>  biburl    = {https://dblp.org/rec/journals/peerj-cs/HudsonM21.bib},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DecomVQANet: Decomposing visual question answering deep network via tensor decomposition and </a:t>
            </a:r>
            <a:br/>
            <a:r>
              <a:t> regression.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https://doi.org/10.1016/j.patcog.2020.107538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@article{DBLP:journals/pr/BaiLWZL21,</a:t>
            </a:r>
            <a:br/>
            <a:r>
              <a:t>  author    = {Zongwen Bai and</a:t>
            </a:r>
            <a:br/>
            <a:r>
              <a:t>               Ying Li and</a:t>
            </a:r>
            <a:br/>
            <a:r>
              <a:t>               Marcin Wozniak and</a:t>
            </a:r>
            <a:br/>
            <a:r>
              <a:t>               Meili Zhou and</a:t>
            </a:r>
            <a:br/>
            <a:r>
              <a:t>               Di Li},</a:t>
            </a:r>
            <a:br/>
            <a:r>
              <a:t>  title     = {DecomVQANet: Decomposing visual question answering deep network via</a:t>
            </a:r>
            <a:br/>
            <a:r>
              <a:t>               tensor decomposition and regression},</a:t>
            </a:r>
            <a:br/>
            <a:r>
              <a:t>  journal   = {Pattern Recognit.},</a:t>
            </a:r>
            <a:br/>
            <a:r>
              <a:t>  volume    = {110},</a:t>
            </a:r>
            <a:br/>
            <a:r>
              <a:t>  pages     = {107538},</a:t>
            </a:r>
            <a:br/>
            <a:r>
              <a:t>  year      = {2021},</a:t>
            </a:r>
            <a:br/>
            <a:r>
              <a:t>  url       = {https://doi.org/10.1016/j.patcog.2020.107538},</a:t>
            </a:r>
            <a:br/>
            <a:r>
              <a:t>  doi       = {10.1016/j.patcog.2020.107538},</a:t>
            </a:r>
            <a:br/>
            <a:r>
              <a:t>  timestamp = {Thu, 16 Sep 2021 17:59:07 +0200},</a:t>
            </a:r>
            <a:br/>
            <a:r>
              <a:t>  biburl    = {https://dblp.org/rec/journals/pr/BaiLWZL21.bib},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Accuracy vs. complexity: A trade-off in visual question answering models.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https://doi.org/10.1016/j.patcog.2021.108106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@article{DBLP:journals/pr/Farazi0B21,</a:t>
            </a:r>
            <a:br/>
            <a:r>
              <a:t>  author    = {Moshiur R. Farazi and</a:t>
            </a:r>
            <a:br/>
            <a:r>
              <a:t>               Salman H. Khan and</a:t>
            </a:r>
            <a:br/>
            <a:r>
              <a:t>               Nick Barnes},</a:t>
            </a:r>
            <a:br/>
            <a:r>
              <a:t>  title     = {Accuracy vs. complexity: {A} trade-off in visual question answering</a:t>
            </a:r>
            <a:br/>
            <a:r>
              <a:t>               models},</a:t>
            </a:r>
            <a:br/>
            <a:r>
              <a:t>  journal   = {Pattern Recognit.},</a:t>
            </a:r>
            <a:br/>
            <a:r>
              <a:t>  volume    = {120},</a:t>
            </a:r>
            <a:br/>
            <a:r>
              <a:t>  pages     = {108106},</a:t>
            </a:r>
            <a:br/>
            <a:r>
              <a:t>  year      = {2021},</a:t>
            </a:r>
            <a:br/>
            <a:r>
              <a:t>  url       = {https://doi.org/10.1016/j.patcog.2021.108106},</a:t>
            </a:r>
            <a:br/>
            <a:r>
              <a:t>  doi       = {10.1016/j.patcog.2021.108106},</a:t>
            </a:r>
            <a:br/>
            <a:r>
              <a:t>  timestamp = {Thu, 16 Sep 2021 17:59:07 +0200},</a:t>
            </a:r>
            <a:br/>
            <a:r>
              <a:t>  biburl    = {https://dblp.org/rec/journals/pr/Farazi0B21.bib},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Generalized pyramid co-attention with learnable aggregation net for video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https://doi.org/10.1016/j.patcog.2021.108145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@article{DBLP:journals/pr/GaoCLZZL21,</a:t>
            </a:r>
            <a:br/>
            <a:r>
              <a:t>  author    = {Lianli Gao and</a:t>
            </a:r>
            <a:br/>
            <a:r>
              <a:t>               Tangming Chen and</a:t>
            </a:r>
            <a:br/>
            <a:r>
              <a:t>               Xiangpeng Li and</a:t>
            </a:r>
            <a:br/>
            <a:r>
              <a:t>               Pengpeng Zeng and</a:t>
            </a:r>
            <a:br/>
            <a:r>
              <a:t>               Lei Zhao and</a:t>
            </a:r>
            <a:br/>
            <a:r>
              <a:t>               Yuan{-}Fang Li},</a:t>
            </a:r>
            <a:br/>
            <a:r>
              <a:t>  title     = {Generalized pyramid co-attention with learnable aggregation net for</a:t>
            </a:r>
            <a:br/>
            <a:r>
              <a:t>               video question answering},</a:t>
            </a:r>
            <a:br/>
            <a:r>
              <a:t>  journal   = {Pattern Recognit.},</a:t>
            </a:r>
            <a:br/>
            <a:r>
              <a:t>  volume    = {120},</a:t>
            </a:r>
            <a:br/>
            <a:r>
              <a:t>  pages     = {108145},</a:t>
            </a:r>
            <a:br/>
            <a:r>
              <a:t>  year      = {2021},</a:t>
            </a:r>
            <a:br/>
            <a:r>
              <a:t>  url       = {https://doi.org/10.1016/j.patcog.2021.108145},</a:t>
            </a:r>
            <a:br/>
            <a:r>
              <a:t>  doi       = {10.1016/j.patcog.2021.108145},</a:t>
            </a:r>
            <a:br/>
            <a:r>
              <a:t>  timestamp = {Sat, 04 Sep 2021 14:48:11 +0200},</a:t>
            </a:r>
            <a:br/>
            <a:r>
              <a:t>  biburl    = {https://dblp.org/rec/journals/pr/GaoCLZZL21.bib},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 Category-Aware Answer Selection for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https://doi.org/10.1109/ACCESS.2020.3034920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@article{DBLP:journals/access/WuDLL21,</a:t>
            </a:r>
            <a:br/>
            <a:r>
              <a:t>  author    = {Weijing Wu and</a:t>
            </a:r>
            <a:br/>
            <a:r>
              <a:t>               Yang Deng and</a:t>
            </a:r>
            <a:br/>
            <a:r>
              <a:t>               Yuzhi Liang and</a:t>
            </a:r>
            <a:br/>
            <a:r>
              <a:t>               Kai Lei},</a:t>
            </a:r>
            <a:br/>
            <a:r>
              <a:t>  title     = {Answer Category-Aware Answer Selection for Question Answering},</a:t>
            </a:r>
            <a:br/>
            <a:r>
              <a:t>  journal   = {{IEEE} Access},</a:t>
            </a:r>
            <a:br/>
            <a:r>
              <a:t>  volume    = {9},</a:t>
            </a:r>
            <a:br/>
            <a:r>
              <a:t>  pages     = {126357--126365},</a:t>
            </a:r>
            <a:br/>
            <a:r>
              <a:t>  year      = {2021},</a:t>
            </a:r>
            <a:br/>
            <a:r>
              <a:t>  url       = {https://doi.org/10.1109/ACCESS.2020.3034920},</a:t>
            </a:r>
            <a:br/>
            <a:r>
              <a:t>  doi       = {10.1109/ACCESS.2020.3034920},</a:t>
            </a:r>
            <a:br/>
            <a:r>
              <a:t>  timestamp = {Wed, 06 Oct 2021 15:14:19 +0200},</a:t>
            </a:r>
            <a:br/>
            <a:r>
              <a:t>  biburl    = {https://dblp.org/rec/journals/access/WuDLL21.bib},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 self-attention with co-attention networks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https://doi.org/10.1016/j.patcog.2021.107956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@article{DBLP:journals/pr/LiuZZLHTL21,</a:t>
            </a:r>
            <a:br/>
            <a:r>
              <a:t>  author    = {Yun Liu and</a:t>
            </a:r>
            <a:br/>
            <a:r>
              <a:t>               Xiaoming Zhang and</a:t>
            </a:r>
            <a:br/>
            <a:r>
              <a:t>               Qianyun Zhang and</a:t>
            </a:r>
            <a:br/>
            <a:r>
              <a:t>               Chaozhuo Li and</a:t>
            </a:r>
            <a:br/>
            <a:r>
              <a:t>               Feiran Huang and</a:t>
            </a:r>
            <a:br/>
            <a:r>
              <a:t>               Xianghong Tang and</a:t>
            </a:r>
            <a:br/>
            <a:r>
              <a:t>               Zhoujun Li},</a:t>
            </a:r>
            <a:br/>
            <a:r>
              <a:t>  title     = {Dual self-attention with co-attention networks for visual question</a:t>
            </a:r>
            <a:br/>
            <a:r>
              <a:t>               answering},</a:t>
            </a:r>
            <a:br/>
            <a:r>
              <a:t>  journal   = {Pattern Recognit.},</a:t>
            </a:r>
            <a:br/>
            <a:r>
              <a:t>  volume    = {117},</a:t>
            </a:r>
            <a:br/>
            <a:r>
              <a:t>  pages     = {107956},</a:t>
            </a:r>
            <a:br/>
            <a:r>
              <a:t>  year      = {2021},</a:t>
            </a:r>
            <a:br/>
            <a:r>
              <a:t>  url       = {https://doi.org/10.1016/j.patcog.2021.107956},</a:t>
            </a:r>
            <a:br/>
            <a:r>
              <a:t>  doi       = {10.1016/j.patcog.2021.107956},</a:t>
            </a:r>
            <a:br/>
            <a:r>
              <a:t>  timestamp = {Wed, 04 Aug 2021 08:47:10 +0200},</a:t>
            </a:r>
            <a:br/>
            <a:r>
              <a:t>  biburl    = {https://dblp.org/rec/journals/pr/LiuZZLHTL21.bib},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base graph embedding module design for Visual question answering model.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https://doi.org/10.1016/j.patcog.2021.108153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@article{DBLP:journals/pr/ZhengYCML021,</a:t>
            </a:r>
            <a:br/>
            <a:r>
              <a:t>  author    = {Wenfeng Zheng and</a:t>
            </a:r>
            <a:br/>
            <a:r>
              <a:t>               Lirong Yin and</a:t>
            </a:r>
            <a:br/>
            <a:r>
              <a:t>               Xiaobing Chen and</a:t>
            </a:r>
            <a:br/>
            <a:r>
              <a:t>               Zhiyang Ma and</a:t>
            </a:r>
            <a:br/>
            <a:r>
              <a:t>               Shan Liu and</a:t>
            </a:r>
            <a:br/>
            <a:r>
              <a:t>               Bo Yang},</a:t>
            </a:r>
            <a:br/>
            <a:r>
              <a:t>  title     = {Knowledge base graph embedding module design for Visual question answering</a:t>
            </a:r>
            <a:br/>
            <a:r>
              <a:t>               model},</a:t>
            </a:r>
            <a:br/>
            <a:r>
              <a:t>  journal   = {Pattern Recognit.},</a:t>
            </a:r>
            <a:br/>
            <a:r>
              <a:t>  volume    = {120},</a:t>
            </a:r>
            <a:br/>
            <a:r>
              <a:t>  pages     = {108153},</a:t>
            </a:r>
            <a:br/>
            <a:r>
              <a:t>  year      = {2021},</a:t>
            </a:r>
            <a:br/>
            <a:r>
              <a:t>  url       = {https://doi.org/10.1016/j.patcog.2021.108153},</a:t>
            </a:r>
            <a:br/>
            <a:r>
              <a:t>  doi       = {10.1016/j.patcog.2021.108153},</a:t>
            </a:r>
            <a:br/>
            <a:r>
              <a:t>  timestamp = {Thu, 14 Oct 2021 08:58:33 +0200},</a:t>
            </a:r>
            <a:br/>
            <a:r>
              <a:t>  biburl    = {https://dblp.org/rec/journals/pr/ZhengYCML021.bib},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in the medical domain based on deep learning approaches: A comprehensive </a:t>
            </a:r>
            <a:br/>
            <a:r>
              <a:t> study.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https://doi.org/10.1016/j.patrec.2021.07.002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@article{DBLP:journals/prl/Al-SadiAJC21,</a:t>
            </a:r>
            <a:br/>
            <a:r>
              <a:t>  author    = {Aisha Al{-}Sadi and</a:t>
            </a:r>
            <a:br/>
            <a:r>
              <a:t>               Mahmoud Al{-}Ayyoub and</a:t>
            </a:r>
            <a:br/>
            <a:r>
              <a:t>               Yaser Jararweh and</a:t>
            </a:r>
            <a:br/>
            <a:r>
              <a:t>               Fumie Costen},</a:t>
            </a:r>
            <a:br/>
            <a:r>
              <a:t>  title     = {Visual question answering in the medical domain based on deep learning</a:t>
            </a:r>
            <a:br/>
            <a:r>
              <a:t>               approaches: {A} comprehensive study},</a:t>
            </a:r>
            <a:br/>
            <a:r>
              <a:t>  journal   = {Pattern Recognit. Lett.},</a:t>
            </a:r>
            <a:br/>
            <a:r>
              <a:t>  volume    = {150},</a:t>
            </a:r>
            <a:br/>
            <a:r>
              <a:t>  pages     = {57--75},</a:t>
            </a:r>
            <a:br/>
            <a:r>
              <a:t>  year      = {2021},</a:t>
            </a:r>
            <a:br/>
            <a:r>
              <a:t>  url       = {https://doi.org/10.1016/j.patrec.2021.07.002},</a:t>
            </a:r>
            <a:br/>
            <a:r>
              <a:t>  doi       = {10.1016/j.patrec.2021.07.002},</a:t>
            </a:r>
            <a:br/>
            <a:r>
              <a:t>  timestamp = {Fri, 01 Oct 2021 08:59:40 +0200},</a:t>
            </a:r>
            <a:br/>
            <a:r>
              <a:t>  biburl    = {https://dblp.org/rec/journals/prl/Al-SadiAJC21.bib},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answering: Which investigated applications?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https://doi.org/10.1016/j.patrec.2021.09.008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@article{DBLP:journals/prl/BarraBMR21,</a:t>
            </a:r>
            <a:br/>
            <a:r>
              <a:t>  author    = {Silvio Barra and</a:t>
            </a:r>
            <a:br/>
            <a:r>
              <a:t>               Carmen Bisogni and</a:t>
            </a:r>
            <a:br/>
            <a:r>
              <a:t>               Maria De Marsico and</a:t>
            </a:r>
            <a:br/>
            <a:r>
              <a:t>               Stefano Ricciardi},</a:t>
            </a:r>
            <a:br/>
            <a:r>
              <a:t>  title     = {Visual question answering: Which investigated applications?},</a:t>
            </a:r>
            <a:br/>
            <a:r>
              <a:t>  journal   = {Pattern Recognit. Lett.},</a:t>
            </a:r>
            <a:br/>
            <a:r>
              <a:t>  volume    = {151},</a:t>
            </a:r>
            <a:br/>
            <a:r>
              <a:t>  pages     = {325--331},</a:t>
            </a:r>
            <a:br/>
            <a:r>
              <a:t>  year      = {2021},</a:t>
            </a:r>
            <a:br/>
            <a:r>
              <a:t>  url       = {https://doi.org/10.1016/j.patrec.2021.09.008},</a:t>
            </a:r>
            <a:br/>
            <a:r>
              <a:t>  doi       = {10.1016/j.patrec.2021.09.008},</a:t>
            </a:r>
            <a:br/>
            <a:r>
              <a:t>  timestamp = {Fri, 05 Nov 2021 10:54:44 +0100},</a:t>
            </a:r>
            <a:br/>
            <a:r>
              <a:t>  biburl    = {https://dblp.org/rec/journals/prl/BarraBMR21.bib},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grid features and cell pointers for scene text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https://doi.org/10.1016/j.patrec.2021.06.026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@article{DBLP:journals/prl/GomezBTMRVK21,</a:t>
            </a:r>
            <a:br/>
            <a:r>
              <a:t>  author    = {Llu{\'{\i}}s G{\'{o}}mez and</a:t>
            </a:r>
            <a:br/>
            <a:r>
              <a:t>               Ali Furkan Biten and</a:t>
            </a:r>
            <a:br/>
            <a:r>
              <a:t>               Rub{\`{e}}n P{\'{e}}rez Tito and</a:t>
            </a:r>
            <a:br/>
            <a:r>
              <a:t>               Andr{\'{e}}s Mafla and</a:t>
            </a:r>
            <a:br/>
            <a:r>
              <a:t>               Mar{\c{c}}al Rusi{\~{n}}ol and</a:t>
            </a:r>
            <a:br/>
            <a:r>
              <a:t>               Ernest Valveny and</a:t>
            </a:r>
            <a:br/>
            <a:r>
              <a:t>               Dimosthenis Karatzas},</a:t>
            </a:r>
            <a:br/>
            <a:r>
              <a:t>  title     = {Multimodal grid features and cell pointers for scene text visual question</a:t>
            </a:r>
            <a:br/>
            <a:r>
              <a:t>               answering},</a:t>
            </a:r>
            <a:br/>
            <a:r>
              <a:t>  journal   = {Pattern Recognit. Lett.},</a:t>
            </a:r>
            <a:br/>
            <a:r>
              <a:t>  volume    = {150},</a:t>
            </a:r>
            <a:br/>
            <a:r>
              <a:t>  pages     = {242--249},</a:t>
            </a:r>
            <a:br/>
            <a:r>
              <a:t>  year      = {2021},</a:t>
            </a:r>
            <a:br/>
            <a:r>
              <a:t>  url       = {https://doi.org/10.1016/j.patrec.2021.06.026},</a:t>
            </a:r>
            <a:br/>
            <a:r>
              <a:t>  doi       = {10.1016/j.patrec.2021.06.026},</a:t>
            </a:r>
            <a:br/>
            <a:r>
              <a:t>  timestamp = {Fri, 01 Oct 2021 08:59:40 +0200},</a:t>
            </a:r>
            <a:br/>
            <a:r>
              <a:t>  biburl    = {https://dblp.org/rec/journals/prl/GomezBTMRVK21.bib},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ADC-CF: Adaptive deep concatenation coder framework for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https://doi.org/10.1016/j.patrec.2021.10.028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@article{DBLP:journals/prl/ManogaranSABSCM21,</a:t>
            </a:r>
            <a:br/>
            <a:r>
              <a:t>  author    = {Gunasekaran Manogaran and</a:t>
            </a:r>
            <a:br/>
            <a:r>
              <a:t>               P. Mohamed Shakeel and</a:t>
            </a:r>
            <a:br/>
            <a:r>
              <a:t>               Burhanuddin Mohd Aboobaider and</a:t>
            </a:r>
            <a:br/>
            <a:r>
              <a:t>               S. Baskar and</a:t>
            </a:r>
            <a:br/>
            <a:r>
              <a:t>               Vijayalakshmi Saravanan and</a:t>
            </a:r>
            <a:br/>
            <a:r>
              <a:t>               Rub{\'{e}}n Gonz{\'{a}}lez Crespo and</a:t>
            </a:r>
            <a:br/>
            <a:r>
              <a:t>               Oscar Sanju{\'{a}}n Mart{\'{\i}}nez},</a:t>
            </a:r>
            <a:br/>
            <a:r>
              <a:t>  title     = {{ADC-CF:} Adaptive deep concatenation coder framework for visual question</a:t>
            </a:r>
            <a:br/>
            <a:r>
              <a:t>               answering},</a:t>
            </a:r>
            <a:br/>
            <a:r>
              <a:t>  journal   = {Pattern Recognit. Lett.},</a:t>
            </a:r>
            <a:br/>
            <a:r>
              <a:t>  volume    = {152},</a:t>
            </a:r>
            <a:br/>
            <a:r>
              <a:t>  pages     = {348--355},</a:t>
            </a:r>
            <a:br/>
            <a:r>
              <a:t>  year      = {2021},</a:t>
            </a:r>
            <a:br/>
            <a:r>
              <a:t>  url       = {https://doi.org/10.1016/j.patrec.2021.10.028},</a:t>
            </a:r>
            <a:br/>
            <a:r>
              <a:t>  doi       = {10.1016/j.patrec.2021.10.028},</a:t>
            </a:r>
            <a:br/>
            <a:r>
              <a:t>  timestamp = {Tue, 11 Jan 2022 08:09:03 +0100},</a:t>
            </a:r>
            <a:br/>
            <a:r>
              <a:t>  biburl    = {https://dblp.org/rec/journals/prl/ManogaranSABSCM21.bib},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novel feature extractor for human action recognition in visual question answering.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https://doi.org/10.1016/j.patrec.2021.04.002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@article{DBLP:journals/prl/SilvaBHSRNAF21,</a:t>
            </a:r>
            <a:br/>
            <a:r>
              <a:t>  author    = {Francisco H{\'{e}}rcules dos S. Silva and</a:t>
            </a:r>
            <a:br/>
            <a:r>
              <a:t>               Gabriel Maia Bezerra and</a:t>
            </a:r>
            <a:br/>
            <a:r>
              <a:t>               Gabriel Bandeira Holanda and</a:t>
            </a:r>
            <a:br/>
            <a:r>
              <a:t>               Jo{\~{a}}o Wellington Mendes de Souza and</a:t>
            </a:r>
            <a:br/>
            <a:r>
              <a:t>               Paulo A. L. Rego and</a:t>
            </a:r>
            <a:br/>
            <a:r>
              <a:t>               Alo{\'{\i}}sio Vieira Lira Neto and</a:t>
            </a:r>
            <a:br/>
            <a:r>
              <a:t>               Victor Hugo C. de Albuquerque and</a:t>
            </a:r>
            <a:br/>
            <a:r>
              <a:t>               Pedro Pedrosa Rebou{\c{c}}as Filho},</a:t>
            </a:r>
            <a:br/>
            <a:r>
              <a:t>  title     = {A novel feature extractor for human action recognition in visual question</a:t>
            </a:r>
            <a:br/>
            <a:r>
              <a:t>               answering},</a:t>
            </a:r>
            <a:br/>
            <a:r>
              <a:t>  journal   = {Pattern Recognit. Lett.},</a:t>
            </a:r>
            <a:br/>
            <a:r>
              <a:t>  volume    = {147},</a:t>
            </a:r>
            <a:br/>
            <a:r>
              <a:t>  pages     = {41--47},</a:t>
            </a:r>
            <a:br/>
            <a:r>
              <a:t>  year      = {2021},</a:t>
            </a:r>
            <a:br/>
            <a:r>
              <a:t>  url       = {https://doi.org/10.1016/j.patrec.2021.04.002},</a:t>
            </a:r>
            <a:br/>
            <a:r>
              <a:t>  doi       = {10.1016/j.patrec.2021.04.002},</a:t>
            </a:r>
            <a:br/>
            <a:r>
              <a:t>  timestamp = {Tue, 13 Jul 2021 13:27:45 +0200},</a:t>
            </a:r>
            <a:br/>
            <a:r>
              <a:t>  biburl    = {https://dblp.org/rec/journals/prl/SilvaBHSRNAF21.bib},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cross-lingual knowledge base question answering via knowledge distillation.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https://doi.org/10.1108/DTA-12-2020-0312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@article{DBLP:journals/program/WangD21,</a:t>
            </a:r>
            <a:br/>
            <a:r>
              <a:t>  author    = {Shaofei Wang and</a:t>
            </a:r>
            <a:br/>
            <a:r>
              <a:t>               Depeng Dang},</a:t>
            </a:r>
            <a:br/>
            <a:r>
              <a:t>  title     = {Robust cross-lingual knowledge base question answering via knowledge</a:t>
            </a:r>
            <a:br/>
            <a:r>
              <a:t>               distillation},</a:t>
            </a:r>
            <a:br/>
            <a:r>
              <a:t>  journal   = {Data Technol. Appl.},</a:t>
            </a:r>
            <a:br/>
            <a:r>
              <a:t>  volume    = {55},</a:t>
            </a:r>
            <a:br/>
            <a:r>
              <a:t>  number    = {5},</a:t>
            </a:r>
            <a:br/>
            <a:r>
              <a:t>  pages     = {661--681},</a:t>
            </a:r>
            <a:br/>
            <a:r>
              <a:t>  year      = {2021},</a:t>
            </a:r>
            <a:br/>
            <a:r>
              <a:t>  url       = {https://doi.org/10.1108/DTA-12-2020-0312},</a:t>
            </a:r>
            <a:br/>
            <a:r>
              <a:t>  doi       = {10.1108/DTA-12-2020-0312},</a:t>
            </a:r>
            <a:br/>
            <a:r>
              <a:t>  timestamp = {Wed, 15 Dec 2021 10:28:47 +0100},</a:t>
            </a:r>
            <a:br/>
            <a:r>
              <a:t>  biburl    = {https://dblp.org/rec/journals/program/WangD21.bib},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CBench: Demonstrating Comprehensive Evaluation of Question Answering Systems over Knowledge Graphs </a:t>
            </a:r>
            <a:br/>
            <a:r>
              <a:t> Through Deep Analysis of Benchmarks.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http://www.vldb.org/pvldb/vol14/p2711-orogat.pdf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@article{DBLP:journals/pvldb/OrogatE21,</a:t>
            </a:r>
            <a:br/>
            <a:r>
              <a:t>  author    = {Abdelghny Orogat and</a:t>
            </a:r>
            <a:br/>
            <a:r>
              <a:t>               Ahmed El{-}Roby},</a:t>
            </a:r>
            <a:br/>
            <a:r>
              <a:t>  title     = {CBench: Demonstrating Comprehensive Evaluation of Question Answering</a:t>
            </a:r>
            <a:br/>
            <a:r>
              <a:t>               Systems over Knowledge Graphs Through Deep Analysis of Benchmarks},</a:t>
            </a:r>
            <a:br/>
            <a:r>
              <a:t>  journal   = {Proc. {VLDB} Endow.},</a:t>
            </a:r>
            <a:br/>
            <a:r>
              <a:t>  volume    = {14},</a:t>
            </a:r>
            <a:br/>
            <a:r>
              <a:t>  number    = {12},</a:t>
            </a:r>
            <a:br/>
            <a:r>
              <a:t>  pages     = {2711--2714},</a:t>
            </a:r>
            <a:br/>
            <a:r>
              <a:t>  year      = {2021},</a:t>
            </a:r>
            <a:br/>
            <a:r>
              <a:t>  url       = {http://www.vldb.org/pvldb/vol14/p2711-orogat.pdf},</a:t>
            </a:r>
            <a:br/>
            <a:r>
              <a:t>  timestamp = {Fri, 27 Aug 2021 17:02:27 +0200},</a:t>
            </a:r>
            <a:br/>
            <a:r>
              <a:t>  biburl    = {https://dblp.org/rec/journals/pvldb/OrogatE21.bib},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CBench: Towards Better Evaluation of Question Answering Over Knowledge Graphs. (journal)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500">
                <a:latin typeface="Calibri"/>
              </a:defRPr>
            </a:pPr>
            <a:r>
              <a:rPr>
                <a:hlinkClick r:id="rId2"/>
              </a:rPr>
              <a:t>http://www.vldb.org/pvldb/vol14/p1325-orogat.pdf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7200000" cy="32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80000"/>
              </a:lnSpc>
              <a:defRPr b="0" sz="1200">
                <a:latin typeface="Calibri"/>
              </a:defRPr>
            </a:pPr>
            <a:br/>
            <a:r>
              <a:t>@article{DBLP:journals/pvldb/OrogatLE21,</a:t>
            </a:r>
            <a:br/>
            <a:r>
              <a:t>  author    = {Abdelghny Orogat and</a:t>
            </a:r>
            <a:br/>
            <a:r>
              <a:t>               Isabelle Liu and</a:t>
            </a:r>
            <a:br/>
            <a:r>
              <a:t>               Ahmed El{-}Roby},</a:t>
            </a:r>
            <a:br/>
            <a:r>
              <a:t>  title     = {CBench: Towards Better Evaluation of Question Answering Over Knowledge</a:t>
            </a:r>
            <a:br/>
            <a:r>
              <a:t>               Graphs},</a:t>
            </a:r>
            <a:br/>
            <a:r>
              <a:t>  journal   = {Proc. {VLDB} Endow.},</a:t>
            </a:r>
            <a:br/>
            <a:r>
              <a:t>  volume    = {14},</a:t>
            </a:r>
            <a:br/>
            <a:r>
              <a:t>  number    = {8},</a:t>
            </a:r>
            <a:br/>
            <a:r>
              <a:t>  pages     = {1325--1337},</a:t>
            </a:r>
            <a:br/>
            <a:r>
              <a:t>  year      = {2021},</a:t>
            </a:r>
            <a:br/>
            <a:r>
              <a:t>  url       = {http://www.vldb.org/pvldb/vol14/p1325-orogat.pdf},</a:t>
            </a:r>
            <a:br/>
            <a:r>
              <a:t>  timestamp = {Fri, 21 May 2021 15:59:48 +0200},</a:t>
            </a:r>
            <a:br/>
            <a:r>
              <a:t>  biburl    = {https://dblp.org/rec/journals/pvldb/OrogatLE21.bib},</a:t>
            </a:r>
            <a:br/>
            <a:r>
              <a:t>  bibsource = {dblp computer science bibliography, https://dblp.org}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