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1031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280" TargetMode="Externa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183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242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139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108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101" TargetMode="Externa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979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925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907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789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785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931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662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580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507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481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428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367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206" TargetMode="Externa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144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9124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945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930" TargetMode="Externa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708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514" TargetMode="Externa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510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455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453" TargetMode="Externa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446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8203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959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931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925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774" TargetMode="Externa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856" TargetMode="Externa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829" TargetMode="Externa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824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800" TargetMode="Externa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570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552" TargetMode="Externa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543" TargetMode="Externa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455" TargetMode="Externa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305" TargetMode="Externa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304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690" TargetMode="Externa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208" TargetMode="Externa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154" TargetMode="Externa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125" TargetMode="Externa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055" TargetMode="Externa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7001" TargetMode="Externa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991" TargetMode="Externa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817" TargetMode="Externa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709" TargetMode="Externa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688" TargetMode="Externa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521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581" TargetMode="Externa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498" TargetMode="Externa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444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431" TargetMode="Externa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397" TargetMode="Externa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387" TargetMode="Externa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335" TargetMode="Externa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268" TargetMode="Externa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263" TargetMode="Externa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258" TargetMode="Externa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076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455" TargetMode="Externa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043" TargetMode="Externa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6014" TargetMode="Externa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927" TargetMode="Externa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728" TargetMode="Externa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690" TargetMode="Externa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607" TargetMode="Externa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508" TargetMode="Externa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492" TargetMode="Externa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451" TargetMode="Externa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230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447" TargetMode="Externa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170" TargetMode="Externa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169" TargetMode="Externa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152" TargetMode="Externa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5054" TargetMode="Externa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942" TargetMode="Externa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512" TargetMode="Externa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366" TargetMode="Externa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287" TargetMode="Externa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243" TargetMode="Externa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200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10394" TargetMode="Externa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181" TargetMode="Externa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4053" TargetMode="Externa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944" TargetMode="Externa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772" TargetMode="Externa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709" TargetMode="Externa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576" TargetMode="Externa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548" TargetMode="Externa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528" TargetMode="Externa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341" TargetMode="Externa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pdf/2202.03280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Unified Nonparametric Test of Transformations on Distribution Functions with Nuisance Parameters (2202.11031)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Xingyu Li,Xiaojun Song,Zhenting Sun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https://arxiv.org/pdf/2202.11031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proposes a simple unified approach to testing transformations on cumulative distribution functions </a:t>
            </a:r>
            <a:br/>
            <a:r>
              <a:t> (CDFs) with nuisance parameters. We consider testing general parametric transformations on two CDFs, and then </a:t>
            </a:r>
            <a:br/>
            <a:r>
              <a:t> generalize the test for multiple CDFs. We construct the test using a numerical bootstrap method which can easily be </a:t>
            </a:r>
            <a:br/>
            <a:r>
              <a:t> implemented. The proposed test is shown to be asymptotically size controlled and consistent. Monte Carlo </a:t>
            </a:r>
            <a:br/>
            <a:r>
              <a:t> simulations and an empirical application show that the test performs well on finite samples.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Information-theoretic Security of Combinatorial All-or-nothing Transforms (2202.10280)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Yujie Gu,Sonata Akao,Navid Nasr Esfahani,Ying Miao,Kouichi Sakurai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https://arxiv.org/pdf/2202.10280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All-or-nothing transforms (AONT) were proposed by Rivest as a message preprocessing technique for encrypting data </a:t>
            </a:r>
            <a:br/>
            <a:r>
              <a:t> to protect against brute-force attacks, and have numerous applications in cryptography and information security. </a:t>
            </a:r>
            <a:br/>
            <a:r>
              <a:t> Later the unconditionally secure AONT and their combinatorial characterization were introduced by Stinson. </a:t>
            </a:r>
            <a:br/>
            <a:r>
              <a:t> Informally, a combinatorial AONT is an array with the unbiased requirements and its security properties in general </a:t>
            </a:r>
            <a:br/>
            <a:r>
              <a:t> depend on the prior probability distribution on the inputs s-tuples. Recently, it was shown by Esfahani and Stinson </a:t>
            </a:r>
            <a:br/>
            <a:r>
              <a:t> that a combinatorial AONT has perfect security provided that all the inputs s-tuples are equiprobable, and has weak </a:t>
            </a:r>
            <a:br/>
            <a:r>
              <a:t> security provided that all the inputs s-tuples are with non-zero probability.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16 pages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TransFollower: Long-Sequence Car-Following Trajectory Prediction through Transformer (2202.03183)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Meixin Zhu,Simon S. Du,Xuesong Wang, Hao, Yang,Ziyuan Pu,Yinhai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https://arxiv.org/pdf/2202.03183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Car-following refers to a control process in which the following vehicle (FV) tries to keep a safe distance between </a:t>
            </a:r>
            <a:br/>
            <a:r>
              <a:t> itself and the lead vehicle (LV) by adjusting its acceleration in response to the actions of the vehicle ahead. The </a:t>
            </a:r>
            <a:br/>
            <a:r>
              <a:t> corresponding car-following models, which describe how one vehicle follows another vehicle in the traffic flow, </a:t>
            </a:r>
            <a:br/>
            <a:r>
              <a:t> form the cornerstone for microscopic traffic simulation and intelligent vehicle development. One major </a:t>
            </a:r>
            <a:br/>
            <a:r>
              <a:t> motivation of car-following models is to replicate human drivers' longitudinal driving trajectories. To model the </a:t>
            </a:r>
            <a:br/>
            <a:r>
              <a:t> long-term dependency of future actions on historical driving situations, we developed a long-sequence </a:t>
            </a:r>
            <a:br/>
            <a:r>
              <a:t> car-following trajectory prediction model based on the attention-based Transformer model. The model follows a </a:t>
            </a:r>
            <a:br/>
            <a:r>
              <a:t> general format of encoder-decoder architecture. The encoder takes historical speed and spacing data as inputs and </a:t>
            </a:r>
            <a:br/>
            <a:r>
              <a:t> forms a mixed representation of historical driving context using multi-head self-attention. The decoder takes the </a:t>
            </a:r>
            <a:br/>
            <a:r>
              <a:t> future LV speed profile as input and outputs the predicted future FV speed profile in a generative way (instead of an </a:t>
            </a:r>
            <a:br/>
            <a:r>
              <a:t> auto-regressive way, avoiding compounding errors). Through cross-attention between encoder and decoder, the </a:t>
            </a:r>
            <a:br/>
            <a:r>
              <a:t> decoder learns to build a connection between historical driving and future LV speed, based on which a prediction of </a:t>
            </a:r>
            <a:br/>
            <a:r>
              <a:t> future FV speed can be obtained. We train and test our model with 112,597 real-world car-following events extracted </a:t>
            </a:r>
            <a:br/>
            <a:r>
              <a:t> from the Shanghai Naturalistic Driving Study (SH-NDS). Results show that the model outperforms the traditional </a:t>
            </a:r>
            <a:br/>
            <a:r>
              <a:t> intelligent driver model (IDM), a fully connected neural network model, and a long short-term memory (LSTM) based </a:t>
            </a:r>
            <a:br/>
            <a:r>
              <a:t> model in terms of long-sequence trajectory prediction accuracy. We also visualized the self-attention and </a:t>
            </a:r>
            <a:br/>
            <a:r>
              <a:t> cross-attention heatmaps to explain how the model derives its predictions.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Low Speed Limits of Lorentz's Transformation (2202.10242)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Hao Chen,Wei E. I. Sha,Xi Dai,Yue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https://arxiv.org/pdf/2202.10242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article contains a digest of the theory of electromagnetism and a review of the transformation between inertial </a:t>
            </a:r>
            <a:br/>
            <a:r>
              <a:t> frames, especially under low speed limits. The covariant nature of the Maxwell's equations is explained using the </a:t>
            </a:r>
            <a:br/>
            <a:r>
              <a:t> conventional language. We show that even under low speed limits, the relativistic effects should not be neglected to </a:t>
            </a:r>
            <a:br/>
            <a:r>
              <a:t> get a self-consistent theory of the electromagnetic fields, unless the intrinsic dynamics of these fields has been </a:t>
            </a:r>
            <a:br/>
            <a:r>
              <a:t> omitted completely. The quasi-static limits, where the relativistic effects can be partly neglected are also </a:t>
            </a:r>
            <a:br/>
            <a:r>
              <a:t> reviewed, to clarify some common misunderstandings and imprecise use of the theory in presence of moving media and </a:t>
            </a:r>
            <a:br/>
            <a:r>
              <a:t> other related situations. The discussion presented in this paper provide a clear view of why classical </a:t>
            </a:r>
            <a:br/>
            <a:r>
              <a:t> electromagnetic theory is relativistic in its essence.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8+10 pages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S3T: Self-Supervised Pre-training with Swin Transformer for Music Classification (2202.10139)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Hang Zhao,Chen Zhang,Belei Zhu,Zejun Ma,Kejun 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https://arxiv.org/pdf/2202.10139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propose S3T, a self-supervised pre-training method with Swin Transformer for music </a:t>
            </a:r>
            <a:br/>
            <a:r>
              <a:t> classification, aiming to learn meaningful music representations from massive easily accessible unlabeled music </a:t>
            </a:r>
            <a:br/>
            <a:r>
              <a:t> data. S3T introduces a momentum-based paradigm, MoCo, with Swin Transformer as its feature extractor to music </a:t>
            </a:r>
            <a:br/>
            <a:r>
              <a:t> time-frequency domain. For better music representations learning, S3T contributes a music data augmentation </a:t>
            </a:r>
            <a:br/>
            <a:r>
              <a:t> pipeline and two specially designed pre-processors. To our knowledge, S3T is the first method combining the Swin </a:t>
            </a:r>
            <a:br/>
            <a:r>
              <a:t> Transformer with a self-supervised learning method for music classification. We evaluate S3T on music genre </a:t>
            </a:r>
            <a:br/>
            <a:r>
              <a:t> classification and music tagging tasks with linear classifiers trained on learned representations. Experimental </a:t>
            </a:r>
            <a:br/>
            <a:r>
              <a:t> results show that S3T outperforms the previous self-supervised method (CLMR) by 12.5 percents top-1 accuracy and </a:t>
            </a:r>
            <a:br/>
            <a:r>
              <a:t> 4.8 percents PR-AUC on two tasks respectively, and also surpasses the task-specific state-of-the-art supervised </a:t>
            </a:r>
            <a:br/>
            <a:r>
              <a:t> methods. Besides, S3T shows advances in label efficiency using only 10% labeled data exceeding CLMR on both tasks </a:t>
            </a:r>
            <a:br/>
            <a:r>
              <a:t> with 100% labeled data.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ICASSP2022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ViTAEv2: Vision Transformer Advanced by Exploring Inductive Bias for Image Recognition and Beyond (2202.10108)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Qiming Zhang,Yufei Xu,Jing Zhang,Dacheng Tao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 transformers have shown great potential in various computer vision tasks owing to their strong capability to </a:t>
            </a:r>
            <a:br/>
            <a:r>
              <a:t> model long-range dependency using the self-attention mechanism. Nevertheless, they treat an image as a 1D sequence </a:t>
            </a:r>
            <a:br/>
            <a:r>
              <a:t> of visual tokens, lacking an intrinsic inductive bias (IB) in modeling local visual structures and dealing with </a:t>
            </a:r>
            <a:br/>
            <a:r>
              <a:t> scale variance, which is instead learned implicitly from large-scale training data with longer training </a:t>
            </a:r>
            <a:br/>
            <a:r>
              <a:t> schedules. In this paper, we propose a Vision Transformer Advanced by Exploring intrinsic IB from convolutions, </a:t>
            </a:r>
            <a:br/>
            <a:r>
              <a:t> i.e., ViTAE. Technically, ViTAE has several spatial pyramid reduction modules to downsample and embed the input </a:t>
            </a:r>
            <a:br/>
            <a:r>
              <a:t> image into tokens with rich multi-scale context using multiple convolutions with different dilation rates. In this </a:t>
            </a:r>
            <a:br/>
            <a:r>
              <a:t> way, it acquires an intrinsic scale invariance IB and can learn robust feature representation for objects at various </a:t>
            </a:r>
            <a:br/>
            <a:r>
              <a:t> scales. Moreover, in each transformer layer, ViTAE has a convolution block parallel to the multi-head </a:t>
            </a:r>
            <a:br/>
            <a:r>
              <a:t> self-attention module, whose features are fused and fed into the feed-forward network. Consequently, it has the </a:t>
            </a:r>
            <a:br/>
            <a:r>
              <a:t> intrinsic locality IB and is able to learn local features and global dependencies collaboratively. The proposed two </a:t>
            </a:r>
            <a:br/>
            <a:r>
              <a:t> kinds of cells are stacked in both isotropic and multi-stage manners to formulate two families of ViTAE models, i.e., </a:t>
            </a:r>
            <a:br/>
            <a:r>
              <a:t> the vanilla ViTAE and ViTAEv2. Experiments on the ImageNet dataset as well as downstream tasks on the MS COCO, ADE20K, </a:t>
            </a:r>
            <a:br/>
            <a:r>
              <a:t> and AP10K datasets validate the superiority of our models over the baseline transformer models and concurrent </a:t>
            </a:r>
            <a:br/>
            <a:r>
              <a:t> works. Besides, we scale up our ViTAE model to 644M parameters and obtain the state-of-the-art classification </a:t>
            </a:r>
            <a:br/>
            <a:r>
              <a:t> performance, i.e., 88.5% Top-1 classification accuracy on ImageNet validation set and the best 91.2% Top-1 </a:t>
            </a:r>
            <a:br/>
            <a:r>
              <a:t> accuracy on ImageNet real validation set, without using extra private data.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An extended version of the Neurips paper "ViTAE: Vision Transformer Advanced by Exploring Intrinsic Inductive Bias". arXiv admin note: substantial text overlap with arXiv:2106.03348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BERT WEAVER: Using WEight AVERaging to Enable Lifelong Learning for Transformer-based Models (2202.10101)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Lisa Langnickel,Alexander Schulz,Barbara Hammer,Juliane Fluck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developments in transfer learning have boosted the advancements in natural language processing tasks. The </a:t>
            </a:r>
            <a:br/>
            <a:r>
              <a:t> performance is, however, dependent on high-quality, manually annotated training data. Especially in the </a:t>
            </a:r>
            <a:br/>
            <a:r>
              <a:t> biomedical domain, it has been shown that one training corpus is not enough to learn generic models that are able to </a:t>
            </a:r>
            <a:br/>
            <a:r>
              <a:t> efficiently predict on new data. Therefore, state-of-the-art models need the ability of lifelong learning in order </a:t>
            </a:r>
            <a:br/>
            <a:r>
              <a:t> to improve performance as soon as new data are available - without the need of retraining the whole model from scratch. </a:t>
            </a:r>
            <a:br/>
            <a:r>
              <a:t> We present WEAVER, a simple, yet efficient post-processing method that infuses old knowledge into the new model, </a:t>
            </a:r>
            <a:br/>
            <a:r>
              <a:t> thereby reducing catastrophic forgetting. We show that applying WEAVER in a sequential manner results in similar </a:t>
            </a:r>
            <a:br/>
            <a:r>
              <a:t> word embedding distributions as doing a combined training on all data at once, while being computationally more </a:t>
            </a:r>
            <a:br/>
            <a:r>
              <a:t> efficient. Because there is no need of data sharing, the presented method is also easily applicable to federated </a:t>
            </a:r>
            <a:br/>
            <a:r>
              <a:t> learning settings and can for example be beneficial for the mining of electronic health records from different </a:t>
            </a:r>
            <a:br/>
            <a:r>
              <a:t> clinics.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Audio Visual Scene-Aware Dialog Generation with Transformer-based Video Representations (2202.09979)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Yoshihiro Yamazaki,Shota Orihashi,Ryo Masumura,Mihiro Uchida,Akihiko Takashima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https://arxiv.org/pdf/2202.09979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There have been many attempts to build multimodal dialog systems that can respond to a question about given </a:t>
            </a:r>
            <a:br/>
            <a:r>
              <a:t> audio-visual information, and the representative task for such systems is the Audio Visual Scene-Aware Dialog </a:t>
            </a:r>
            <a:br/>
            <a:r>
              <a:t> (AVSD). Most conventional AVSD models adopt the Convolutional Neural Network (CNN)-based video feature extractor </a:t>
            </a:r>
            <a:br/>
            <a:r>
              <a:t> to understand visual information. While a CNN tends to obtain both temporally and spatially local information, </a:t>
            </a:r>
            <a:br/>
            <a:r>
              <a:t> global information is also crucial for boosting video understanding because AVSD requires long-term temporal </a:t>
            </a:r>
            <a:br/>
            <a:r>
              <a:t> visual dependency and whole visual information. In this study, we apply the Transformer-based video feature that </a:t>
            </a:r>
            <a:br/>
            <a:r>
              <a:t> can capture both temporally and spatially global representations more efficiently than the CNN-based feature. Our </a:t>
            </a:r>
            <a:br/>
            <a:r>
              <a:t> AVSD model with its Transformer-based feature attains higher objective performance scores for answer generation. </a:t>
            </a:r>
            <a:br/>
            <a:r>
              <a:t> In addition, our model achieves a subjective score close to that of human answers in DSTC10. We observed that the </a:t>
            </a:r>
            <a:br/>
            <a:r>
              <a:t> Transformer-based visual feature is beneficial for the AVSD task because our model tends to correctly answer the </a:t>
            </a:r>
            <a:br/>
            <a:r>
              <a:t> questions that need a temporally and spatially broad range of visual information.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DSTC10 Workshop at AAAI 2022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Tuning the entanglement growth in matrix-product-state evolution of quantum systems by nonunitary </a:t>
            </a:r>
            <a:br/>
            <a:r>
              <a:t> similarity transformations (2202.09925)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Kai T. Liu,Feng-feng Song,Peng Zhang,David N. Beratan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https://arxiv.org/pdf/2202.09925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possibility of using similarity transformations to alter dynamical entanglement growth in </a:t>
            </a:r>
            <a:br/>
            <a:r>
              <a:t> matrix-product-state simulations of quantum systems is explored. By appropriately choosing the similarity </a:t>
            </a:r>
            <a:br/>
            <a:r>
              <a:t> transformation, the entanglement growth rate is suppressed, improving the efficiency of numerical simulations of </a:t>
            </a:r>
            <a:br/>
            <a:r>
              <a:t> quantum systems. The transformation can be applied to general quantum-many-body systems.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automatic transcription of polyphonic electric guitar music:a new dataset and a multi-loss </a:t>
            </a:r>
            <a:br/>
            <a:r>
              <a:t> transformer model (2202.09907)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Yu-Hua Chen,Wen-Yi Hsiao,Tsu-Kuang Hsieh,Jyh-Shing Roger Jang,Yi-Hsuan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https://arxiv.org/pdf/2202.09907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propose a new dataset named EGDB, that con-tains transcriptions of the electric guitar performance </a:t>
            </a:r>
            <a:br/>
            <a:r>
              <a:t> of 240 tab-latures rendered with different tones. Moreover, we benchmark theperformance of two well-known </a:t>
            </a:r>
            <a:br/>
            <a:r>
              <a:t> transcription models proposed orig-inally for the piano on this dataset, along with a multi-loss Trans-former </a:t>
            </a:r>
            <a:br/>
            <a:r>
              <a:t> model that we newly propose. Our evaluation on this datasetand a separate set of real-world recordings demonstrate </a:t>
            </a:r>
            <a:br/>
            <a:r>
              <a:t> the influenceof timbre on the accuracy of guitar sheet transcription, the potentialof using multiple losses for </a:t>
            </a:r>
            <a:br/>
            <a:r>
              <a:t> Transformers, as well as the room forfurther improvement for this task.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to be published at ICASSP 2022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SOTitle: A Transformer-based Post Title Generation Approach for Stack Overflow (2202.09789)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Ke Liu,Guang Yang,Xiang Chen,Chi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https://arxiv.org/pdf/2202.09789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On Stack Overflow, developers can not only browse question posts to solve their programming problems but also gain </a:t>
            </a:r>
            <a:br/>
            <a:r>
              <a:t> expertise from the question posts to help improve their programming skills. Therefore, improving the quality of </a:t>
            </a:r>
            <a:br/>
            <a:r>
              <a:t> question posts in Stack Overflow has attracted the wide attention of researchers. A concise and precise title can </a:t>
            </a:r>
            <a:br/>
            <a:r>
              <a:t> play an important role in helping developers understand the key information of the question post, which can improve </a:t>
            </a:r>
            <a:br/>
            <a:r>
              <a:t> the post quality. However, the quality of the generated title is not high due to the lack of professional knowledge </a:t>
            </a:r>
            <a:br/>
            <a:r>
              <a:t> related to their questions or the poor presentation ability of developers. A previous study aimed to automatically </a:t>
            </a:r>
            <a:br/>
            <a:r>
              <a:t> generate the title by analyzing the code snippets in the question post. However, this study ignored the useful </a:t>
            </a:r>
            <a:br/>
            <a:r>
              <a:t> information in the corresponding problem description. Therefore, we propose an approach SOTitle for automatic </a:t>
            </a:r>
            <a:br/>
            <a:r>
              <a:t> post title generation by leveraging the code snippets and the problem description in the question post (i.e., the </a:t>
            </a:r>
            <a:br/>
            <a:r>
              <a:t> multi-modal input). SOTitle follows the Transformer structure, which can effectively capture long-term </a:t>
            </a:r>
            <a:br/>
            <a:r>
              <a:t> dependencies through a multi-head attention mechanism. To verify the effectiveness of SOTitle, we construct a </a:t>
            </a:r>
            <a:br/>
            <a:r>
              <a:t> large-scale high-quality corpus from Stack Overflow, which includes 1,168,257 high-quality question posts for </a:t>
            </a:r>
            <a:br/>
            <a:r>
              <a:t> four popular programming languages. Experimental results show that SOTitle can significantly outperform six </a:t>
            </a:r>
            <a:br/>
            <a:r>
              <a:t> state-of-the-art baselines in both automatic evaluation and human evaluation. To encourage follow-up studies, we </a:t>
            </a:r>
            <a:br/>
            <a:r>
              <a:t> make our corpus and approach publicly available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SANER 2022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DualSC: Automatic Generation and Summarization of Shellcode via Transformer and Dual Learning (2202.09785)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Guang Yang,Xiang Chen,Yanlin Zhou,Chi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https://arxiv.org/pdf/2202.09785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 shellcode is a small piece of code and it is executed to exploit a software vulnerability, which allows the target </a:t>
            </a:r>
            <a:br/>
            <a:r>
              <a:t> computer to execute arbitrary commands from the attacker through a code injection attack. Similar to the purpose of </a:t>
            </a:r>
            <a:br/>
            <a:r>
              <a:t> automated vulnerability generation techniques, the automated generation of shellcode can generate attack </a:t>
            </a:r>
            <a:br/>
            <a:r>
              <a:t> instructions, which can be used to detect vulnerabilities and implement defensive measures. While the automated </a:t>
            </a:r>
            <a:br/>
            <a:r>
              <a:t> summarization of shellcode can help users unfamiliar with shellcode and network information security understand </a:t>
            </a:r>
            <a:br/>
            <a:r>
              <a:t> the intent of shellcode attacks. In this study, we propose a novel approach DualSC to solve the automatic shellcode </a:t>
            </a:r>
            <a:br/>
            <a:r>
              <a:t> generation and summarization tasks. Specifically, we formalize automatic shellcode generation and </a:t>
            </a:r>
            <a:br/>
            <a:r>
              <a:t> summarization as dual tasks, use a shallow Transformer for model construction, and design a normalization method </a:t>
            </a:r>
            <a:br/>
            <a:r>
              <a:t> Adjust QKNorm to adapt these low-resource tasks (i.e., insufficient training data). Finally, to alleviate the </a:t>
            </a:r>
            <a:br/>
            <a:r>
              <a:t> out-of-vocabulary problem, we propose a rulebased repair component to improve the performance of automatic </a:t>
            </a:r>
            <a:br/>
            <a:r>
              <a:t> shellcode generation. In our empirical study, we select a highquality corpus Shellcode IA32 as our empirical </a:t>
            </a:r>
            <a:br/>
            <a:r>
              <a:t> subject. This corpus was gathered from two real-world projects based on the line-by-line granularity. We first </a:t>
            </a:r>
            <a:br/>
            <a:r>
              <a:t> compare DualSC with six state-of-the-art baselines from the code generation and code summarization domains in </a:t>
            </a:r>
            <a:br/>
            <a:r>
              <a:t> terms of four performance measures. The comparison results show the competitiveness of DualSC. Then, we verify the </a:t>
            </a:r>
            <a:br/>
            <a:r>
              <a:t> effectiveness of the component setting in DualSC. Finally, we conduct a human study to further verify the </a:t>
            </a:r>
            <a:br/>
            <a:r>
              <a:t> effectiveness of DualSC.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in SANER 2022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Convergence Analysis of Structure-Preserving Numerical Methods Based on Slotboom Transformation for </a:t>
            </a:r>
            <a:br/>
            <a:r>
              <a:t> the Poisson--Nernst--Planck Equations (2202.10931)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Jie Ding,Cheng Wang,Shenggao Zhou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https://arxiv.org/pdf/2202.10931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analysis of structure-preserving numerical methods for the Poisson--Nernst--Planck (PNP) system has </a:t>
            </a:r>
            <a:br/>
            <a:r>
              <a:t> attracted growing interests in recent years. In this work, we provide an optimal rate convergence analysis and error </a:t>
            </a:r>
            <a:br/>
            <a:r>
              <a:t> estimate for finite difference schemes based on the Slotboom reformulation. Different options of mobility average </a:t>
            </a:r>
            <a:br/>
            <a:r>
              <a:t> at the staggered mesh points are considered in the finite-difference spatial discretization, such as the harmonic </a:t>
            </a:r>
            <a:br/>
            <a:r>
              <a:t> mean, geometric mean, arithmetic mean, and entropic mean. A semi-implicit temporal discretization is applied, </a:t>
            </a:r>
            <a:br/>
            <a:r>
              <a:t> which in turn results in a non-constant coefficient, positive-definite linear system at each time step. A higher </a:t>
            </a:r>
            <a:br/>
            <a:r>
              <a:t> order asymptotic expansion is applied in the consistency analysis, and such a higher order consistency estimate is </a:t>
            </a:r>
            <a:br/>
            <a:r>
              <a:t> necessary to control the discrete maximum norm of the concentration variables. In convergence estimate, the </a:t>
            </a:r>
            <a:br/>
            <a:r>
              <a:t> harmonic mean for the mobility average, which turns out to bring lots of convenience in the theoretical analysis, is </a:t>
            </a:r>
            <a:br/>
            <a:r>
              <a:t> taken for simplicity, while other options of mobility average would also lead to the desired error estimate, with </a:t>
            </a:r>
            <a:br/>
            <a:r>
              <a:t> more technical details involved. As a result, an optimal rate convergence analysis on concentrations, electric </a:t>
            </a:r>
            <a:br/>
            <a:r>
              <a:t> potential, and ionic fluxes is derived, which is the first such results for the structure-preserving numerical </a:t>
            </a:r>
            <a:br/>
            <a:r>
              <a:t> schemes based on the Slotboom reformulation. It is remarked that the convergence analysis leads to a theoretical </a:t>
            </a:r>
            <a:br/>
            <a:r>
              <a:t> justification of the conditional energy dissipation analysis, which relies on the maximum norm bounds of the </a:t>
            </a:r>
            <a:br/>
            <a:r>
              <a:t> concentration and the gradient of the electric potential. Some numerical results are also presented to demonstrate </a:t>
            </a:r>
            <a:br/>
            <a:r>
              <a:t> the accuracy and structure-preserving performance of the associated schemes.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Reward Modeling for Mitigating Toxicity in Transformer-based Language Models (2202.09662)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Farshid Faal,Jia Yuan Yu,Ketra Schmitt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https://arxiv.org/pdf/2202.09662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Transformer-based language models are able to generate fluent text and be efficiently adapted across various </a:t>
            </a:r>
            <a:br/>
            <a:r>
              <a:t> natural language generation tasks. However, language models that are pretrained on large unlabeled web text </a:t>
            </a:r>
            <a:br/>
            <a:r>
              <a:t> corpora have been shown to suffer from degenerating toxic content and social bias behaviors, consequently </a:t>
            </a:r>
            <a:br/>
            <a:r>
              <a:t> hindering their safe deployment. Various detoxification methods were proposed to mitigate the language model's </a:t>
            </a:r>
            <a:br/>
            <a:r>
              <a:t> toxicity; however, these methods struggled to detoxify language models when conditioned on prompts that contain </a:t>
            </a:r>
            <a:br/>
            <a:r>
              <a:t> specific social identities related to gender, race, or religion. In this study, we propose Reinforce-Detoxify; A </a:t>
            </a:r>
            <a:br/>
            <a:r>
              <a:t> reinforcement learning-based method for mitigating toxicity in language models. We address the challenge of </a:t>
            </a:r>
            <a:br/>
            <a:r>
              <a:t> safety in language models and propose a new reward model that is able to detect toxic content and mitigate unintended </a:t>
            </a:r>
            <a:br/>
            <a:r>
              <a:t> bias towards social identities in toxicity prediction. The experiments demonstrate that the Reinforce-Detoxify </a:t>
            </a:r>
            <a:br/>
            <a:r>
              <a:t> method for language model detoxification outperforms existing detoxification approaches in automatic </a:t>
            </a:r>
            <a:br/>
            <a:r>
              <a:t> evaluation metrics, indicating the ability of our approach in language model detoxification and less prone to </a:t>
            </a:r>
            <a:br/>
            <a:r>
              <a:t> unintended bias toward social identities in generated content.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Image-to-Graph Transformers for Chemical Structure Recognition (2202.09580)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Sanghyun Yoo,Ohyun Kwon,Hoshik Lee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https://arxiv.org/pdf/2202.09580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For several decades, chemical knowledge has been published in written text, and there have been many attempts to make </a:t>
            </a:r>
            <a:br/>
            <a:r>
              <a:t> it accessible, for example, by transforming such natural language text to a structured format. Although the </a:t>
            </a:r>
            <a:br/>
            <a:r>
              <a:t> discovered chemical itself commonly represented in an image is the most important part, the correct recognition of </a:t>
            </a:r>
            <a:br/>
            <a:r>
              <a:t> the molecular structure from the image in literature still remains a hard problem since they are often abbreviated to </a:t>
            </a:r>
            <a:br/>
            <a:r>
              <a:t> reduce the complexity and drawn in many different styles. In this paper, we present a deep learning model to extract </a:t>
            </a:r>
            <a:br/>
            <a:r>
              <a:t> molecular structures from images. The proposed model is designed to transform the molecular image directly into the </a:t>
            </a:r>
            <a:br/>
            <a:r>
              <a:t> corresponding graph, which makes it capable of handling non-atomic symbols for abbreviations. Also, by end-to-end </a:t>
            </a:r>
            <a:br/>
            <a:r>
              <a:t> learning approach it can fully utilize many open image-molecule pair data from various sources, and hence it is more </a:t>
            </a:r>
            <a:br/>
            <a:r>
              <a:t> robust to image style variation than other tools. The experimental results show that the proposed model outperforms </a:t>
            </a:r>
            <a:br/>
            <a:r>
              <a:t> the existing models with 17.1 % and 12.8 % relative improvement for well-known benchmark datasets and large </a:t>
            </a:r>
            <a:br/>
            <a:r>
              <a:t> molecular images that we collected from literature, respectively.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PMP-Net++: Point Cloud Completion by Transformer-Enhanced Multi-step Point Moving Paths (2202.09507)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 Wen,Peng Xiang,Zhizhong Han,Yan-Pei Cao,Pengfei Wan,Wen Zheng,Yu-Shen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https://arxiv.org/pdf/2202.09507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Point cloud completion concerns to predict missing part for incomplete 3D shapes. A common strategy is to generate </a:t>
            </a:r>
            <a:br/>
            <a:r>
              <a:t> complete shape according to incomplete input. However, unordered nature of point clouds will degrade generation of </a:t>
            </a:r>
            <a:br/>
            <a:r>
              <a:t> high-quality 3D shapes, as detailed topology and structure of unordered points are hard to be captured during the </a:t>
            </a:r>
            <a:br/>
            <a:r>
              <a:t> generative process using an extracted latent code. We address this problem by formulating completion as point cloud </a:t>
            </a:r>
            <a:br/>
            <a:r>
              <a:t> deformation process. Specifically, we design a novel neural network, named PMP-Net++, to mimic behavior of an earth </a:t>
            </a:r>
            <a:br/>
            <a:r>
              <a:t> mover. It moves each point of incomplete input to obtain a complete point cloud, where total distance of point moving </a:t>
            </a:r>
            <a:br/>
            <a:r>
              <a:t> paths (PMPs) should be the shortest. Therefore, PMP-Net++ predicts unique PMP for each point according to </a:t>
            </a:r>
            <a:br/>
            <a:r>
              <a:t> constraint of point moving distances. The network learns a strict and unique correspondence on point-level, and </a:t>
            </a:r>
            <a:br/>
            <a:r>
              <a:t> thus improves quality of predicted complete shape. Moreover, since moving points heavily relies on per-point </a:t>
            </a:r>
            <a:br/>
            <a:r>
              <a:t> features learned by network, we further introduce a transformer-enhanced representation learning network, which </a:t>
            </a:r>
            <a:br/>
            <a:r>
              <a:t> significantly improves completion performance of PMP-Net++. We conduct comprehensive experiments in shape </a:t>
            </a:r>
            <a:br/>
            <a:r>
              <a:t> completion, and further explore application on point cloud up-sampling, which demonstrate non-trivial </a:t>
            </a:r>
            <a:br/>
            <a:r>
              <a:t> improvement of PMP-Net++ over state-of-the-art point cloud completion/up-sampling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16 pages, 17 figures. Minor revision under TPAMI. Journel extension of CVPR 2021 paper PMP-Net(arXiv:2012.03408). arXiv admin note: substantial text overlap with arXiv:2012.03408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TransDreamer: Reinforcement Learning with Transformer World Models (2202.09481)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Chang Chen,Yi-Fu Wu,Jaesik Yoon,Sungjin Ahn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https://arxiv.org/pdf/2202.09481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Dreamer agent provides various benefits of Model-Based Reinforcement Learning (MBRL) such as sample </a:t>
            </a:r>
            <a:br/>
            <a:r>
              <a:t> efficiency, reusable knowledge, and safe planning. However, its world model and policy networks inherit the </a:t>
            </a:r>
            <a:br/>
            <a:r>
              <a:t> limitations of recurrent neural networks and thus an important question is how an MBRL framework can benefit from the </a:t>
            </a:r>
            <a:br/>
            <a:r>
              <a:t> recent advances of transformers and what the challenges are in doing so. In this paper, we propose a </a:t>
            </a:r>
            <a:br/>
            <a:r>
              <a:t> transformer-based MBRL agent, called TransDreamer. We first introduce the Transformer State-Space Model, a world </a:t>
            </a:r>
            <a:br/>
            <a:r>
              <a:t> model that leverages a transformer for dynamics predictions. We then share this world model with a </a:t>
            </a:r>
            <a:br/>
            <a:r>
              <a:t> transformer-based policy network and obtain stability in training a transformer-based RL agent. In experiments, </a:t>
            </a:r>
            <a:br/>
            <a:r>
              <a:t> we apply the proposed model to 2D visual RL and 3D first-person visual RL tasks both requiring long-range memory </a:t>
            </a:r>
            <a:br/>
            <a:r>
              <a:t> access for memory-based reasoning. We show that the proposed model outperforms Dreamer in these complex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Deep RL Workshop NeurIPS 2021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Microstructure and phase transformation of nickel-titanium shape memory alloy fabricated by directed </a:t>
            </a:r>
            <a:br/>
            <a:r>
              <a:t> energy deposition with in-situ heat treatment (2202.09428)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Shiming Gao,Ojo Philip Bodunde,Mian Qin,Wei-Hsin Liao,Ping Guo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https://arxiv.org/pdf/2202.09428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Additive manufacturing has been vastly applied to fabricate various structures of nickel-titanium (NiTi) shape </a:t>
            </a:r>
            <a:br/>
            <a:r>
              <a:t> memory alloys due to its flexibility to create complex structures with minimal defects. However, the </a:t>
            </a:r>
            <a:br/>
            <a:r>
              <a:t> microstructure heterogeneity and secondary phase formation are two main problems that impede the further </a:t>
            </a:r>
            <a:br/>
            <a:r>
              <a:t> application of NiTi alloys. Although post-heat treatment is usually adopted to improve or manipulate NiTi alloy </a:t>
            </a:r>
            <a:br/>
            <a:r>
              <a:t> properties, it cannot realize the spatial control of thermal and/or mechanical properties of NiTi alloys. To </a:t>
            </a:r>
            <a:br/>
            <a:r>
              <a:t> overcome the limitations of uniform post-heat treatment, this study proposes an in-situ heat treatment strategy </a:t>
            </a:r>
            <a:br/>
            <a:r>
              <a:t> that is integrated into the directed energy deposition of NiTi alloys. The proposed method will potentially lead to </a:t>
            </a:r>
            <a:br/>
            <a:r>
              <a:t> new manufacturing capabilities to achieve location-dependent performance or property manipulation. The </a:t>
            </a:r>
            <a:br/>
            <a:r>
              <a:t> influences of in-situ heat treatment on the thermal and mechanical properties of printed NiTi structures were </a:t>
            </a:r>
            <a:br/>
            <a:r>
              <a:t> investigated. The investigations were carried out in terms of thermal cycling, microstructure evolution, and </a:t>
            </a:r>
            <a:br/>
            <a:r>
              <a:t> mechanical properties by 3D finite element simulations and experimental characterizations. A low-power laser </a:t>
            </a:r>
            <a:br/>
            <a:r>
              <a:t> beam was adopted to localize the in-situ heat treatment only to the current printed layer, facilitating a reverse </a:t>
            </a:r>
            <a:br/>
            <a:r>
              <a:t> peritectic reaction and a transient high solution treatment successively. The proposed in-situ heat treatment on </a:t>
            </a:r>
            <a:br/>
            <a:r>
              <a:t> the specimen results in a more obvious phase transformation peak in the differential scanning calorimetry curves, </a:t>
            </a:r>
            <a:br/>
            <a:r>
              <a:t> about 50%~70% volume reduction for the Ti2Ni phase, and approximately 35 HV reduction on microhardness.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Snowflake Point Deconvolution for Point Cloud Completion and Generation with Skip-Transformer (2202.09367)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Peng Xiang,Xin Wen,Yu-Shen Liu,Yan-Pei Cao,Pengfei Wan,Wen Zheng,Zhizhong 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https://arxiv.org/pdf/2202.09367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Most existing point cloud completion methods suffered from discrete nature of point clouds and unstructured </a:t>
            </a:r>
            <a:br/>
            <a:r>
              <a:t> prediction of points in local regions, which makes it hard to reveal fine local geometric details. To resolve this </a:t>
            </a:r>
            <a:br/>
            <a:r>
              <a:t> issue, we propose SnowflakeNet with Snowflake Point Deconvolution (SPD) to generate the complete point clouds. SPD </a:t>
            </a:r>
            <a:br/>
            <a:r>
              <a:t> models the generation of complete point clouds as the snowflake-like growth of points, where the child points are </a:t>
            </a:r>
            <a:br/>
            <a:r>
              <a:t> progressively generated by splitting their parent points after each SPD. Our insight of revealing detailed </a:t>
            </a:r>
            <a:br/>
            <a:r>
              <a:t> geometry is to introduce skip-transformer in SPD to learn point splitting patterns which can fit local regions the </a:t>
            </a:r>
            <a:br/>
            <a:r>
              <a:t> best. Skip-transformer leverages attention mechanism to summarize the splitting patterns used in previous SPD </a:t>
            </a:r>
            <a:br/>
            <a:r>
              <a:t> layer to produce the splitting in current SPD layer. The locally compact and structured point clouds generated by SPD </a:t>
            </a:r>
            <a:br/>
            <a:r>
              <a:t> precisely reveal the structure characteristic of 3D shape in local patches, which enables us to predict highly </a:t>
            </a:r>
            <a:br/>
            <a:r>
              <a:t> detailed geometries. Moreover, since SPD is a general operation, which is not limited to completion, we further </a:t>
            </a:r>
            <a:br/>
            <a:r>
              <a:t> explore the applications of SPD on other generative tasks, including point cloud auto-encoding, generation, </a:t>
            </a:r>
            <a:br/>
            <a:r>
              <a:t> single image reconstruction and upsampling. Our experimental results outperform the state-of-the-art methods </a:t>
            </a:r>
            <a:br/>
            <a:r>
              <a:t> under widely used benchmarks.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IEEE Transactions on Pattern Analysis and Machine Intelligence (TPAMI), Dec. 2021, under review. This work is a journal extension of our ICCV 2021 paper arXiv:2108.04444 . The first two authors contributed equally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Spatio-Temporal Outdoor Lighting Aggregation on Image Sequences using Transformer Networks (2202.09206)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Haebom Lee,Christian Homeyer,Robert Herzog,Jan Rexilius,Carsten Rother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https://arxiv.org/pdf/2202.09206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work, we focus on outdoor lighting estimation by aggregating individual noisy estimates from images, </a:t>
            </a:r>
            <a:br/>
            <a:r>
              <a:t> exploiting the rich image information from wide-angle cameras and/or temporal image sequences. Photographs </a:t>
            </a:r>
            <a:br/>
            <a:r>
              <a:t> inherently encode information about the scene's lighting in the form of shading and shadows. Recovering the </a:t>
            </a:r>
            <a:br/>
            <a:r>
              <a:t> lighting is an inverse rendering problem and as that ill-posed. Recent work based on deep neural networks has shown </a:t>
            </a:r>
            <a:br/>
            <a:r>
              <a:t> promising results for single image lighting estimation, but suffers from robustness. We tackle this problem by </a:t>
            </a:r>
            <a:br/>
            <a:r>
              <a:t> combining lighting estimates from several image views sampled in the angular and temporal domain of an image </a:t>
            </a:r>
            <a:br/>
            <a:r>
              <a:t> sequence. For this task, we introduce a transformer architecture that is trained in an end-2-end fashion without any </a:t>
            </a:r>
            <a:br/>
            <a:r>
              <a:t> statistical post-processing as required by previous work. Thereby, we propose a positional encoding that takes </a:t>
            </a:r>
            <a:br/>
            <a:r>
              <a:t> into account the camera calibration and ego-motion estimation to globally register the individual estimates when </a:t>
            </a:r>
            <a:br/>
            <a:r>
              <a:t> computing attention between visual words. We show that our method leads to improved lighting estimation while </a:t>
            </a:r>
            <a:br/>
            <a:r>
              <a:t> requiring less hyper-parameters compared to the state-of-the-art.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7 figures, 1 table, currently under a review process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Modelling the semantics of text in complex document layouts using graph transformer networks (2202.09144)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Thomas Roland Barillot,Jacob Saks,Polena Lilyanova,Edward Torgas,Yachen Hu,Yuanqing Liu,Varun Balupuri,Paul Gaskell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https://arxiv.org/pdf/2202.09144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Representing structured text from complex documents typically calls for different machine learning techniques, </a:t>
            </a:r>
            <a:br/>
            <a:r>
              <a:t> such as language models for paragraphs and convolutional neural networks (CNNs) for table extraction, which </a:t>
            </a:r>
            <a:br/>
            <a:r>
              <a:t> prohibits drawing links between text spans from different content types. In this article we propose a model that </a:t>
            </a:r>
            <a:br/>
            <a:r>
              <a:t> approximates the human reading pattern of a document and outputs a unique semantic representation for every text </a:t>
            </a:r>
            <a:br/>
            <a:r>
              <a:t> span irrespective of the content type they are found in. We base our architecture on a graph representation of the </a:t>
            </a:r>
            <a:br/>
            <a:r>
              <a:t> structured text, and we demonstrate that not only can we retrieve semantically similar information across </a:t>
            </a:r>
            <a:br/>
            <a:r>
              <a:t> documents but also that the embedding space we generate captures useful semantic information, similar to language </a:t>
            </a:r>
            <a:br/>
            <a:r>
              <a:t> models that work only on text sequences.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I.2.7                      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Multi-view and Multi-modal Event Detection Utilizing Transformer-based Multi-sensor fusion (2202.09124)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Masahiro Yasuda,Yasunori Ohishi,Shoichiro Saito,Noboru Harada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https://arxiv.org/pdf/2202.09124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tackle a challenging task: multi-view and multi-modal event detection that detects events in a wide-range real </a:t>
            </a:r>
            <a:br/>
            <a:r>
              <a:t> environment by utilizing data from distributed cameras and microphones and their weak labels. In this task, </a:t>
            </a:r>
            <a:br/>
            <a:r>
              <a:t> distributed sensors are utilized complementarily to capture events that are difficult to capture with a single </a:t>
            </a:r>
            <a:br/>
            <a:r>
              <a:t> sensor, such as a series of actions of people moving in an intricate room, or communication between people located far </a:t>
            </a:r>
            <a:br/>
            <a:r>
              <a:t> apart in a room. For sensors to cooperate effectively in such a situation, the system should be able to exchange </a:t>
            </a:r>
            <a:br/>
            <a:r>
              <a:t> information among sensors and combines information that is useful for identifying events in a complementary </a:t>
            </a:r>
            <a:br/>
            <a:r>
              <a:t> manner. For such a mechanism, we propose a Transformer-based multi-sensor fusion (MultiTrans) which combines </a:t>
            </a:r>
            <a:br/>
            <a:r>
              <a:t> multi-sensor data on the basis of the relationships between features of different viewpoints and modalities. In the </a:t>
            </a:r>
            <a:br/>
            <a:r>
              <a:t> experiments using a dataset newly collected for this task, our proposed method using MultiTrans improved the event </a:t>
            </a:r>
            <a:br/>
            <a:r>
              <a:t> detection performance and outperformed comparatives.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5 pages, 5 figures, to appear in IEEE ICASSP 2022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Direct Measurement of Storage and Loss Behavior in AFM Force-Distance Experiments Using the Modified </a:t>
            </a:r>
            <a:br/>
            <a:r>
              <a:t> Fourier Transformation (2202.08945)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Berkin Uluutku,Marshall Richards McCraw,Santiago D. Solares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https://arxiv.org/pdf/2202.08945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Force-distance curve experiments are commonly performed in Atomic Force Microscopy (AFM) to obtain the </a:t>
            </a:r>
            <a:br/>
            <a:r>
              <a:t> viscoelastic characteristics of materials, such as the storage and loss moduli or compliances. The classic methods </a:t>
            </a:r>
            <a:br/>
            <a:r>
              <a:t> used to obtain these characteristics consist of fitting a viscoelastic material model to the experimentally </a:t>
            </a:r>
            <a:br/>
            <a:r>
              <a:t> obtained AFM data. Here, we demonstrate a new method that utilizes the modified discrete Fourier transform to </a:t>
            </a:r>
            <a:br/>
            <a:r>
              <a:t> approximate the storage and loss behavior of a material directly from the data, without the need for a fit. </a:t>
            </a:r>
            <a:br/>
            <a:r>
              <a:t> Additionally, one may still fit a model to the resulting storage and loss behavior if a parameterized description of </a:t>
            </a:r>
            <a:br/>
            <a:r>
              <a:t> the material is desired. In contrast to fitting the data to a model chosen a priori, departing from a model-free </a:t>
            </a:r>
            <a:br/>
            <a:r>
              <a:t> description of the material's frequency behavior guides the selection of the model, such that the user may choose the </a:t>
            </a:r>
            <a:br/>
            <a:r>
              <a:t> one that is most appropriate for the particular material under study. To this end, we also include modified Fourier </a:t>
            </a:r>
            <a:br/>
            <a:r>
              <a:t> domain descriptions of commonly used viscoelastic models.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Transformation Coding: Simple Objectives for Equivariant Representations (2202.10930)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Mehran Shakerinava,Arnab Kumar Mondal,Siamak Ravanbakhsh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https://arxiv.org/pdf/2202.10930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present a simple non-generative approach to deep representation learning that seeks equivariant deep embedding </a:t>
            </a:r>
            <a:br/>
            <a:r>
              <a:t> through simple objectives. In contrast to existing equivariant networks, our transformation coding approach does </a:t>
            </a:r>
            <a:br/>
            <a:r>
              <a:t> not constrain the choice of the feed-forward layer or the architecture and allows for an unknown group action on the </a:t>
            </a:r>
            <a:br/>
            <a:r>
              <a:t> input space. We introduce several such transformation coding objectives for different Lie groups such as the </a:t>
            </a:r>
            <a:br/>
            <a:r>
              <a:t> Euclidean, Orthogonal and the Unitary groups. When using product groups, the representation is decomposed and </a:t>
            </a:r>
            <a:br/>
            <a:r>
              <a:t> disentangled. We show that the presence of additional information on different transformations improves </a:t>
            </a:r>
            <a:br/>
            <a:r>
              <a:t> disentanglement in transformation coding. We evaluate the representations learnt by transformation coding both </a:t>
            </a:r>
            <a:br/>
            <a:r>
              <a:t> qualitatively and quantitatively on downstream tasks, including reinforcement learning.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Learning stochastic dynamics and predicting emergent behavior using transformers (2202.08708)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Corneel Casert,Isaac Tamblyn,Stephen Whitelam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https://arxiv.org/pdf/2202.08708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show that a neural network originally designed for language processing can learn the dynamical rules of a </a:t>
            </a:r>
            <a:br/>
            <a:r>
              <a:t> stochastic system by observation of a single dynamical trajectory of the system, and can accurately predict its </a:t>
            </a:r>
            <a:br/>
            <a:r>
              <a:t> emergent behavior under conditions not observed during training. We consider a lattice model of active matter </a:t>
            </a:r>
            <a:br/>
            <a:r>
              <a:t> undergoing continuous-time Monte Carlo dynamics, simulated at a density at which its steady state comprises small, </a:t>
            </a:r>
            <a:br/>
            <a:r>
              <a:t> dispersed clusters. We train a neural network called a transformer on a single trajectory of the model. The </a:t>
            </a:r>
            <a:br/>
            <a:r>
              <a:t> transformer, which we show has the capacity to represent dynamical rules that are numerous and nonlocal, learns that </a:t>
            </a:r>
            <a:br/>
            <a:r>
              <a:t> the dynamics of this model consists of a small number of processes. Forward-propagated trajectories of the trained </a:t>
            </a:r>
            <a:br/>
            <a:r>
              <a:t> transformer, at densities not encountered during training, exhibit motility-induced phase separation and so </a:t>
            </a:r>
            <a:br/>
            <a:r>
              <a:t> predict the existence of a nonequilibrium phase transition. Transformers have the flexibility to learn dynamical </a:t>
            </a:r>
            <a:br/>
            <a:r>
              <a:t> rules from observation without explicit enumeration of rates or coarse-graining of configuration space, and so the </a:t>
            </a:r>
            <a:br/>
            <a:r>
              <a:t> procedure used here can be applied to a wide range of physical systems, including those with large and complex </a:t>
            </a:r>
            <a:br/>
            <a:r>
              <a:t> dynamical generators.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Survey on Self-supervised Representation Learning Using Image Transformations (2202.08514)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Muhammad Ali,Sayed Hashim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https://arxiv.org/pdf/2202.08514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Deep neural networks need huge amount of training data, while in real world there is a scarcity of data available for </a:t>
            </a:r>
            <a:br/>
            <a:r>
              <a:t> training purposes. To resolve these issues, self-supervised learning (SSL) methods are used. SSL using geometric </a:t>
            </a:r>
            <a:br/>
            <a:r>
              <a:t> transformations (GT) is a simple yet powerful technique used in unsupervised representation learning. Although </a:t>
            </a:r>
            <a:br/>
            <a:r>
              <a:t> multiple survey papers have reviewed SSL techniques, there is none that only focuses on those that use geometric </a:t>
            </a:r>
            <a:br/>
            <a:r>
              <a:t> transformations. Furthermore, such methods have not been covered in depth in papers where they are reviewed. Our </a:t>
            </a:r>
            <a:br/>
            <a:r>
              <a:t> motivation to present this work is that geometric transformations have shown to be powerful supervisory signals in </a:t>
            </a:r>
            <a:br/>
            <a:r>
              <a:t> unsupervised representation learning. Moreover, many such works have found tremendous success, but have not </a:t>
            </a:r>
            <a:br/>
            <a:r>
              <a:t> gained much attention. We present a concise survey of SSL approaches that use geometric transformations. We </a:t>
            </a:r>
            <a:br/>
            <a:r>
              <a:t> shortlist six representative models that use image transformations including those based on predicting and </a:t>
            </a:r>
            <a:br/>
            <a:r>
              <a:t> autoencoding transformations. We review their architecture as well as learning methodologies. We also compare the </a:t>
            </a:r>
            <a:br/>
            <a:r>
              <a:t> performance of these models in the object recognition task on CIFAR-10 and ImageNet datasets. Our analysis </a:t>
            </a:r>
            <a:br/>
            <a:r>
              <a:t> indicates the AETv2 performs the best in most settings. Rotation with feature decoupling also performed well in some </a:t>
            </a:r>
            <a:br/>
            <a:r>
              <a:t> settings. We then derive insights from the observed results. Finally, we conclude with a summary of the results and </a:t>
            </a:r>
            <a:br/>
            <a:r>
              <a:t> insights as well as highlighting open problems to be addressed and indicating various future directions.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hybrid 2-stage vision transformer for AI-assisted 5 class pathologic diagnosis of gastric endoscopic </a:t>
            </a:r>
            <a:br/>
            <a:r>
              <a:t> biopsies (2202.08510)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Yujin Oh,Go Eun Bae,Kyung-Hee Kim,Min-Kyung Yeo,Jong Chul Ye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https://arxiv.org/pdf/2202.08510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Gastric endoscopic screening is an effective way to decide appropriate gastric cancer (GC) treatment at an early </a:t>
            </a:r>
            <a:br/>
            <a:r>
              <a:t> stage, reducing GC-associated mortality rate. Although artificial intelligence (AI) has brought a great promise </a:t>
            </a:r>
            <a:br/>
            <a:r>
              <a:t> to assist pathologist to screen digitalized whole slide images, automatic classification systems for guiding </a:t>
            </a:r>
            <a:br/>
            <a:r>
              <a:t> proper GC treatment based on clinical guideline are still lacking. Here, we propose an AI system classifying 5 </a:t>
            </a:r>
            <a:br/>
            <a:r>
              <a:t> classes of GC histology, which can be perfectly matched to general treatment guidance. The AI system, mimicking the </a:t>
            </a:r>
            <a:br/>
            <a:r>
              <a:t> way pathologist understand slides through multi-scale self-attention mechanism using a 2-stage Vision </a:t>
            </a:r>
            <a:br/>
            <a:r>
              <a:t> Transformer, demonstrates clinical capability by achieving diagnostic sensitivity of above 85% for both internal </a:t>
            </a:r>
            <a:br/>
            <a:r>
              <a:t> and external cohort analysis. Furthermore, AI-assisted pathologists showed significantly improved diagnostic </a:t>
            </a:r>
            <a:br/>
            <a:r>
              <a:t> sensitivity by 10% within 18% saved screening time compared to human pathologists. Our AI system has a great </a:t>
            </a:r>
            <a:br/>
            <a:r>
              <a:t> potential for providing presumptive pathologic opinion for deciding proper treatment for early GC patients.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Transformer for Graphs: An Overview from Architecture Perspective (2202.08455)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Erxue Min,Runfa Chen,Yatao Bian,Tingyang Xu,Kangfei Zhao,Wenbing Huang,Peilin Zhao,Junzhou Huang,Sophia Ananiadou,Yu Rong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https://arxiv.org/pdf/2202.08455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Recently, Transformer model, which has achieved great success in many artificial intelligence fields, has </a:t>
            </a:r>
            <a:br/>
            <a:r>
              <a:t> demonstrated its great potential in modeling graph-structured data. Till now, a great variety of Transformers has </a:t>
            </a:r>
            <a:br/>
            <a:r>
              <a:t> been proposed to adapt to the graph-structured data. However, a comprehensive literature review and systematical </a:t>
            </a:r>
            <a:br/>
            <a:r>
              <a:t> evaluation of these Transformer variants for graphs are still unavailable. It's imperative to sort out the existing </a:t>
            </a:r>
            <a:br/>
            <a:r>
              <a:t> Transformer models for graphs and systematically investigate their effectiveness on various graph tasks. In this </a:t>
            </a:r>
            <a:br/>
            <a:r>
              <a:t> survey, we provide a comprehensive review of various Graph Transformer models from the architectural design </a:t>
            </a:r>
            <a:br/>
            <a:r>
              <a:t> perspective. We first disassemble the existing models and conclude three typical ways to incorporate the graph </a:t>
            </a:r>
            <a:br/>
            <a:r>
              <a:t> information into the vanilla Transformer: 1) GNNs as Auxiliary Modules, 2) Improved Positional Embedding from </a:t>
            </a:r>
            <a:br/>
            <a:r>
              <a:t> Graphs, and 3) Improved Attention Matrix from Graphs. Furthermore, we implement the representative components in </a:t>
            </a:r>
            <a:br/>
            <a:r>
              <a:t> three groups and conduct a comprehensive comparison on various kinds of famous graph data benchmarks to investigate </a:t>
            </a:r>
            <a:br/>
            <a:r>
              <a:t> the real performance gain of each component. Our experiments confirm the benefits of current graph-specific </a:t>
            </a:r>
            <a:br/>
            <a:r>
              <a:t> modules on Transformer and reveal their advantages on different kinds of graph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 pages, 1 figures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TraSeTR: Track-to-Segment Transformer with Contrastive Query for Instance-level Instrument </a:t>
            </a:r>
            <a:br/>
            <a:r>
              <a:t> Segmentation in Robotic Surgery (2202.08453)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Zixu Zhao,Yueming Jin,Pheng-Ann Heng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https://arxiv.org/pdf/2202.08453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Surgical instrument segmentation -- in general a pixel classification task -- is fundamentally crucial for </a:t>
            </a:r>
            <a:br/>
            <a:r>
              <a:t> promoting cognitive intelligence in robot-assisted surgery (RAS). However, previous methods are struggling with </a:t>
            </a:r>
            <a:br/>
            <a:r>
              <a:t> discriminating instrument types and instances. To address the above issues, we explore a mask classification </a:t>
            </a:r>
            <a:br/>
            <a:r>
              <a:t> paradigm that produces per-segment predictions. We propose TraSeTR, a novel Track-to-Segment Transformer that </a:t>
            </a:r>
            <a:br/>
            <a:r>
              <a:t> wisely exploits tracking cues to assist surgical instrument segmentation. TraSeTR jointly reasons about the </a:t>
            </a:r>
            <a:br/>
            <a:r>
              <a:t> instrument type, location, and identity with instance-level predictions i.e., a set of class-bbox-mask pairs, by </a:t>
            </a:r>
            <a:br/>
            <a:r>
              <a:t> decoding query embeddings. Specifically, we introduce the prior query that encoded with previous temporal </a:t>
            </a:r>
            <a:br/>
            <a:r>
              <a:t> knowledge, to transfer tracking signals to current instances via identity matching. A contrastive query learning </a:t>
            </a:r>
            <a:br/>
            <a:r>
              <a:t> strategy is further applied to reshape the query feature space, which greatly alleviates the tracking difficulty </a:t>
            </a:r>
            <a:br/>
            <a:r>
              <a:t> caused by large temporal variations. The effectiveness of our method is demonstrated with state-of-the-art </a:t>
            </a:r>
            <a:br/>
            <a:r>
              <a:t> instrument type segmentation results on three public datasets, including two RAS benchmarks from EndoVis </a:t>
            </a:r>
            <a:br/>
            <a:r>
              <a:t> Challenges and one cataract surgery dataset CaDIS.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ICRA 2022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MeNTT: A Compact and Efficient Processing-in-Memory Number Theoretic Transform (NTT) Accelerator (2202.08446)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Dai Li,Akhil Pakala,Kaiyuan Yang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https://arxiv.org/pdf/2202.08446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Lattice-based cryptography (LBC) exploiting Learning with Errors (LWE) problems is a promising candidate for </a:t>
            </a:r>
            <a:br/>
            <a:r>
              <a:t> post-quantum cryptography. Number theoretic transform (NTT) is the latency- and energy- dominant process in the </a:t>
            </a:r>
            <a:br/>
            <a:r>
              <a:t> computation of LWE problems. This paper presents a compact and efficient in-MEmory NTT accelerator, named MeNTT, </a:t>
            </a:r>
            <a:br/>
            <a:r>
              <a:t> which explores optimized computation in and near a 6T SRAM array. Specifically-designed peripherals enable fast </a:t>
            </a:r>
            <a:br/>
            <a:r>
              <a:t> and efficient modular operations. Moreover, a novel mapping strategy reduces the data flow between NTT stages into a </a:t>
            </a:r>
            <a:br/>
            <a:r>
              <a:t> unique pattern, which greatly simplifies the routing among processing units (i.e., SRAM column in this work), </a:t>
            </a:r>
            <a:br/>
            <a:r>
              <a:t> reducing energy and area overheads. The accelerator achieves significant latency and energy reductions over prior </a:t>
            </a:r>
            <a:br/>
            <a:r>
              <a:t> arts.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This paper has been accepted to IEEE Transactions on Very Large Scale Integration (TVLSI)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Fast inverse transform sampling of non-Gaussian distribution functions in space plasmas (2202.08203)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 An,Anton Artemyev,Vassilis Angelopoulos,San Lu,Philip Pritchett,Viktor Decyk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https://arxiv.org/pdf/2202.08203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Non-Gaussian distributions are commonly observed in collisionless space plasmas. Generating samples from </a:t>
            </a:r>
            <a:br/>
            <a:r>
              <a:t> non-Gaussian distributions is critical for the initialization of particle-in-cell simulations that investigate </a:t>
            </a:r>
            <a:br/>
            <a:r>
              <a:t> their driven and undriven dynamics. To this end, we report a computationally efficient, robust tool, Chebsampling, </a:t>
            </a:r>
            <a:br/>
            <a:r>
              <a:t> to sample general distribution functions in one and two dimensions. This tool is based on inverse transform sampling </a:t>
            </a:r>
            <a:br/>
            <a:r>
              <a:t> with function approximation by Chebyshev polynomials. We demonstrate practical uses of Chebsampling through </a:t>
            </a:r>
            <a:br/>
            <a:r>
              <a:t> sampling typical distribution functions in space plasmas.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15 pages, 4 figures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EdgeFormer: A Parameter-Efficient Transformer for On-Device Seq2seq Generation (2202.07959)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Tao Ge,Furu Wei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https://arxiv.org/pdf/2202.07959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propose EdgeFormer -- a parameter-efficient Transformer of the encoder-decoder architecture for on-device </a:t>
            </a:r>
            <a:br/>
            <a:r>
              <a:t> seq2seq generation, which is customized under the strict computation and memory constraints. EdgeFormer proposes </a:t>
            </a:r>
            <a:br/>
            <a:r>
              <a:t> two novel principles for cost-effective parameterization and further enhance the model with efficient layer </a:t>
            </a:r>
            <a:br/>
            <a:r>
              <a:t> adaptation. We conduct extensive experiments on two practical on-device seq2seq tasks: Machine Translation and </a:t>
            </a:r>
            <a:br/>
            <a:r>
              <a:t> Grammatical Error Correction, and show that EdgeFormer can effectively outperform previous parameter-efficient </a:t>
            </a:r>
            <a:br/>
            <a:r>
              <a:t> Transformer baselines and achieve very competitive results with knowledge distillation under both the </a:t>
            </a:r>
            <a:br/>
            <a:r>
              <a:t> computation and memory constraints.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DBT-Net: Dual-branch federative magnitude and phase estimation with attention-in-attention </a:t>
            </a:r>
            <a:br/>
            <a:r>
              <a:t> transformer for monaural speech enhancement (2202.07931)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Guochen Yu,Andong Li,Hui Wang,Yutian Wang,Yuxuan Ke,Chengshi Zheng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https://arxiv.org/pdf/2202.07931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decoupling-style concept begins to ignite in the speech enhancement area, which decouples the original complex </a:t>
            </a:r>
            <a:br/>
            <a:r>
              <a:t> spectrum estimation task into multiple easier sub-tasks (i.e., magnitude and phase), resulting in better </a:t>
            </a:r>
            <a:br/>
            <a:r>
              <a:t> performance and easier interpretability. In this paper, we propose a dual-branch federative magnitude and phase </a:t>
            </a:r>
            <a:br/>
            <a:r>
              <a:t> estimation framework, dubbed DBT-Net, for monaural speech enhancement, which aims at recovering the coarse- and </a:t>
            </a:r>
            <a:br/>
            <a:r>
              <a:t> fine-grained regions of the overall spectrum in parallel. From the complementary perspective, the magnitude </a:t>
            </a:r>
            <a:br/>
            <a:r>
              <a:t> estimation branch is designed to filter out dominant noise components in the magnitude domain, while the complex </a:t>
            </a:r>
            <a:br/>
            <a:r>
              <a:t> spectrum purification branch is elaborately designed to inpaint the missing spectral details and implicitly </a:t>
            </a:r>
            <a:br/>
            <a:r>
              <a:t> estimate the phase information in the complex domain. To facilitate the information flow between each branch, </a:t>
            </a:r>
            <a:br/>
            <a:r>
              <a:t> interaction modules are introduced to leverage features learned from one branch, so as to suppress the undesired </a:t>
            </a:r>
            <a:br/>
            <a:r>
              <a:t> parts and recover the missing components of the other branch. Instead of adopting the conventional RNNs and temporal </a:t>
            </a:r>
            <a:br/>
            <a:r>
              <a:t> convolutional networks for sequence modeling, we propose a novel attention-in-attention transformer-based </a:t>
            </a:r>
            <a:br/>
            <a:r>
              <a:t> network within each branch for better feature learning. More specially, it is composed of several adaptive </a:t>
            </a:r>
            <a:br/>
            <a:r>
              <a:t> spectro-temporal attention transformer-based modules and an adaptive hierarchical attention module, aiming to </a:t>
            </a:r>
            <a:br/>
            <a:r>
              <a:t> capture long-term time-frequency dependencies and further aggregate intermediate hierarchical contextual </a:t>
            </a:r>
            <a:br/>
            <a:r>
              <a:t> information. Comprehensive evaluations on the WSJ0-SI84 + DNS-Challenge and VoiceBank + DEMAND dataset </a:t>
            </a:r>
            <a:br/>
            <a:r>
              <a:t> demonstrate that the proposed approach consistently outperforms previous advanced systems and yields </a:t>
            </a:r>
            <a:br/>
            <a:r>
              <a:t> state-of-the-art performance in terms of speech quality and intelligibility.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13 pages;submitted to TASLP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ActionFormer: Localizing Moments of Actions with Transformers (2202.07925)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Chenlin Zhang,Jianxin Wu,Yin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https://arxiv.org/pdf/2202.07925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Self-attention based Transformer models have demonstrated impressive results for image classification and </a:t>
            </a:r>
            <a:br/>
            <a:r>
              <a:t> object detection, and more recently for video understanding. Inspired by this success, we investigate the </a:t>
            </a:r>
            <a:br/>
            <a:r>
              <a:t> application of Transformer networks for temporal action localization in videos. To this end, we present </a:t>
            </a:r>
            <a:br/>
            <a:r>
              <a:t> ActionFormer -- a simple yet powerful model to identify actions in time and recognize their categories in a single </a:t>
            </a:r>
            <a:br/>
            <a:r>
              <a:t> shot, without using action proposals or relying on pre-defined anchor windows. ActionFormer combines a multiscale </a:t>
            </a:r>
            <a:br/>
            <a:r>
              <a:t> feature representation with local self-attention, and uses a light-weighted decoder to classify every moment in </a:t>
            </a:r>
            <a:br/>
            <a:r>
              <a:t> time and estimate the corresponding action boundaries. We show that this orchestrated design results in major </a:t>
            </a:r>
            <a:br/>
            <a:r>
              <a:t> improvements upon prior works. Without bells and whistles, ActionFormer achieves 65.6% mAP at tIoU=0.5 on </a:t>
            </a:r>
            <a:br/>
            <a:r>
              <a:t> THUMOS14, outperforming the best prior model by 8.7 absolute percentage points and crossing the 60% mAP for the first </a:t>
            </a:r>
            <a:br/>
            <a:r>
              <a:t> time. Further, ActionFormer demonstrates strong results on ActivityNet 1.3 (36.0% average mAP) and the more recent </a:t>
            </a:r>
            <a:br/>
            <a:r>
              <a:t> EPIC-Kitchens 100 (+13.5% average mAP over prior works). Our code is available at </a:t>
            </a:r>
            <a:br/>
            <a:r>
              <a:t> http://github.com/happyharrycn/actionformer_release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Social Computational Design Method for Generating Product Shapes with GAN and Transformer Models (2202.10774)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Maolin Yang,Pingyu Jiang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https://arxiv.org/pdf/2202.10774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 social computational design method is established, aiming at taking advantages of the fast-developing </a:t>
            </a:r>
            <a:br/>
            <a:r>
              <a:t> artificial intelligence technologies for intelligent product design. Supported with multi-agent system, shape </a:t>
            </a:r>
            <a:br/>
            <a:r>
              <a:t> grammar, Generative adversarial network, Bayesian network, Transformer, etc., the method is able to define the </a:t>
            </a:r>
            <a:br/>
            <a:r>
              <a:t> design solution space, prepare training samples, and eventually acquire an intelligent model that can recommend </a:t>
            </a:r>
            <a:br/>
            <a:r>
              <a:t> design solutions according to incomplete solutions for given design tasks. Product shape design is used as entry </a:t>
            </a:r>
            <a:br/>
            <a:r>
              <a:t> point to demonstrate the method, however, the method can be applied to tasks rather than shape design when the </a:t>
            </a:r>
            <a:br/>
            <a:r>
              <a:t> solutions can be properly coded.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6pages, 6 figures, conference paper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The NLP Task Effectiveness of Long-Range Transformers (2202.07856)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Guanghui Qin,Yukun Feng,Benjamin Van Durme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https://arxiv.org/pdf/2202.07856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Transformer models cannot easily scale to long sequences due to their O(N^2) time and space complexity. This has led </a:t>
            </a:r>
            <a:br/>
            <a:r>
              <a:t> to Transformer variants seeking to lessen computational complexity, such as Longformer and Performer. While such </a:t>
            </a:r>
            <a:br/>
            <a:r>
              <a:t> models have theoretically greater efficiency, their effectiveness on real NLP tasks has not been well studied. We </a:t>
            </a:r>
            <a:br/>
            <a:r>
              <a:t> benchmark 7 variants of Transformer models on 5 difficult NLP tasks and 7 datasets. We design experiments to isolate </a:t>
            </a:r>
            <a:br/>
            <a:r>
              <a:t> the effect of pretraining and hyperparameter settings, to focus on their capacity for long-range attention. </a:t>
            </a:r>
            <a:br/>
            <a:r>
              <a:t> Moreover, we present various methods to investigate attention behaviors, to illuminate model details beyond </a:t>
            </a:r>
            <a:br/>
            <a:r>
              <a:t> metric scores. We find that attention of long-range transformers has advantages on content selection and </a:t>
            </a:r>
            <a:br/>
            <a:r>
              <a:t> query-guided decoding, but they come with previously unrecognized drawbacks such as insufficient attention to </a:t>
            </a:r>
            <a:br/>
            <a:r>
              <a:t> distant tokens.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Spatial Transformer K-Means (2202.07829)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Romain Cosentino,Randall Balestriero,Yanis Bahroun,Anirvan Sengupta,Richard Baraniuk,Behnaam Aazhang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https://arxiv.org/pdf/2202.07829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K-means defines one of the most employed centroid-based clustering algorithms with performances tied to the data's </a:t>
            </a:r>
            <a:br/>
            <a:r>
              <a:t> embedding. Intricate data embeddings have been designed to push K-means performances at the cost of reduced </a:t>
            </a:r>
            <a:br/>
            <a:r>
              <a:t> theoretical guarantees and interpretability of the results. Instead, we propose preserving the intrinsic data </a:t>
            </a:r>
            <a:br/>
            <a:r>
              <a:t> space and augment K-means with a similarity measure invariant to non-rigid transformations. This enables (i) the </a:t>
            </a:r>
            <a:br/>
            <a:r>
              <a:t> reduction of intrinsic nuisances associated with the data, reducing the complexity of the clustering task and </a:t>
            </a:r>
            <a:br/>
            <a:r>
              <a:t> increasing performances and producing state-of-the-art results, (ii) clustering in the input space of the data, </a:t>
            </a:r>
            <a:br/>
            <a:r>
              <a:t> leading to a fully interpretable clustering algorithm, and (iii) the benefit of convergence guarantees.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substantial text overlap with arXiv:2012.09743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RNGDet: Road Network Graph Detection by Transformer in Aerial Images (2202.07824)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Zhenhua Xu,Yuxuan Liu,Lu Gan,Yuxiang Sun,Ming Liu,Lujia Wang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https://arxiv.org/pdf/2202.07824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Road network graphs provide critical information for autonomous vehicle applications, such as motion planning on </a:t>
            </a:r>
            <a:br/>
            <a:r>
              <a:t> drivable areas. However, manually annotating road network graphs is inefficient and labor-intensive. </a:t>
            </a:r>
            <a:br/>
            <a:r>
              <a:t> Automatically detecting road network graphs could alleviate this issue, but existing works are either </a:t>
            </a:r>
            <a:br/>
            <a:r>
              <a:t> segmentation-based approaches that could not ensure satisfactory topology correctness, or graph-based </a:t>
            </a:r>
            <a:br/>
            <a:r>
              <a:t> approaches that could not present precise enough detection results. To provide a solution to these problems, we </a:t>
            </a:r>
            <a:br/>
            <a:r>
              <a:t> propose a novel approach based on transformer and imitation learning named RNGDet (\underline{R}oad </a:t>
            </a:r>
            <a:br/>
            <a:r>
              <a:t> \underline{N}etwork \underline{G}raph \underline{Det}ection by Transformer) in this paper. In view of that </a:t>
            </a:r>
            <a:br/>
            <a:r>
              <a:t> high-resolution aerial images could be easily accessed all over the world nowadays, we make use of aerial images in </a:t>
            </a:r>
            <a:br/>
            <a:r>
              <a:t> our approach. Taken as input an aerial image, our approach iteratively generates road network graphs </a:t>
            </a:r>
            <a:br/>
            <a:r>
              <a:t> vertex-by-vertex. Our approach can handle complicated intersection points of various numbers of road segments. We </a:t>
            </a:r>
            <a:br/>
            <a:r>
              <a:t> evaluate our approach on a publicly available dataset. The superiority of our approach is demonstrated through the </a:t>
            </a:r>
            <a:br/>
            <a:r>
              <a:t> comparative experiments.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Under review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Not All Patches are What You Need: Expediting Vision Transformers via Token Reorganizations (2202.07800)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Youwei Liang,Chongjian Ge,Zhan Tong,Yibing Song,Jue Wang,Pengtao Xie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https://arxiv.org/pdf/2202.07800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Vision Transformers (ViTs) take all the image patches as tokens and construct multi-head self-attention (MHSA) </a:t>
            </a:r>
            <a:br/>
            <a:r>
              <a:t> among them. Complete leverage of these image tokens brings redundant computations since not all the tokens are </a:t>
            </a:r>
            <a:br/>
            <a:r>
              <a:t> attentive in MHSA. Examples include that tokens containing semantically meaningless or distractive image </a:t>
            </a:r>
            <a:br/>
            <a:r>
              <a:t> backgrounds do not positively contribute to the ViT predictions. In this work, we propose to reorganize image tokens </a:t>
            </a:r>
            <a:br/>
            <a:r>
              <a:t> during the feed-forward process of ViT models, which is integrated into ViT during training. For each forward </a:t>
            </a:r>
            <a:br/>
            <a:r>
              <a:t> inference, we identify the attentive image tokens between MHSA and FFN (i.e., feed-forward network) modules, which </a:t>
            </a:r>
            <a:br/>
            <a:r>
              <a:t> is guided by the corresponding class token attention. Then, we reorganize image tokens by preserving attentive </a:t>
            </a:r>
            <a:br/>
            <a:r>
              <a:t> image tokens and fusing inattentive ones to expedite subsequent MHSA and FFN computations. To this end, our method </a:t>
            </a:r>
            <a:br/>
            <a:r>
              <a:t> EViT improves ViTs from two perspectives. First, under the same amount of input image tokens, our method reduces MHSA </a:t>
            </a:r>
            <a:br/>
            <a:r>
              <a:t> and FFN computation for efficient inference. For instance, the inference speed of DeiT-S is increased by 50% while </a:t>
            </a:r>
            <a:br/>
            <a:r>
              <a:t> its recognition accuracy is decreased by only 0.3% for ImageNet classification. Second, by maintaining the same </a:t>
            </a:r>
            <a:br/>
            <a:r>
              <a:t> computational cost, our method empowers ViTs to take more image tokens as input for recognition accuracy </a:t>
            </a:r>
            <a:br/>
            <a:r>
              <a:t> improvement, where the image tokens are from higher resolution images. An example is that we improve the recognition </a:t>
            </a:r>
            <a:br/>
            <a:r>
              <a:t> accuracy of DeiT-S by 1% for ImageNet classification at the same computational cost of a vanilla DeiT-S. Meanwhile, </a:t>
            </a:r>
            <a:br/>
            <a:r>
              <a:t> our method does not introduce more parameters to ViTs. Experiments on the standard benchmarks show the </a:t>
            </a:r>
            <a:br/>
            <a:r>
              <a:t> effectiveness of our method. The code is available at https://github.com/youweiliang/evit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ICLR 2022 Spotlight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ScoreNet: Learning Non-Uniform Attention and Augmentation for Transformer-Based Histopathological </a:t>
            </a:r>
            <a:br/>
            <a:r>
              <a:t> Image Classification (2202.07570)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Thomas Stegmüller,Antoine Spahr,Behzad Bozorgtabar,Jean-Philippe Thiran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https://arxiv.org/pdf/2202.07570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Progress in digital pathology is hindered by high-resolution images and the prohibitive cost of exhaustive </a:t>
            </a:r>
            <a:br/>
            <a:r>
              <a:t> localized annotations. The commonly used paradigm to categorize pathology images is patch-based processing, </a:t>
            </a:r>
            <a:br/>
            <a:r>
              <a:t> which often incorporates multiple instance learning (MIL) to aggregate local patch-level representations </a:t>
            </a:r>
            <a:br/>
            <a:r>
              <a:t> yielding image-level prediction. Nonetheless, diagnostically relevant regions may only take a small fraction of </a:t>
            </a:r>
            <a:br/>
            <a:r>
              <a:t> the whole tissue, and MIL-based aggregation operation assumes that all patch representations are independent and </a:t>
            </a:r>
            <a:br/>
            <a:r>
              <a:t> thus mislays the contextual information from adjacent cell and tissue microenvironments. Consequently, the </a:t>
            </a:r>
            <a:br/>
            <a:r>
              <a:t> computational resources dedicated to a specific region are independent of its information contribution. This </a:t>
            </a:r>
            <a:br/>
            <a:r>
              <a:t> paper proposes a transformer-based architecture specifically tailored for histopathological image </a:t>
            </a:r>
            <a:br/>
            <a:r>
              <a:t> classification, which combines fine-grained local attention with a coarse global attention mechanism to learn </a:t>
            </a:r>
            <a:br/>
            <a:r>
              <a:t> meaningful representations of high-resolution images at an efficient computational cost. More importantly, </a:t>
            </a:r>
            <a:br/>
            <a:r>
              <a:t> based on the observation above, we propose a novel mixing-based data-augmentation strategy, namely ScoreMix, by </a:t>
            </a:r>
            <a:br/>
            <a:r>
              <a:t> leveraging the distribution of the semantic regions of images during the training and carefully guiding the data </a:t>
            </a:r>
            <a:br/>
            <a:r>
              <a:t> mixing via sampling the locations of discriminative image content. Thorough experiments and ablation studies on </a:t>
            </a:r>
            <a:br/>
            <a:r>
              <a:t> three challenging representative cohorts of Haematoxylin &amp; Eosin (H&amp;E) tumour regions-of-interest (TRoIs) </a:t>
            </a:r>
            <a:br/>
            <a:r>
              <a:t> datasets have validated the superiority of our approach over existing state-of-the-art methods and effectiveness </a:t>
            </a:r>
            <a:br/>
            <a:r>
              <a:t> of our proposed components, e.g., data augmentation in improving classification performance. We also demonstrate </a:t>
            </a:r>
            <a:br/>
            <a:r>
              <a:t> our method's interpretability, robustness, and cross-domain generalization capability.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17 pages, 7 figures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Theory of PAC Learnability under Transformation Invariances (2202.07552)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Han Shao,Omar Montasser,Avrim Blum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https://arxiv.org/pdf/2202.07552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Transformation invariances are present in many real-world problems. For example, image classification is usually </a:t>
            </a:r>
            <a:br/>
            <a:r>
              <a:t> invariant to rotation and color transformation: a rotated car in a different color is still identified as a car. Data </a:t>
            </a:r>
            <a:br/>
            <a:r>
              <a:t> augmentation, which adds the transformed data into the training set and trains a model on the augmented data, is one </a:t>
            </a:r>
            <a:br/>
            <a:r>
              <a:t> commonly used technique to build these invariances into the learning process. However, it is unclear how data </a:t>
            </a:r>
            <a:br/>
            <a:r>
              <a:t> augmentation performs theoretically and what the optimal algorithm is in presence of transformation invariances. </a:t>
            </a:r>
            <a:br/>
            <a:r>
              <a:t> In this paper, we study PAC learnability under transformation invariances in three settings according to different </a:t>
            </a:r>
            <a:br/>
            <a:r>
              <a:t> levels of realizability: (i) A hypothesis fits the augmented data; (ii) A hypothesis fits only the original data and </a:t>
            </a:r>
            <a:br/>
            <a:r>
              <a:t> the transformed data lying in the support of the data distribution; (iii) Agnostic case. One interesting </a:t>
            </a:r>
            <a:br/>
            <a:r>
              <a:t> observation is that distinguishing between the original data and the transformed data is necessary to achieve </a:t>
            </a:r>
            <a:br/>
            <a:r>
              <a:t> optimal accuracy in setting (ii) and (iii), which implies that any algorithm not differentiating between the </a:t>
            </a:r>
            <a:br/>
            <a:r>
              <a:t> original and transformed data (including data augmentation) is not optimal. Furthermore, this type of algorithms </a:t>
            </a:r>
            <a:br/>
            <a:r>
              <a:t> can even "harm" the accuracy. In setting (i), although it is unnecessary to distinguish between the two data sets, </a:t>
            </a:r>
            <a:br/>
            <a:r>
              <a:t> data augmentation still does not perform optimally. Due to such a difference, we propose two combinatorial measures </a:t>
            </a:r>
            <a:br/>
            <a:r>
              <a:t> characterizing the optimal sample complexity in setting (i) and (ii)(iii) and provide the optimal algorithms.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BLUE at Memotion 2.0 2022: You have my Image, my Text and my Transformer (2202.07543)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Ana-Maria Bucur,Adrian Cosma,Ioan-Bogdan Iordache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https://arxiv.org/pdf/2202.07543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Memes are prevalent on the internet and continue to grow and evolve alongside our culture. An automatic </a:t>
            </a:r>
            <a:br/>
            <a:r>
              <a:t> understanding of memes propagating on the internet can shed light on the general sentiment and cultural attitudes of </a:t>
            </a:r>
            <a:br/>
            <a:r>
              <a:t> people. In this work, we present team BLUE's solution for the second edition of the MEMOTION competition. We showcase </a:t>
            </a:r>
            <a:br/>
            <a:r>
              <a:t> two approaches for meme classification (i.e. sentiment, humour, offensive, sarcasm and motivation levels) using a </a:t>
            </a:r>
            <a:br/>
            <a:r>
              <a:t> text-only method using BERT, and a Multi-Modal-Multi-Task transformer network that operates on both the meme image </a:t>
            </a:r>
            <a:br/>
            <a:r>
              <a:t> and its caption to output the final scores. In both approaches, we leverage state-of-the-art pretrained models for </a:t>
            </a:r>
            <a:br/>
            <a:r>
              <a:t> text (BERT, Sentence Transformer) and image processing (EfficientNetV4, CLIP). Through our efforts, we obtain </a:t>
            </a:r>
            <a:br/>
            <a:r>
              <a:t> first place in task A, second place in task B and third place in task C. In addition, our team obtained the highest </a:t>
            </a:r>
            <a:br/>
            <a:r>
              <a:t> average score for all three tasks.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Transforming agrifood production systems and supply chains with digital twins (2202.07455)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Asaf Tzachor,Catherine E. Richards,Scott Jeen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https://arxiv.org/pdf/2202.07455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Digital twins can transform agricultural production systems and supply chains, curbing greenhouse gas emissions, </a:t>
            </a:r>
            <a:br/>
            <a:r>
              <a:t> food waste and malnutrition. However, the potential of these advanced virtualization technologies is yet to be </a:t>
            </a:r>
            <a:br/>
            <a:r>
              <a:t> realized. Here, we consider the promise of digital twins across five typical agrifood supply chain steps and </a:t>
            </a:r>
            <a:br/>
            <a:r>
              <a:t> emphasize key implementation barriers.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ViNTER: Image Narrative Generation with Emotion-Arc-Aware Transformer (2202.07305)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Kohei Uehara,Yusuke Mori,Yusuke Mukuta,Tatsuya Harada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https://arxiv.org/pdf/2202.07305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Image narrative generation describes the creation of stories regarding the content of image data from a subjective </a:t>
            </a:r>
            <a:br/>
            <a:r>
              <a:t> viewpoint. Given the importance of the subjective feelings of writers, characters, and readers in storytelling, </a:t>
            </a:r>
            <a:br/>
            <a:r>
              <a:t> image narrative generation methods must consider human emotion, which is their major difference from descriptive </a:t>
            </a:r>
            <a:br/>
            <a:r>
              <a:t> caption generation tasks. The development of automated methods to generate story-like text associated with images </a:t>
            </a:r>
            <a:br/>
            <a:r>
              <a:t> may be considered to be of considerable social significance, because stories serve essential functions both as </a:t>
            </a:r>
            <a:br/>
            <a:r>
              <a:t> entertainment and also for many practical purposes such as education and advertising. In this study, we propose a </a:t>
            </a:r>
            <a:br/>
            <a:r>
              <a:t> model called ViNTER (Visual Narrative Transformer with Emotion arc Representation) to generate image narratives </a:t>
            </a:r>
            <a:br/>
            <a:r>
              <a:t> that focus on time series representing varying emotions as "emotion arcs," to take advantage of recent advances in </a:t>
            </a:r>
            <a:br/>
            <a:r>
              <a:t> multimodal Transformer-based pre-trained models. We present experimental results of both manual and automatic </a:t>
            </a:r>
            <a:br/>
            <a:r>
              <a:t> evaluations, which demonstrate the effectiveness of the proposed emotion-aware approach to image narrative </a:t>
            </a:r>
            <a:br/>
            <a:r>
              <a:t> generation.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XAI for Transformers: Better Explanations through Conservative Propagation (2202.07304)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Ameen Ali,Thomas Schnake,Oliver Eberle,Grégoire Montavon,Klaus-Robert Müller,Lior Wolf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https://arxiv.org/pdf/2202.07304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Transformers have become an important workhorse of machine learning, with numerous applications. This </a:t>
            </a:r>
            <a:br/>
            <a:r>
              <a:t> necessitates the development of reliable methods for increasing their transparency. Multiple interpretability </a:t>
            </a:r>
            <a:br/>
            <a:r>
              <a:t> methods, often based on gradient information, have been proposed. We show that the gradient in a Transformer </a:t>
            </a:r>
            <a:br/>
            <a:r>
              <a:t> reflects the function only locally, and thus fails to reliably identify the contribution of input features to the </a:t>
            </a:r>
            <a:br/>
            <a:r>
              <a:t> prediction. We identify Attention Heads and LayerNorm as main reasons for such unreliable explanations and propose </a:t>
            </a:r>
            <a:br/>
            <a:r>
              <a:t> a more stable way for propagation through these layers. Our proposal, which can be seen as a proper extension of the </a:t>
            </a:r>
            <a:br/>
            <a:r>
              <a:t> well-established LRP method to Transformers, is shown both theoretically and empirically to overcome the </a:t>
            </a:r>
            <a:br/>
            <a:r>
              <a:t> deficiency of a simple gradient-based approach, and achieves state-of-the-art explanation performance on a broad </a:t>
            </a:r>
            <a:br/>
            <a:r>
              <a:t> range of Transformer models and datasets.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An Energy-concentrated Wavelet Transform for Time Frequency Analysis of Transient Signals (2202.10690)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Haoran Dong,Gang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https://arxiv.org/pdf/2202.10690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Transient signals are often composed of a series of modes that have multivalued time-dependent instantaneous </a:t>
            </a:r>
            <a:br/>
            <a:r>
              <a:t> frequency (IF), which brings challenges to the development of signal processing technology. Fortunately, the </a:t>
            </a:r>
            <a:br/>
            <a:r>
              <a:t> group delay (GD) of such signal can be well expressed as a single valued function of frequency. By considering the </a:t>
            </a:r>
            <a:br/>
            <a:r>
              <a:t> frequency-domain signal model, we present a postprocessing method called wavelet transform (WT)-based </a:t>
            </a:r>
            <a:br/>
            <a:r>
              <a:t> time-reassigned synchrosqueezing transform (WTSST). Our proposed method embeds a two-dimensional GD operator </a:t>
            </a:r>
            <a:br/>
            <a:r>
              <a:t> into a synchrosqueezing framework to generate a time-frequency representation (TFR) of transient signal with high </a:t>
            </a:r>
            <a:br/>
            <a:r>
              <a:t> energy concentration and allows to retrieve the whole or part of the signal. The theoretical analyses of the WTSST are </a:t>
            </a:r>
            <a:br/>
            <a:r>
              <a:t> provided, including the analysis of GD candidate accuracy and signal reconstruction accuracy. Moreover, based on </a:t>
            </a:r>
            <a:br/>
            <a:r>
              <a:t> WTSST, the WT-based time-reassigned multisynchrosqueezing transform (WTMSST) is proposed by introducing a </a:t>
            </a:r>
            <a:br/>
            <a:r>
              <a:t> stepwise refinement scheme, which further improves the drawback that the WTSST method is unable to deal with strong </a:t>
            </a:r>
            <a:br/>
            <a:r>
              <a:t> frequency-varying signal. Simulation and real signal analysis illustrate that the proposed methods have the </a:t>
            </a:r>
            <a:br/>
            <a:r>
              <a:t> capacity to appropriately describe the features of transient signals.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Time Domain Simulation of DFIG-Based Wind Power System using Differential Transform Method (2202.07208)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Pradeep Singh,Upasana Buragohain,Nilanjan Senroy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https://arxiv.org/pdf/2202.07208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paper proposes a new non-iterative time-domain simulation approach using Differential Transform Method </a:t>
            </a:r>
            <a:br/>
            <a:r>
              <a:t> (DTM) to solve the set of non-linear Differential-Algebraic Equations (DAEs) involved in a DFIG-based wind power </a:t>
            </a:r>
            <a:br/>
            <a:r>
              <a:t> system. The DTM is an analytical as well as numerical approach applied to solve high dimensional non-linear </a:t>
            </a:r>
            <a:br/>
            <a:r>
              <a:t> dynamical systems and the solution can be expressed in the form of a series. In this approach, there is no need to </a:t>
            </a:r>
            <a:br/>
            <a:r>
              <a:t> compute higher-order derivatives as DAEs are converted into a set of linear equations after applying </a:t>
            </a:r>
            <a:br/>
            <a:r>
              <a:t> transformation rules so that the power series coefficients can be computed directly. The transformation rules are </a:t>
            </a:r>
            <a:br/>
            <a:r>
              <a:t> used to transform power system models of various devices, such as induction generator, wind turbine, rotor and grid </a:t>
            </a:r>
            <a:br/>
            <a:r>
              <a:t> side converter, which includes trigonometric, square root, exponential functions etc. Further, to increase the </a:t>
            </a:r>
            <a:br/>
            <a:r>
              <a:t> interval of convergence for the series solutions, the multi-step DTM (MsDTM) approach is used. The numerical </a:t>
            </a:r>
            <a:br/>
            <a:r>
              <a:t> performance of the proposed approach is compared with the traditional numerical RK-4 method to demonstrate the </a:t>
            </a:r>
            <a:br/>
            <a:r>
              <a:t> potential of the proposed approach in solving power system non-linear DAEs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11 figures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Optimal range of Haar martingale transforms and its applications (2202.07154)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Sergey Astashkin,Jinghao Huang,Marat Pliev,Fedor Sukochev,Dmitriy Zanin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https://arxiv.org/pdf/2202.07154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Let (Fn)n≥0 be the standard dyadic filtration on [0,1]. Let EFn be the conditional expectation from L1=L1[0,1] onto </a:t>
            </a:r>
            <a:br/>
            <a:r>
              <a:t> Fn, n≥0, and let EF−1=0. We present the sharp estimate for the distribution function of the martingale transform T </a:t>
            </a:r>
            <a:br/>
            <a:r>
              <a:t> defined by Tf=∑m=0∞(EF2mf−EF2m−1f), f∈L1, in terms of the classical Calderón operator. As an application, for a </a:t>
            </a:r>
            <a:br/>
            <a:r>
              <a:t> given symmetric function space E on [0,1], we identify the symmetric space SE, the optimal Banach symmetric range of </a:t>
            </a:r>
            <a:br/>
            <a:r>
              <a:t> martingale transforms/Haar basis projections acting on 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Transformers in Time Series: A Survey (2202.07125)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Qingsong Wen,Tian Zhou,Chaoli Zhang,Weiqi Chen,Ziqing Ma,Junchi Yan,Liang Sun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https://arxiv.org/pdf/2202.07125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Transformers have achieved superior performances in many tasks in natural language processing and computer </a:t>
            </a:r>
            <a:br/>
            <a:r>
              <a:t> vision, which also intrigues great interests in the time series community. Among multiple advantages of </a:t>
            </a:r>
            <a:br/>
            <a:r>
              <a:t> transformers, the ability to capture long-range dependencies and interactions is especially attractive for time </a:t>
            </a:r>
            <a:br/>
            <a:r>
              <a:t> series modeling, leading to exciting progress in various time series applications. In this paper, we </a:t>
            </a:r>
            <a:br/>
            <a:r>
              <a:t> systematically review transformer schemes for time series modeling by highlighting their strengths as well as </a:t>
            </a:r>
            <a:br/>
            <a:r>
              <a:t> limitations through a new taxonomy to summarize existing time series transformers in two perspectives. From the </a:t>
            </a:r>
            <a:br/>
            <a:r>
              <a:t> perspective of network modifications, we summarize the adaptations of module level and architecture level of the </a:t>
            </a:r>
            <a:br/>
            <a:r>
              <a:t> time series transformers. From the perspective of applications, we categorize time series transformers based on </a:t>
            </a:r>
            <a:br/>
            <a:r>
              <a:t> common tasks including forecasting, anomaly detection, and classification. Empirically, we perform robust </a:t>
            </a:r>
            <a:br/>
            <a:r>
              <a:t> analysis, model size analysis, and seasonal-trend decomposition analysis to study how Transformers perform in </a:t>
            </a:r>
            <a:br/>
            <a:r>
              <a:t> time series. Finally, we discuss and suggest future directions to provide useful research guidance. To the best of </a:t>
            </a:r>
            <a:br/>
            <a:r>
              <a:t> our knowledge, this paper is the first work to comprehensively and systematically summarize the recent advances of </a:t>
            </a:r>
            <a:br/>
            <a:r>
              <a:t> Transformers for modeling time series data. We hope this survey will ignite further research interests in time </a:t>
            </a:r>
            <a:br/>
            <a:r>
              <a:t> series Transformers.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 pages, 1 figure, 4 tables, 65 referred papers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Fourier-Stieltjes transform defined by induced representation on locally compact groups (2202.07055)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Y. I. Akakpo,K. Assiamoua,K. Enakoutsa,M. N. Hounkonnou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https://arxiv.org/pdf/2202.07055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work we extend the Fourier-Stieltjes transform of a vector measure and a continuous function defined on </a:t>
            </a:r>
            <a:br/>
            <a:r>
              <a:t> compact groups to locally compact groups. To do so, we consider a representation L of a normal compact subgroup K of a </a:t>
            </a:r>
            <a:br/>
            <a:r>
              <a:t> locally compact group G, and we use a representation of G induced by that of L. Then, we define the Fourier-Stieltjes </a:t>
            </a:r>
            <a:br/>
            <a:r>
              <a:t> transform of a vector measure and that of a continuous function with compact support defined on G from the </a:t>
            </a:r>
            <a:br/>
            <a:r>
              <a:t> representation of G. Then, we extend the Shur orthogonality relation established for compact groups to locally </a:t>
            </a:r>
            <a:br/>
            <a:r>
              <a:t> compact groups by using the representations of G induced by the unitary representations of one of its normal compact </a:t>
            </a:r>
            <a:br/>
            <a:r>
              <a:t> subgroups. This extension enables us to develop a Fourier-Stieltjes transform in series form that is linear, </a:t>
            </a:r>
            <a:br/>
            <a:r>
              <a:t> continuous, and invertible.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15 pages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Handcrafted Histological Transformer (H2T): Unsupervised Representation of Whole Slide Images (2202.07001)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Quoc Dang Vu,Kashif Rajpoot,Shan E Ahmed Raza,Nasir Rajpoot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https://arxiv.org/pdf/2202.07001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Diagnostic, prognostic and therapeutic decision-making of cancer in pathology clinics can now be carried out based </a:t>
            </a:r>
            <a:br/>
            <a:r>
              <a:t> on analysis of multi-gigapixel tissue images, also known as whole-slide images (WSIs). Recently, deep </a:t>
            </a:r>
            <a:br/>
            <a:r>
              <a:t> convolutional neural networks (CNNs) have been proposed to derive unsupervised WSI representations; these are </a:t>
            </a:r>
            <a:br/>
            <a:r>
              <a:t> attractive as they rely less on expert annotation which is cumbersome. However, a major trade-off is that higher </a:t>
            </a:r>
            <a:br/>
            <a:r>
              <a:t> predictive power generally comes at the cost of interpretability, posing a challenge to their clinical use where </a:t>
            </a:r>
            <a:br/>
            <a:r>
              <a:t> transparency in decision-making is generally expected. To address this challenge, we present a handcrafted </a:t>
            </a:r>
            <a:br/>
            <a:r>
              <a:t> framework based on deep CNN for constructing holistic WSI-level representations. Building on recent findings </a:t>
            </a:r>
            <a:br/>
            <a:r>
              <a:t> about the internal working of the Transformer in the domain of natural language processing, we break down its </a:t>
            </a:r>
            <a:br/>
            <a:r>
              <a:t> processes and handcraft them into a more transparent framework that we term as the Handcrafted Histological </a:t>
            </a:r>
            <a:br/>
            <a:r>
              <a:t> Transformer or H2T. Based on our experiments involving various datasets consisting of a total of 5,306 WSIs, the </a:t>
            </a:r>
            <a:br/>
            <a:r>
              <a:t> results demonstrate that H2T based holistic WSI-level representations offer competitive performance compared to </a:t>
            </a:r>
            <a:br/>
            <a:r>
              <a:t> recent state-of-the-art methods and can be readily utilized for various downstream analysis tasks. Finally, our </a:t>
            </a:r>
            <a:br/>
            <a:r>
              <a:t> results demonstrate that the H2T framework can be up to 14 times faster than the Transformer models.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Transformer Memory as a Differentiable Search Index (2202.06991)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 Tay,Vinh Q. Tran,Mostafa Dehghani,Jianmo Ni,Dara Bahri,Harsh Mehta,Zhen Qin,Kai Hui,Zhe Zhao,Jai Gupta,Tal Schuster,William W. Cohen,Donald Metzler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https://arxiv.org/pdf/2202.06991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demonstrate that information retrieval can be accomplished with a single Transformer, in which all </a:t>
            </a:r>
            <a:br/>
            <a:r>
              <a:t> information about the corpus is encoded in the parameters of the model. To this end, we introduce the Differentiable </a:t>
            </a:r>
            <a:br/>
            <a:r>
              <a:t> Search Index (DSI), a new paradigm that learns a text-to-text model that maps string queries directly to relevant </a:t>
            </a:r>
            <a:br/>
            <a:r>
              <a:t> docids; in other words, a DSI model answers queries directly using only its parameters, dramatically simplifying </a:t>
            </a:r>
            <a:br/>
            <a:r>
              <a:t> the whole retrieval process. We study variations in how documents and their identifiers are represented, </a:t>
            </a:r>
            <a:br/>
            <a:r>
              <a:t> variations in training procedures, and the interplay between models and corpus sizes. Experiments demonstrate </a:t>
            </a:r>
            <a:br/>
            <a:r>
              <a:t> that given appropriate design choices, DSI significantly outperforms strong baselines such as dual encoder </a:t>
            </a:r>
            <a:br/>
            <a:r>
              <a:t> models. Moreover, DSI demonstrates strong generalization capabilities, outperforming a BM25 baseline in a </a:t>
            </a:r>
            <a:br/>
            <a:r>
              <a:t> zero-shot setup.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CATs++: Boosting Cost Aggregation with Convolutions and Transformers (2202.06817)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Seokju Cho,Sunghwan Hong,Seungryong Kim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https://arxiv.org/pdf/2202.06817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Cost aggregation is a highly important process in image matching tasks, which aims to disambiguate the noisy </a:t>
            </a:r>
            <a:br/>
            <a:r>
              <a:t> matching scores. Existing methods generally tackle this by hand-crafted or CNN-based methods, which either lack </a:t>
            </a:r>
            <a:br/>
            <a:r>
              <a:t> robustness to severe deformations or inherit the limitation of CNNs that fail to discriminate incorrect matches due </a:t>
            </a:r>
            <a:br/>
            <a:r>
              <a:t> to limited receptive fields and inadaptability. In this paper, we introduce Cost Aggregation with Transformers </a:t>
            </a:r>
            <a:br/>
            <a:r>
              <a:t> (CATs) to tackle this by exploring global consensus among initial correlation map with the help of some </a:t>
            </a:r>
            <a:br/>
            <a:r>
              <a:t> architectural designs that allow us to fully enjoy global receptive fields of self-attention mechanism. Also, to </a:t>
            </a:r>
            <a:br/>
            <a:r>
              <a:t> alleviate some of the limitations that CATs may face, i.e., high computational costs induced by the use of a standard </a:t>
            </a:r>
            <a:br/>
            <a:r>
              <a:t> transformer that its complexity grows with the size of spatial and feature dimensions, which restrict its </a:t>
            </a:r>
            <a:br/>
            <a:r>
              <a:t> applicability only at limited resolution and result in rather limited performance, we propose CATs++, an extension </a:t>
            </a:r>
            <a:br/>
            <a:r>
              <a:t> of CATs. Our proposed methods outperform the previous state-of-the-art methods by large margins, setting a new </a:t>
            </a:r>
            <a:br/>
            <a:r>
              <a:t> state-of-the-art for all the benchmarks, including PF-WILLOW, PF-PASCAL, and SPair-71k. We further provide </a:t>
            </a:r>
            <a:br/>
            <a:r>
              <a:t> extensive ablation studies and analyses.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https://sunghwanhong.github.io/CATs/. arXiv admin note: text overlap with arXiv:2106.02520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How Do Vision Transformers Work? (2202.06709)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Namuk Park,Songkuk Kim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https://arxiv.org/pdf/2202.06709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success of multi-head self-attentions (MSAs) for computer vision is now indisputable. However, little is known </a:t>
            </a:r>
            <a:br/>
            <a:r>
              <a:t> about how MSAs work. We present fundamental explanations to help better understand the nature of MSAs. In </a:t>
            </a:r>
            <a:br/>
            <a:r>
              <a:t> particular, we demonstrate the following properties of MSAs and Vision Transformers (ViTs): (1) MSAs improve not </a:t>
            </a:r>
            <a:br/>
            <a:r>
              <a:t> only accuracy but also generalization by flattening the loss landscapes. Such improvement is primarily </a:t>
            </a:r>
            <a:br/>
            <a:r>
              <a:t> attributable to their data specificity, not long-range dependency. On the other hand, ViTs suffer from non-convex </a:t>
            </a:r>
            <a:br/>
            <a:r>
              <a:t> losses. Large datasets and loss landscape smoothing methods alleviate this problem; (2) MSAs and Convs exhibit </a:t>
            </a:r>
            <a:br/>
            <a:r>
              <a:t> opposite behaviors. For example, MSAs are low-pass filters, but Convs are high-pass filters. Therefore, MSAs and </a:t>
            </a:r>
            <a:br/>
            <a:r>
              <a:t> Convs are complementary; (3) Multi-stage neural networks behave like a series connection of small individual </a:t>
            </a:r>
            <a:br/>
            <a:r>
              <a:t> models. In addition, MSAs at the end of a stage play a key role in prediction. Based on these insights, we propose </a:t>
            </a:r>
            <a:br/>
            <a:r>
              <a:t> AlterNet, a model in which Conv blocks at the end of a stage are replaced with MSA blocks. AlterNet outperforms CNNs not </a:t>
            </a:r>
            <a:br/>
            <a:r>
              <a:t> only in large data regimes but also in small data regimes. The code is available at </a:t>
            </a:r>
            <a:br/>
            <a:r>
              <a:t> https://github.com/xxxnell/how-do-vits-work.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ICLR 2022 (Spotlight)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Geometric Transformer for Fast and Robust Point Cloud Registration (2202.06688)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Zheng Qin,Hao Yu,Changjian Wang,Yulan Guo,Yuxing Peng,Kai Xu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https://arxiv.org/pdf/2202.06688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study the problem of extracting accurate correspondences for point cloud registration. Recent keypoint-free </a:t>
            </a:r>
            <a:br/>
            <a:r>
              <a:t> methods bypass the detection of repeatable keypoints which is difficult in low-overlap scenarios, showing great </a:t>
            </a:r>
            <a:br/>
            <a:r>
              <a:t> potential in registration. They seek correspondences over downsampled superpoints, which are then propagated to </a:t>
            </a:r>
            <a:br/>
            <a:r>
              <a:t> dense points. Superpoints are matched based on whether their neighboring patches overlap. Such sparse and loose </a:t>
            </a:r>
            <a:br/>
            <a:r>
              <a:t> matching requires contextual features capturing the geometric structure of the point clouds. We propose Geometric </a:t>
            </a:r>
            <a:br/>
            <a:r>
              <a:t> Transformer to learn geometric feature for robust superpoint matching. It encodes pair-wise distances and </a:t>
            </a:r>
            <a:br/>
            <a:r>
              <a:t> triplet-wise angles, making it robust in low-overlap cases and invariant to rigid transformation. The simplistic </a:t>
            </a:r>
            <a:br/>
            <a:r>
              <a:t> design attains surprisingly high matching accuracy such that no RANSAC is required in the estimation of alignment </a:t>
            </a:r>
            <a:br/>
            <a:r>
              <a:t> transformation, leading to 100 times acceleration. Our method improves the inlier ratio by 17\%∼30\% and the </a:t>
            </a:r>
            <a:br/>
            <a:r>
              <a:t> registration recall by over 7\% on the challenging 3DLoMatch benchmark. The code and models will be released at </a:t>
            </a:r>
            <a:br/>
            <a:r>
              <a:t> \url{https://github.com/qinzheng93/GeoTransformer}.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19 pages, 11 figures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Source Code Summarization with Structural Relative Position Guided Transformer (2202.06521)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Zi Gong,Cuiyun Gao,Yasheng Wang,Wenchao Gu,Yun Peng,Zenglin Xu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https://arxiv.org/pdf/2202.06521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Source code summarization aims at generating concise and clear natural language descriptions for programming </a:t>
            </a:r>
            <a:br/>
            <a:r>
              <a:t> languages. Well-written code summaries are beneficial for programmers to participate in the software development </a:t>
            </a:r>
            <a:br/>
            <a:r>
              <a:t> and maintenance process. To learn the semantic representations of source code, recent efforts focus on </a:t>
            </a:r>
            <a:br/>
            <a:r>
              <a:t> incorporating the syntax structure of code into neural networks such as Transformer. Such Transformer-based </a:t>
            </a:r>
            <a:br/>
            <a:r>
              <a:t> approaches can better capture the long-range dependencies than other neural networks including Recurrent Neural </a:t>
            </a:r>
            <a:br/>
            <a:r>
              <a:t> Networks (RNNs), however, most of them do not consider the structural relative correlations between tokens, e.g., </a:t>
            </a:r>
            <a:br/>
            <a:r>
              <a:t> relative positions in Abstract Syntax Trees (ASTs), which is beneficial for code semantics learning. To model the </a:t>
            </a:r>
            <a:br/>
            <a:r>
              <a:t> structural dependency, we propose a Structural Relative Position guided Transformer, named SCRIPT. SCRIPT first </a:t>
            </a:r>
            <a:br/>
            <a:r>
              <a:t> obtains the structural relative positions between tokens via parsing the ASTs of source code, and then passes them </a:t>
            </a:r>
            <a:br/>
            <a:r>
              <a:t> into two types of Transformer encoders. One Transformer directly adjusts the input according to the structural </a:t>
            </a:r>
            <a:br/>
            <a:r>
              <a:t> relative distance; and the other Transformer encodes the structural relative positions during computing the </a:t>
            </a:r>
            <a:br/>
            <a:r>
              <a:t> self-attention scores. Finally, we stack these two types of Transformer encoders to learn representations of </a:t>
            </a:r>
            <a:br/>
            <a:r>
              <a:t> source code. Experimental results show that the proposed SCRIPT outperforms the state-of-the-art methods by at </a:t>
            </a:r>
            <a:br/>
            <a:r>
              <a:t> least 1.6%, 1.4% and 2.8% with respect to BLEU, ROUGE-L and METEOR on benchmark datasets, respectively. We further </a:t>
            </a:r>
            <a:br/>
            <a:r>
              <a:t> show that how the proposed SCRIPT captures the structural relative dependencies.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12 pages, SANER 2022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Unleashing the Power of Transformer for Graphs (2202.10581)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Lingbing Guo,Qiang Zhang,Huajun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https://arxiv.org/pdf/2202.10581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Despite recent successes in natural language processing and computer vision, Transformer suffers from the </a:t>
            </a:r>
            <a:br/>
            <a:r>
              <a:t> scalability problem when dealing with graphs. The computational complexity is unacceptable for large-scale </a:t>
            </a:r>
            <a:br/>
            <a:r>
              <a:t> graphs, e.g., knowledge graphs. One solution is to consider only the near neighbors, which, however, will lose the </a:t>
            </a:r>
            <a:br/>
            <a:r>
              <a:t> key merit of Transformer to attend to the elements at any distance. In this paper, we propose a new Transformer </a:t>
            </a:r>
            <a:br/>
            <a:r>
              <a:t> architecture, named dual-encoding Transformer (DET). DET has a structural encoder to aggregate information from </a:t>
            </a:r>
            <a:br/>
            <a:r>
              <a:t> connected neighbors and a semantic encoder to focus on semantically useful distant nodes. In comparison with </a:t>
            </a:r>
            <a:br/>
            <a:r>
              <a:t> resorting to multi-hop neighbors, DET seeks the desired distant neighbors via self-supervised training. We </a:t>
            </a:r>
            <a:br/>
            <a:r>
              <a:t> further find these two encoders can be incorporated to boost each others' performance. Our experiments demonstrate </a:t>
            </a:r>
            <a:br/>
            <a:r>
              <a:t> DET has achieved superior performance compared to the respective state-of-the-art methods in dealing with </a:t>
            </a:r>
            <a:br/>
            <a:r>
              <a:t> molecules, networks and knowledge graphs with various sizes.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 pages, under review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Task-Adaptive Feature Transformer with Semantic Enrichment for Few-Shot Segmentation (2202.06498)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Jun Seo,Young-Hyun Park,Sung Whan Yoon,Jaekyun Moon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https://arxiv.org/pdf/2202.06498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Few-shot learning allows machines to classify novel classes using only a few labeled samples. Recently, few-shot </a:t>
            </a:r>
            <a:br/>
            <a:r>
              <a:t> segmentation aiming at semantic segmentation on low sample data has also seen great interest. In this paper, we </a:t>
            </a:r>
            <a:br/>
            <a:r>
              <a:t> propose a learnable module that can be placed on top of existing segmentation networks for performing few-shot </a:t>
            </a:r>
            <a:br/>
            <a:r>
              <a:t> segmentation. This module, called the task-adaptive feature transformer (TAFT), linearly transforms </a:t>
            </a:r>
            <a:br/>
            <a:r>
              <a:t> task-specific high-level features to a set of task agnostic features well-suited to conducting few-shot </a:t>
            </a:r>
            <a:br/>
            <a:r>
              <a:t> segmentation. The task-conditioned feature transformation allows an effective utilization of the semantic </a:t>
            </a:r>
            <a:br/>
            <a:r>
              <a:t> information in novel classes to generate tight segmentation masks. We also propose a semantic enrichment (SE) </a:t>
            </a:r>
            <a:br/>
            <a:r>
              <a:t> module that utilizes a pixel-wise attention module for high-level feature and an auxiliary loss from an auxiliary </a:t>
            </a:r>
            <a:br/>
            <a:r>
              <a:t> segmentation network conducting the semantic segmentation for all training classes. Experiments on PASCAL-5i and </a:t>
            </a:r>
            <a:br/>
            <a:r>
              <a:t> COCO-20i datasets confirm that the added modules successfully extend the capability of existing segmentators to </a:t>
            </a:r>
            <a:br/>
            <a:r>
              <a:t> yield highly competitive few-shot segmentation performances.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8 pages, 7 figures. arXiv admin note: text overlap with arXiv:2010.11437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Nonlinear Optical Joint Transform Correlator for Low Latency Convolution Operations (2202.06444)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Jonathan K. George,Maria Solyanik-Gorgone,Hangbo Yang,Chee Wei Wong,Volker J. Sorger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https://arxiv.org/pdf/2202.06444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Convolutions are one of the most relevant operations in artificial intelligence (AI) systems. High computational </a:t>
            </a:r>
            <a:br/>
            <a:r>
              <a:t> complexity scaling poses significant challenges, especially in fast-responding network-edge AI applications. </a:t>
            </a:r>
            <a:br/>
            <a:r>
              <a:t> Fortunately, the convolution theorem can be executed on-the-fly in the optical domain via a joint transform </a:t>
            </a:r>
            <a:br/>
            <a:r>
              <a:t> correlator (JTC) offering to fundamentally reduce the computational complexity. Nonetheless, the iterative </a:t>
            </a:r>
            <a:br/>
            <a:r>
              <a:t> two-step process of a classical JTC renders them unpractical. Here we introduce a novel implementation of an optical </a:t>
            </a:r>
            <a:br/>
            <a:r>
              <a:t> convolution-processor capable of near-zero latency by utilizing all-optical nonlinearity inside a JTC, thus </a:t>
            </a:r>
            <a:br/>
            <a:r>
              <a:t> minimizing electronic signal or conversion delay. Fundamentally we show how this nonlinear auto-correlator </a:t>
            </a:r>
            <a:br/>
            <a:r>
              <a:t> enables reducing the high O(n4) scaling complexity of processing two-dimensional data to only O(n2). Moreover, </a:t>
            </a:r>
            <a:br/>
            <a:r>
              <a:t> this optical JTC processes millions of channels in time-parallel, ideal for large-matrix machine learning tasks. </a:t>
            </a:r>
            <a:br/>
            <a:r>
              <a:t> Exemplary utilizing the nonlinear process of four-wave mixing, we show light processing performing a full </a:t>
            </a:r>
            <a:br/>
            <a:r>
              <a:t> convolution that is temporally limited only by geometric features of the lens and the nonlinear material's response </a:t>
            </a:r>
            <a:br/>
            <a:r>
              <a:t> time. We further discuss that the all-optical nonlinearity exhibits gain in excess of &gt;103 when enhanced by </a:t>
            </a:r>
            <a:br/>
            <a:r>
              <a:t> slow-light effects such as epsilon-near-zero. Such novel implementation for a machine learning accelerator </a:t>
            </a:r>
            <a:br/>
            <a:r>
              <a:t> featuring low-latency and non-iterative massive data parallelism enabled by fundamental reduced complexity </a:t>
            </a:r>
            <a:br/>
            <a:r>
              <a:t> scaling bears significant promise for network-edge, and cloud AI systems.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AI can evolve without labels: self-evolving vision transformer for chest X-ray diagnosis through </a:t>
            </a:r>
            <a:br/>
            <a:r>
              <a:t> knowledge distillation (2202.06431)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Sangjoon Park,Gwanghyun Kim,Yujin Oh,Joon Beom Seo,Sang Min Lee,Jin Hwan Kim,Sungjun Moon,Jae-Kwang Lim,Chang Min Park,Jong Chul Ye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https://arxiv.org/pdf/2202.06431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Although deep learning-based computer-aided diagnosis systems have recently achieved expert-level </a:t>
            </a:r>
            <a:br/>
            <a:r>
              <a:t> performance, developing a robust deep learning model requires large, high-quality data with manual annotation, </a:t>
            </a:r>
            <a:br/>
            <a:r>
              <a:t> which is expensive to obtain. This situation poses the problem that the chest x-rays collected annually in hospitals </a:t>
            </a:r>
            <a:br/>
            <a:r>
              <a:t> cannot be used due to the lack of manual labeling by experts, especially in deprived areas. To address this, here we </a:t>
            </a:r>
            <a:br/>
            <a:r>
              <a:t> present a novel deep learning framework that uses knowledge distillation through self-supervised learning and </a:t>
            </a:r>
            <a:br/>
            <a:r>
              <a:t> self-training, which shows that the performance of the original model trained with a small number of labels can be </a:t>
            </a:r>
            <a:br/>
            <a:r>
              <a:t> gradually improved with more unlabeled data. Experimental results show that the proposed framework maintains </a:t>
            </a:r>
            <a:br/>
            <a:r>
              <a:t> impressive robustness against a real-world environment and has general applicability to several diagnostic tasks </a:t>
            </a:r>
            <a:br/>
            <a:r>
              <a:t> such as tuberculosis, pneumothorax, and COVID-19. Notably, we demonstrated that our model performs even better </a:t>
            </a:r>
            <a:br/>
            <a:r>
              <a:t> than those trained with the same amount of labeled data. The proposed framework has a great potential for medical </a:t>
            </a:r>
            <a:br/>
            <a:r>
              <a:t> imaging, where plenty of data is accumulated every year, but ground truth annotations are expensive to obtain.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24 pages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Transformer-based Approaches for Legal Text Processing (2202.06397)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Ha-Thanh Nguyen,Minh-Phuong Nguyen,Thi-Hai-Yen Vuong,Minh-Quan Bui,Minh-Chau Nguyen,Tran-Binh Dang,Vu Tran,Le-Minh Nguyen,Ken Satoh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https://arxiv.org/pdf/2202.06397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we introduce our approaches using Transformer-based models for different problems of the COLIEE 2021 </a:t>
            </a:r>
            <a:br/>
            <a:r>
              <a:t> automatic legal text processing competition. Automated processing of legal documents is a challenging task </a:t>
            </a:r>
            <a:br/>
            <a:r>
              <a:t> because of the characteristics of legal documents as well as the limitation of the amount of data. With our detailed </a:t>
            </a:r>
            <a:br/>
            <a:r>
              <a:t> experiments, we found that Transformer-based pretrained language models can perform well with automated legal </a:t>
            </a:r>
            <a:br/>
            <a:r>
              <a:t> text processing problems with appropriate approaches. We describe in detail the processing steps for each task such </a:t>
            </a:r>
            <a:br/>
            <a:r>
              <a:t> as problem formulation, data processing and augmentation, pretraining, finetuning. In addition, we introduce to </a:t>
            </a:r>
            <a:br/>
            <a:r>
              <a:t> the community two pretrained models that take advantage of parallel translations in legal domain, NFSP and NMSP. In </a:t>
            </a:r>
            <a:br/>
            <a:r>
              <a:t> which, NFSP achieves the state-of-the-art result in Task 5 of the competition. Although the paper focuses on </a:t>
            </a:r>
            <a:br/>
            <a:r>
              <a:t> technical reporting, the novelty of its approaches can also be an useful reference in automated legal document </a:t>
            </a:r>
            <a:br/>
            <a:r>
              <a:t> processing using Transformer-based models.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arXiv admin note: substantial text overlap with arXiv:2106.13405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Scaling Laws Under the Microscope: Predicting Transformer Performance from Small Scale Experiments (2202.06387)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Maor Ivgi,Yair Carmon,Jonathan Berant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https://arxiv.org/pdf/2202.06387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Neural scaling laws define a predictable relationship between a model's parameter count and its performance after </a:t>
            </a:r>
            <a:br/>
            <a:r>
              <a:t> training in the form of a power law. However, most research to date has not explicitly investigated whether scaling </a:t>
            </a:r>
            <a:br/>
            <a:r>
              <a:t> laws can be used to accelerate model development. In this work, we perform such an empirical investigation across a </a:t>
            </a:r>
            <a:br/>
            <a:r>
              <a:t> wide range of language understanding tasks, starting from models with as few as 10K parameters, and evaluate </a:t>
            </a:r>
            <a:br/>
            <a:r>
              <a:t> downstream performance across 9 language understanding tasks. We find that scaling laws emerge at finetuning time </a:t>
            </a:r>
            <a:br/>
            <a:r>
              <a:t> in some NLP tasks, and that they can also be exploited for debugging convergence when training large models. </a:t>
            </a:r>
            <a:br/>
            <a:r>
              <a:t> Moreover, for tasks where scaling laws exist, they can be used to predict the performance of larger models, which </a:t>
            </a:r>
            <a:br/>
            <a:r>
              <a:t> enables effective model selection. However, revealing scaling laws requires careful hyperparameter tuning and </a:t>
            </a:r>
            <a:br/>
            <a:r>
              <a:t> multiple runs for the purpose of uncertainty estimation, which incurs additional overhead, partially offsetting </a:t>
            </a:r>
            <a:br/>
            <a:r>
              <a:t> the computational benefits.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ET-BERT: A Contextualized Datagram Representation with Pre-training Transformers for Encrypted </a:t>
            </a:r>
            <a:br/>
            <a:r>
              <a:t> Traffic Classification (2202.06335)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Xinjie Lin,Gang Xiong,Gaopeng Gou,Zhen Li,Junzheng Shi,Jing 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https://arxiv.org/pdf/2202.06335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Encrypted traffic classification requires discriminative and robust traffic representation captured from </a:t>
            </a:r>
            <a:br/>
            <a:r>
              <a:t> content-invisible and imbalanced traffic data for accurate classification, which is challenging but </a:t>
            </a:r>
            <a:br/>
            <a:r>
              <a:t> indispensable to achieve network security and network management. The major limitation of existing solutions is </a:t>
            </a:r>
            <a:br/>
            <a:r>
              <a:t> that they highly rely on the deep features, which are overly dependent on data size and hard to generalize on unseen </a:t>
            </a:r>
            <a:br/>
            <a:r>
              <a:t> data. How to leverage the open-domain unlabeled traffic data to learn representation with strong generalization </a:t>
            </a:r>
            <a:br/>
            <a:r>
              <a:t> ability remains a key challenge. In this paper,we propose a new traffic representation model called Encrypted </a:t>
            </a:r>
            <a:br/>
            <a:r>
              <a:t> Traffic Bidirectional Encoder Representations from Transformer (ET-BERT), which pre-trains deep </a:t>
            </a:r>
            <a:br/>
            <a:r>
              <a:t> contextualized datagram-level representation from large-scale unlabeled data. The pre-trained model can be </a:t>
            </a:r>
            <a:br/>
            <a:r>
              <a:t> fine-tuned on a small number of task-specific labeled data and achieves state-of-the-art performance across five </a:t>
            </a:r>
            <a:br/>
            <a:r>
              <a:t> encrypted traffic classification tasks, remarkably pushing the F1 of ISCX-Tor to 99.2% (4.4% absolute </a:t>
            </a:r>
            <a:br/>
            <a:r>
              <a:t> improvement), ISCX-VPN-Service to 98.9% (5.2% absolute improvement), Cross-Platform (Android) to 92.5% (5.4% </a:t>
            </a:r>
            <a:br/>
            <a:r>
              <a:t> absolute improvement), CSTNET-TLS 1.3 to 97.4% (10.0% absolute improvement). Notably, we provide explanation of </a:t>
            </a:r>
            <a:br/>
            <a:r>
              <a:t> the empirically powerful pre-training model by analyzing the randomness of ciphers. It gives us insights in </a:t>
            </a:r>
            <a:br/>
            <a:r>
              <a:t> understanding the boundary of classification ability over encrypted traffic. The code is available at: </a:t>
            </a:r>
            <a:br/>
            <a:r>
              <a:t> https://github.com/linwhitehat/ET-BERT.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This work has been accepted in Security, Privacy, and Trust track at The Web Conference 2022 (WWW'22)(see https://www2022.thewebconf.org/cfp/research/security/)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BViT: Broad Attention based Vision Transformer (2202.06268)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Nannan Li,Yaran Chen,Weifan Li,Zixiang Ding,Dongbin Zhao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https://arxiv.org/pdf/2202.06268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works have demonstrated that transformer can achieve promising performance in computer vision, by </a:t>
            </a:r>
            <a:br/>
            <a:r>
              <a:t> exploiting the relationship among image patches with self-attention. While they only consider the attention in a </a:t>
            </a:r>
            <a:br/>
            <a:r>
              <a:t> single feature layer, but ignore the complementarity of attention in different levels. In this paper, we propose the </a:t>
            </a:r>
            <a:br/>
            <a:r>
              <a:t> broad attention to improve the performance by incorporating the attention relationship of different layers for </a:t>
            </a:r>
            <a:br/>
            <a:r>
              <a:t> vision transformer, which is called BViT. The broad attention is implemented by broad connection and </a:t>
            </a:r>
            <a:br/>
            <a:r>
              <a:t> parameter-free attention. Broad connection of each transformer layer promotes the transmission and integration </a:t>
            </a:r>
            <a:br/>
            <a:r>
              <a:t> of information for BViT. Without introducing additional trainable parameters, parameter-free attention jointly </a:t>
            </a:r>
            <a:br/>
            <a:r>
              <a:t> focuses on the already available attention information in different layers for extracting useful information and </a:t>
            </a:r>
            <a:br/>
            <a:r>
              <a:t> building their relationship. Experiments on image classification tasks demonstrate that BViT delivers </a:t>
            </a:r>
            <a:br/>
            <a:r>
              <a:t> state-of-the-art accuracy of 74.8\%/81.6\% top-1 accuracy on ImageNet with 5M/22M parameters. Moreover, we </a:t>
            </a:r>
            <a:br/>
            <a:r>
              <a:t> transfer BViT to downstream object recognition benchmarks to achieve 98.9\% and 89.9\% on CIFAR10 and CIFAR100 </a:t>
            </a:r>
            <a:br/>
            <a:r>
              <a:t> respectively that exceed ViT with fewer parameters. For the generalization test, the broad attention in Swin </a:t>
            </a:r>
            <a:br/>
            <a:r>
              <a:t> Transformer and T2T-ViT also bring an improvement of more than 1\%. To sum up, broad attention is promising to promote </a:t>
            </a:r>
            <a:br/>
            <a:r>
              <a:t> the performance of attention based models. Code and pre-trained models are available at </a:t>
            </a:r>
            <a:br/>
            <a:r>
              <a:t> https://github.com/DRL-CASIA/Broad_ViT.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LighTN: Light-weight Transformer Network for Performance-overhead Tradeoff in Point Cloud </a:t>
            </a:r>
            <a:br/>
            <a:r>
              <a:t> Downsampling (2202.06263)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Xu Wang,Yi Jin,Yigang Cen,Tao Wang,Bowen Tang,Yidong 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https://arxiv.org/pdf/2202.06263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Compared with traditional task-irrelevant downsampling methods, task-oriented neural networks have shown </a:t>
            </a:r>
            <a:br/>
            <a:r>
              <a:t> improved performance in point cloud downsampling range. Recently, Transformer family of networks has shown a more </a:t>
            </a:r>
            <a:br/>
            <a:r>
              <a:t> powerful learning capacity in visual tasks. However, Transformer-based architectures potentially consume too </a:t>
            </a:r>
            <a:br/>
            <a:r>
              <a:t> many resources which are usually worthless for low overhead task networks in downsampling range. This paper </a:t>
            </a:r>
            <a:br/>
            <a:r>
              <a:t> proposes a novel light-weight Transformer network (LighTN) for task-oriented point cloud downsampling, as an </a:t>
            </a:r>
            <a:br/>
            <a:r>
              <a:t> end-to-end and plug-and-play solution. In LighTN, a single-head self-correlation module is presented to extract </a:t>
            </a:r>
            <a:br/>
            <a:r>
              <a:t> refined global contextual features, where three projection matrices are simultaneously eliminated to save </a:t>
            </a:r>
            <a:br/>
            <a:r>
              <a:t> resource overhead, and the output of symmetric matrix satisfies the permutation invariant. Then, we design a novel </a:t>
            </a:r>
            <a:br/>
            <a:r>
              <a:t> downsampling loss function to guide LighTN focuses on critical point cloud regions with more uniform distribution </a:t>
            </a:r>
            <a:br/>
            <a:r>
              <a:t> and prominent points coverage. Furthermore, We introduce a feed-forward network scaling mechanism to enhance the </a:t>
            </a:r>
            <a:br/>
            <a:r>
              <a:t> learnable capacity of LighTN according to the expand-reduce strategy. The result of extensive experiments on </a:t>
            </a:r>
            <a:br/>
            <a:r>
              <a:t> classification and registration tasks demonstrates LighTN can achieve state-of-the-art performance with </a:t>
            </a:r>
            <a:br/>
            <a:r>
              <a:t> limited resource overhead.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Flowformer: Linearizing Transformers with Conservation Flows (2202.06258)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Haixu Wu,Jialong Wu,Jiehui Xu,Jianmin Wang,Mingsheng 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https://arxiv.org/pdf/2202.06258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Transformers based on the attention mechanism have achieved impressive success in various areas. However, the </a:t>
            </a:r>
            <a:br/>
            <a:r>
              <a:t> attention mechanism has a quadratic complexity, significantly impeding Transformers from dealing with numerous </a:t>
            </a:r>
            <a:br/>
            <a:r>
              <a:t> tokens and scaling up to bigger models. Previous methods mainly utilize the similarity decomposition and the </a:t>
            </a:r>
            <a:br/>
            <a:r>
              <a:t> associativity of matrix multiplication to devise linear-time attention mechanisms. They avoid degeneration of </a:t>
            </a:r>
            <a:br/>
            <a:r>
              <a:t> attention to a trivial distribution by reintroducing inductive biases such as the locality, thereby at the expense </a:t>
            </a:r>
            <a:br/>
            <a:r>
              <a:t> of model generality and expressiveness. In this paper, we linearize Transformers free from specific inductive </a:t>
            </a:r>
            <a:br/>
            <a:r>
              <a:t> biases based on the flow network theory. We cast attention as the information flow aggregated from the sources </a:t>
            </a:r>
            <a:br/>
            <a:r>
              <a:t> (values) to the sinks (results) through the learned flow capacities (attentions). Within this framework, we apply </a:t>
            </a:r>
            <a:br/>
            <a:r>
              <a:t> the property of flow conservation with attention and propose the Flow-Attention mechanism of linear complexity. By </a:t>
            </a:r>
            <a:br/>
            <a:r>
              <a:t> respectively conserving the incoming flow of sinks for source competition and the outgoing flow of sources for sink </a:t>
            </a:r>
            <a:br/>
            <a:r>
              <a:t> allocation, Flow-Attention inherently generates informative attentions without using specific inductive </a:t>
            </a:r>
            <a:br/>
            <a:r>
              <a:t> biases. Empowered by the Flow-Attention, Flowformer yields strong performance in linear time for wide areas, </a:t>
            </a:r>
            <a:br/>
            <a:r>
              <a:t> including long sequence, time series, vision, natural language, and reinforcement learning.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Indication as Prior Knowledge for Multimodal Disease Classification in Chest Radiographs with </a:t>
            </a:r>
            <a:br/>
            <a:r>
              <a:t> Transformers (2202.06076)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Grzegorz Jacenków,Alison Q. O'Neil,Sotirios A. Tsaftaris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https://arxiv.org/pdf/2202.06076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When a clinician refers a patient for an imaging exam, they include the reason (e.g. relevant patient history, </a:t>
            </a:r>
            <a:br/>
            <a:r>
              <a:t> suspected disease) in the scan request; this appears as the indication field in the radiology report. The </a:t>
            </a:r>
            <a:br/>
            <a:r>
              <a:t> interpretation and reporting of the image are substantially influenced by this request text, steering the </a:t>
            </a:r>
            <a:br/>
            <a:r>
              <a:t> radiologist to focus on particular aspects of the image. We use the indication field to drive better image </a:t>
            </a:r>
            <a:br/>
            <a:r>
              <a:t> classification, by taking a transformer network which is unimodally pre-trained on text (BERT) and fine-tuning it </a:t>
            </a:r>
            <a:br/>
            <a:r>
              <a:t> for multimodal classification of a dual image-text input. We evaluate the method on the MIMIC-CXR dataset, and </a:t>
            </a:r>
            <a:br/>
            <a:r>
              <a:t> present ablation studies to investigate the effect of the indication field on the classification performance. The </a:t>
            </a:r>
            <a:br/>
            <a:r>
              <a:t> experimental results show our approach achieves 87.8 average micro AUROC, outperforming the state-of-the-art </a:t>
            </a:r>
            <a:br/>
            <a:r>
              <a:t> methods for unimodal (84.4) and multimodal (86.0) classification. Our code is available at </a:t>
            </a:r>
            <a:br/>
            <a:r>
              <a:t> https://github.com/jacenkow/mmbt.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the IEEE International Symposium on Biomedical Imaging (ISBI) 2022 as an oral presentation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 Clustering Preserving Transformation for k-Means Algorithm Output (2202.10455)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Mieczysław A. Kłopotek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https://arxiv.org/pdf/2202.10455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note introduces a novel clustering preserving transformation of cluster sets obtained from k-means </a:t>
            </a:r>
            <a:br/>
            <a:r>
              <a:t> algorithm. This transformation may be used to generate new labeled data{}sets from existent ones. It is more </a:t>
            </a:r>
            <a:br/>
            <a:r>
              <a:t> flexible that Kleinberg axiom based consistency transformation because data points in a cluster can be moved away </a:t>
            </a:r>
            <a:br/>
            <a:r>
              <a:t> and datapoints between clusters may come closer together.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11 pages, 5 figures. arXiv admin note: substantial text overlap with arXiv:2202.06015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RoPGen: Towards Robust Code Authorship Attribution via Automatic Coding Style Transformation (2202.06043)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Zhen Li, Guenevere, Chen,Chen Chen,Yayi Zou,Shouhuai Xu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https://arxiv.org/pdf/2202.06043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Source code authorship attribution is an important problem often encountered in applications such as software </a:t>
            </a:r>
            <a:br/>
            <a:r>
              <a:t> forensics, bug fixing, and software quality analysis. Recent studies show that current source code authorship </a:t>
            </a:r>
            <a:br/>
            <a:r>
              <a:t> attribution methods can be compromised by attackers exploiting adversarial examples and coding style </a:t>
            </a:r>
            <a:br/>
            <a:r>
              <a:t> manipulation. This calls for robust solutions to the problem of code authorship attribution. In this paper, we </a:t>
            </a:r>
            <a:br/>
            <a:r>
              <a:t> initiate the study on making Deep Learning (DL)-based code authorship attribution robust. We propose an innovative </a:t>
            </a:r>
            <a:br/>
            <a:r>
              <a:t> framework called Robust coding style Patterns Generation (RoPGen), which essentially learns authors' unique </a:t>
            </a:r>
            <a:br/>
            <a:r>
              <a:t> coding style patterns that are hard for attackers to manipulate or imitate. The key idea is to combine data </a:t>
            </a:r>
            <a:br/>
            <a:r>
              <a:t> augmentation and gradient augmentation at the adversarial training phase. This effectively increases the </a:t>
            </a:r>
            <a:br/>
            <a:r>
              <a:t> diversity of training examples, generates meaningful perturbations to gradients of deep neural networks, and </a:t>
            </a:r>
            <a:br/>
            <a:r>
              <a:t> learns diversified representations of coding styles. We evaluate the effectiveness of RoPGen using four datasets </a:t>
            </a:r>
            <a:br/>
            <a:r>
              <a:t> of programs written in C, C++, and Java. Experimental results show that RoPGen can significantly improve the </a:t>
            </a:r>
            <a:br/>
            <a:r>
              <a:t> robustness of DL-based code authorship attribution, by respectively reducing 22.8% and 41.0% of the success rate of </a:t>
            </a:r>
            <a:br/>
            <a:r>
              <a:t> targeted and untargeted attacks on average.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ICSE 2022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Multi-direction and Multi-scale Pyramid in Transformer for Video-based Pedestrian Retrieval (2202.06014)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Xianghao Zang,Ge Li,Wei Gao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https://arxiv.org/pdf/2202.06014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video surveillance, pedestrian retrieval (also called person re-identification) is a critical task. This task </a:t>
            </a:r>
            <a:br/>
            <a:r>
              <a:t> aims to retrieve the pedestrian of interest from non-overlapping cameras. Recently, transformer-based models </a:t>
            </a:r>
            <a:br/>
            <a:r>
              <a:t> have achieved significant progress for this task. However, these models still suffer from ignoring fine-grained, </a:t>
            </a:r>
            <a:br/>
            <a:r>
              <a:t> part-informed information. This paper proposes a multi-direction and multi-scale Pyramid in Transformer (PiT) to </a:t>
            </a:r>
            <a:br/>
            <a:r>
              <a:t> solve this problem. In transformer-based architecture, each pedestrian image is split into many patches. Then, </a:t>
            </a:r>
            <a:br/>
            <a:r>
              <a:t> these patches are fed to transformer layers to obtain the feature representation of this image. To explore the </a:t>
            </a:r>
            <a:br/>
            <a:r>
              <a:t> fine-grained information, this paper proposes to apply vertical division and horizontal division on these patches </a:t>
            </a:r>
            <a:br/>
            <a:r>
              <a:t> to generate different-direction human parts. These parts provide more fine-grained information. To fuse </a:t>
            </a:r>
            <a:br/>
            <a:r>
              <a:t> multi-scale feature representation, this paper presents a pyramid structure containing global-level </a:t>
            </a:r>
            <a:br/>
            <a:r>
              <a:t> information and many pieces of local-level information from different scales. The feature pyramids of all the </a:t>
            </a:r>
            <a:br/>
            <a:r>
              <a:t> pedestrian images from the same video are fused to form the final multi-direction and multi-scale feature </a:t>
            </a:r>
            <a:br/>
            <a:r>
              <a:t> representation. Experimental results on two challenging video-based benchmarks, MARS and iLIDS-VID, show the </a:t>
            </a:r>
            <a:br/>
            <a:r>
              <a:t> proposed PiT achieves state-of-the-art performance. Extensive ablation studies demonstrate the superiority of </a:t>
            </a:r>
            <a:br/>
            <a:r>
              <a:t> the proposed pyramid structure. The code is available at https://git.openi.org.cn/zangxh/PiT.git.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6 figures, Accepted for publication in IEEE Transactions on Industrial Informatics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Energy landscape transformation of Ising problem with invariant eigenvalues for quantum annealing (2202.05927)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Toru Fujii,Koshi Komuro,Yosuke Okudaira,Ryo Narita,Masayasu Sawada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https://arxiv.org/pdf/2202.05927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Quantum annealing tends to be more difficult as the energy landscape of the problem becomes complicated with many </a:t>
            </a:r>
            <a:br/>
            <a:r>
              <a:t> local minima. We have found a transformation for changing the energy landscape that swaps the eigenvalues and paired </a:t>
            </a:r>
            <a:br/>
            <a:r>
              <a:t> states without changing the eigenvalues of the instance at all. The transformation is basically a partial </a:t>
            </a:r>
            <a:br/>
            <a:r>
              <a:t> recombination of the two-spin interaction coefficient Jij and the longitudinal magnetic field interaction </a:t>
            </a:r>
            <a:br/>
            <a:r>
              <a:t> coefficient hi. The Hamming distance corresponding to a barrier between the states changes by the transformation, </a:t>
            </a:r>
            <a:br/>
            <a:r>
              <a:t> which in turn affects the ground state convergence. In the quantum annealing simulation results of a small number of </a:t>
            </a:r>
            <a:br/>
            <a:r>
              <a:t> spin instances, the annealing time was shortened by several orders of magnitude by applying the transformation. In </a:t>
            </a:r>
            <a:br/>
            <a:r>
              <a:t> addition, we also obtained a result using a D-Wave quantum annealer, which also showed a big improvement in the ground </a:t>
            </a:r>
            <a:br/>
            <a:r>
              <a:t> state convergence.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Deep soccer captioning with transformer: dataset, semantics-related losses, and multi-level </a:t>
            </a:r>
            <a:br/>
            <a:r>
              <a:t> evaluation (2202.05728)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Ahmad Hammoudeh,Bastein Vanderplaetse,Stéphane Dupont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https://arxiv.org/pdf/2202.05728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This work aims at generating captions for soccer videos using deep learning. In this context, this paper introduces a </a:t>
            </a:r>
            <a:br/>
            <a:r>
              <a:t> dataset, model, and triple-level evaluation. The dataset consists of 22k caption-clip pairs and three visual </a:t>
            </a:r>
            <a:br/>
            <a:r>
              <a:t> features (images, optical flow, inpainting) for ~500 hours of \emph{SoccerNet} videos. The model is divided into </a:t>
            </a:r>
            <a:br/>
            <a:r>
              <a:t> three parts: a transformer learns language, ConvNets learn vision, and a fusion of linguistic and visual features </a:t>
            </a:r>
            <a:br/>
            <a:r>
              <a:t> generates captions. The paper suggests evaluating generated captions at three levels: syntax (the commonly used </a:t>
            </a:r>
            <a:br/>
            <a:r>
              <a:t> evaluation metrics such as BLEU-score and CIDEr), meaning (the quality of descriptions for a domain expert), and </a:t>
            </a:r>
            <a:br/>
            <a:r>
              <a:t> corpus (the diversity of generated captions). The paper shows that the diversity of generated captions has improved </a:t>
            </a:r>
            <a:br/>
            <a:r>
              <a:t> (from 0.07 reaching 0.18) with semantics-related losses that prioritize selected words. Semantics-related </a:t>
            </a:r>
            <a:br/>
            <a:r>
              <a:t> losses and the utilization of more visual features (optical flow, inpainting) improved the normalized captioning </a:t>
            </a:r>
            <a:br/>
            <a:r>
              <a:t> score by 28\%. The web page of this work: </a:t>
            </a:r>
            <a:br/>
            <a:r>
              <a:t> https://sites.google.com/view/soccercaptioning}{https://sites.google.com/view/soccercaptioning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HaT5: Hate Language Identification using Text-to-Text Transfer Transformer (2202.05690)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Sana Sabah Sabry,Tosin Adewumi,Nosheen Abid,György Kovacs,Foteini Liwicki,Marcus Liwicki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https://arxiv.org/pdf/2202.05690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investigate the performance of a state-of-the art (SoTA) architecture T5 (available on the SuperGLUE) and </a:t>
            </a:r>
            <a:br/>
            <a:r>
              <a:t> compare with it 3 other previous SoTA architectures across 5 different tasks from 2 relatively diverse datasets. The </a:t>
            </a:r>
            <a:br/>
            <a:r>
              <a:t> datasets are diverse in terms of the number and types of tasks they have. To improve performance, we augment the </a:t>
            </a:r>
            <a:br/>
            <a:r>
              <a:t> training data by using an autoregressive model. We achieve near-SoTA results on a couple of the tasks - macro F1 scores </a:t>
            </a:r>
            <a:br/>
            <a:r>
              <a:t> of 81.66% for task A of the OLID 2019 dataset and 82.54% for task A of the hate speech and offensive content (HASOC) 2021 </a:t>
            </a:r>
            <a:br/>
            <a:r>
              <a:t> dataset, where SoTA are 82.9% and 83.05%, respectively. We perform error analysis and explain why one of the models </a:t>
            </a:r>
            <a:br/>
            <a:r>
              <a:t> (Bi-LSTM) makes the predictions it does by using a publicly available algorithm: Integrated Gradient (IG). This is </a:t>
            </a:r>
            <a:br/>
            <a:r>
              <a:t> because explainable artificial intelligence (XAI) is essential for earning the trust of users. The main </a:t>
            </a:r>
            <a:br/>
            <a:r>
              <a:t> contributions of this work are the implementation method of T5, which is discussed; the data augmentation using a new </a:t>
            </a:r>
            <a:br/>
            <a:r>
              <a:t> conversational AI model checkpoint, which brought performance improvements; and the revelation on the </a:t>
            </a:r>
            <a:br/>
            <a:r>
              <a:t> shortcomings of HASOC 2021 dataset. It reveals the difficulties of poor data annotation by using a small set of </a:t>
            </a:r>
            <a:br/>
            <a:r>
              <a:t> examples where the T5 model made the correct predictions, even when the ground truth of the test set were incorrect (in </a:t>
            </a:r>
            <a:br/>
            <a:r>
              <a:t> our opinion). We also provide our model checkpoints on the HuggingFace hub1 to foster transparency.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68                      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Online Decision Transformer (2202.05607)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Qinqing Zheng,Amy Zhang,Aditya Grover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https://arxiv.org/pdf/2202.05607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work has shown that offline reinforcement learning (RL) can be formulated as a sequence modeling problem </a:t>
            </a:r>
            <a:br/>
            <a:r>
              <a:t> (Chen et al., 2021; Janner et al., 2021) and solved via approaches similar to large-scale language modeling. </a:t>
            </a:r>
            <a:br/>
            <a:r>
              <a:t> However, any practical instantiation of RL also involves an online component, where policies pretrained on passive </a:t>
            </a:r>
            <a:br/>
            <a:r>
              <a:t> offline datasets are finetuned via taskspecific interactions with the environment. We propose Online Decision </a:t>
            </a:r>
            <a:br/>
            <a:r>
              <a:t> Transformers (ODT), an RL algorithm based on sequence modeling that blends offline pretraining with online </a:t>
            </a:r>
            <a:br/>
            <a:r>
              <a:t> finetuning in a unified framework. Our framework uses sequence-level entropy regularizers in conjunction with </a:t>
            </a:r>
            <a:br/>
            <a:r>
              <a:t> autoregressive modeling objectives for sample-efficient exploration and finetuning. Empirically, we show that </a:t>
            </a:r>
            <a:br/>
            <a:r>
              <a:t> ODT is competitive with the state-of-the-art in absolute performance on the D4RL benchmark but shows much more </a:t>
            </a:r>
            <a:br/>
            <a:r>
              <a:t> significant gains during the finetuning procedure.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Towards Weakly-Supervised Text Spotting using a Multi-Task Transformer (2202.05508)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Yair Kittenplon,Inbal Lavi,Sharon Fogel,Yarin Bar,R. Manmatha,Pietro Perona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https://arxiv.org/pdf/2202.05508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Text spotting end-to-end methods have recently gained attention in the literature due to the benefits of jointly </a:t>
            </a:r>
            <a:br/>
            <a:r>
              <a:t> optimizing the text detection and recognition components. Existing methods usually have a distinct separation </a:t>
            </a:r>
            <a:br/>
            <a:r>
              <a:t> between the detection and recognition branches, requiring exact annotations for the two tasks. We introduce </a:t>
            </a:r>
            <a:br/>
            <a:r>
              <a:t> TextTranSpotter (TTS), a transformer-based approach for text spotting and the first text spotting framework which </a:t>
            </a:r>
            <a:br/>
            <a:r>
              <a:t> may be trained with both fully- and weakly-supervised settings. By learning a single latent representation per word </a:t>
            </a:r>
            <a:br/>
            <a:r>
              <a:t> detection, and using a novel loss function based on the Hungarian loss, our method alleviates the need for expensive </a:t>
            </a:r>
            <a:br/>
            <a:r>
              <a:t> localization annotations. Trained with only text transcription annotations on real data, our weakly-supervised </a:t>
            </a:r>
            <a:br/>
            <a:r>
              <a:t> method achieves competitive performance with previous state-of-the-art fully-supervised methods. When trained </a:t>
            </a:r>
            <a:br/>
            <a:r>
              <a:t> in a fully-supervised manner, TextTranSpotter shows state-of-the-art results on multiple benchmarks.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Entroformer: A Transformer-based Entropy Model for Learned Image Compression (2202.05492)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Yichen Qian,Ming Lin,Xiuyu Sun,Zhiyu Tan,Rong Jin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https://arxiv.org/pdf/2202.05492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One critical component in lossy deep image compression is the entropy model, which predicts the probability </a:t>
            </a:r>
            <a:br/>
            <a:r>
              <a:t> distribution of the quantized latent representation in the encoding and decoding modules. Previous works build </a:t>
            </a:r>
            <a:br/>
            <a:r>
              <a:t> entropy models upon convolutional neural networks which are inefficient in capturing global dependencies. In this </a:t>
            </a:r>
            <a:br/>
            <a:r>
              <a:t> work, we propose a novel transformer-based entropy model, termed Entroformer, to capture long-range dependencies </a:t>
            </a:r>
            <a:br/>
            <a:r>
              <a:t> in probability distribution estimation effectively and efficiently. Different from vision transformers in image </a:t>
            </a:r>
            <a:br/>
            <a:r>
              <a:t> classification, the Entroformer is highly optimized for image compression, including a top-k self-attention and a </a:t>
            </a:r>
            <a:br/>
            <a:r>
              <a:t> diamond relative position encoding. Meanwhile, we further expand this architecture with a parallel bidirectional </a:t>
            </a:r>
            <a:br/>
            <a:r>
              <a:t> context model to speed up the decoding process. The experiments show that the Entroformer achieves </a:t>
            </a:r>
            <a:br/>
            <a:r>
              <a:t> state-of-the-art performance on image compression while being time-efficient.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ICLR 2022 for poster. arXiv admin note: text overlap with arXiv:1809.02736 by other authors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ACORT: A Compact Object Relation Transformer for Parameter Efficient Image Captioning (2202.05451)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Jia Huei Tan,Ying Hua Tan,Chee Seng Chan,Joon Huang Chuah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https://arxiv.org/pdf/2202.05451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research that applies Transformer-based architectures to image captioning has resulted in </a:t>
            </a:r>
            <a:br/>
            <a:r>
              <a:t> state-of-the-art image captioning performance, capitalising on the success of Transformers on natural language </a:t>
            </a:r>
            <a:br/>
            <a:r>
              <a:t> tasks. Unfortunately, though these models work well, one major flaw is their large model sizes. To this end, we </a:t>
            </a:r>
            <a:br/>
            <a:r>
              <a:t> present three parameter reduction methods for image captioning Transformers: Radix Encoding, cross-layer </a:t>
            </a:r>
            <a:br/>
            <a:r>
              <a:t> parameter sharing, and attention parameter sharing. By combining these methods, our proposed ACORT models have </a:t>
            </a:r>
            <a:br/>
            <a:r>
              <a:t> 3.7x to 21.6x fewer parameters than the baseline model without compromising test performance. Results on the </a:t>
            </a:r>
            <a:br/>
            <a:r>
              <a:t> MS-COCO dataset demonstrate that our ACORT models are competitive against baselines and SOTA approaches, with </a:t>
            </a:r>
            <a:br/>
            <a:r>
              <a:t> CIDEr score &gt;=126. Finally, we present qualitative results and ablation studies to demonstrate the efficacy of the </a:t>
            </a:r>
            <a:br/>
            <a:r>
              <a:t> proposed changes further. Code and pre-trained models are publicly available at </a:t>
            </a:r>
            <a:br/>
            <a:r>
              <a:t> https://github.com/jiahuei/sparse-image-captioning.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Neurocomputing; In Press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Integral Fourier transforms and the integral Hodge conjecture for one-cycles on abelian varieties (2202.05230)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Thorsten Beckmann,Olivier de Gaay Fortman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https://arxiv.org/pdf/2202.05230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prove the integral Hodge conjecture for one-cycles on a principally polarized complex abelian variety whose </a:t>
            </a:r>
            <a:br/>
            <a:r>
              <a:t> minimal class is algebraic. In particular, the Jacobian of a smooth proper complex curve satisfies the integral </a:t>
            </a:r>
            <a:br/>
            <a:r>
              <a:t> Hodge conjecture for one-cycles. The main ingredient is a lift of the Fourier transform to integral Chow groups. </a:t>
            </a:r>
            <a:br/>
            <a:r>
              <a:t> Similarly, we prove the integral Tate conjecture for one-cycles on Jacobians of smooth proper curves over the </a:t>
            </a:r>
            <a:br/>
            <a:r>
              <a:t> separable closure of a finitely generated field. Furthermore, abelian varieties over the complex numbers </a:t>
            </a:r>
            <a:br/>
            <a:r>
              <a:t> (respectively an algebraically closed field of positive characteristic) satisfying the integral Hodge </a:t>
            </a:r>
            <a:br/>
            <a:r>
              <a:t> (respectively integral Tate) conjecture for one-cycles are dense in their moduli space.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21 pages, comments are welcome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Transformer Quality in Linear Time (2202.10447)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Weizhe Hua,Zihang Dai,Hanxiao Liu,Quoc V. 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https://arxiv.org/pdf/2202.10447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revisit the design choices in Transformers, and propose methods to address their weaknesses in handling long </a:t>
            </a:r>
            <a:br/>
            <a:r>
              <a:t> sequences. First, we propose a simple layer named gated attention unit, which allows the use of a weaker single-head </a:t>
            </a:r>
            <a:br/>
            <a:r>
              <a:t> attention with minimal quality loss. We then propose a linear approximation method complementary to this new layer, </a:t>
            </a:r>
            <a:br/>
            <a:r>
              <a:t> which is accelerator-friendly and highly competitive in quality. The resulting model, named FLASH, matches the </a:t>
            </a:r>
            <a:br/>
            <a:r>
              <a:t> perplexity of improved Transformers over both short (512) and long (8K) context lengths, achieving training </a:t>
            </a:r>
            <a:br/>
            <a:r>
              <a:t> speedups of up to 4.9× on Wiki-40B and 12.1× on PG-19 for auto-regressive language modeling, and 4.8× on C4 for masked </a:t>
            </a:r>
            <a:br/>
            <a:r>
              <a:t> language modeling.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Efficacy of Transformer Networks for Classification of Raw EEG Data (2202.05170)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Gourav Siddhad,Anmol Gupta,Debi Prosad Dogra,Partha Pratim Roy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https://arxiv.org/pdf/2202.05170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the unprecedented success of transformer networks in natural language processing (NLP), recently, they have </a:t>
            </a:r>
            <a:br/>
            <a:r>
              <a:t> been successfully adapted to areas like computer vision, generative adversarial networks (GAN), and </a:t>
            </a:r>
            <a:br/>
            <a:r>
              <a:t> reinforcement learning. Classifying electroencephalogram (EEG) data has been challenging and researchers have </a:t>
            </a:r>
            <a:br/>
            <a:r>
              <a:t> been overly dependent on pre-processing and hand-crafted feature extraction. Despite having achieved automated </a:t>
            </a:r>
            <a:br/>
            <a:r>
              <a:t> feature extraction in several other domains, deep learning has not yet been accomplished for EEG. In this paper, the </a:t>
            </a:r>
            <a:br/>
            <a:r>
              <a:t> efficacy of the transformer network for the classification of raw EEG data (cleaned and pre-processed) is explored. </a:t>
            </a:r>
            <a:br/>
            <a:r>
              <a:t> The performance of transformer networks was evaluated on a local (age and gender data) and a public dataset (STEW). </a:t>
            </a:r>
            <a:br/>
            <a:r>
              <a:t> First, a classifier using a transformer network is built to classify the age and gender of a person with raw </a:t>
            </a:r>
            <a:br/>
            <a:r>
              <a:t> resting-state EEG data. Second, the classifier is tuned for mental workload classification with open access raw </a:t>
            </a:r>
            <a:br/>
            <a:r>
              <a:t> multi-tasking mental workload EEG data (STEW). The network achieves an accuracy comparable to state-of-the-art </a:t>
            </a:r>
            <a:br/>
            <a:r>
              <a:t> accuracy on both the local (Age and Gender dataset; 94.53% (gender) and 87.79% (age)) and the public (STEW dataset; </a:t>
            </a:r>
            <a:br/>
            <a:r>
              <a:t> 95.28% (two workload levels) and 88.72% (three workload levels)) dataset. The accuracy values have been achieved </a:t>
            </a:r>
            <a:br/>
            <a:r>
              <a:t> using raw EEG data without feature extraction. Results indicate that the transformer-based deep learning models </a:t>
            </a:r>
            <a:br/>
            <a:r>
              <a:t> can successfully abate the need for heavy feature-extraction of EEG data for successful classification.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Radar-based Materials Classification Using Deep Wavelet Scattering Transform: A Comparison of </a:t>
            </a:r>
            <a:br/>
            <a:r>
              <a:t> Centimeter vs. Millimeter Wave Units (2202.05169)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Rami N. Khushaba,Andrew J. Hill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https://arxiv.org/pdf/2202.05169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Radar-based materials detection received significant attention in recent years for its potential inclusion in </a:t>
            </a:r>
            <a:br/>
            <a:r>
              <a:t> consumer and industrial applications like object recognition for grasping and manufacturing quality assurance </a:t>
            </a:r>
            <a:br/>
            <a:r>
              <a:t> and control. Several radar publications were developed for material classification under controlled settings </a:t>
            </a:r>
            <a:br/>
            <a:r>
              <a:t> with specific materials' properties and shapes. Recent literature has challenged the earlier findings on </a:t>
            </a:r>
            <a:br/>
            <a:r>
              <a:t> radars-based materials classification claiming that earlier solutions are not easily scaled to industrial </a:t>
            </a:r>
            <a:br/>
            <a:r>
              <a:t> applications due to a variety of real-world issues. Published experiments on the impact of these factors on the </a:t>
            </a:r>
            <a:br/>
            <a:r>
              <a:t> robustness of the extracted radar-based traditional features have already demonstrated that the application of </a:t>
            </a:r>
            <a:br/>
            <a:r>
              <a:t> deep neural networks can mitigate, to some extent, the impact to produce a viable solution. However, previous </a:t>
            </a:r>
            <a:br/>
            <a:r>
              <a:t> studies lacked an investigation of the usefulness of lower frequency radar units, specifically &lt;10GHz, against the </a:t>
            </a:r>
            <a:br/>
            <a:r>
              <a:t> higher range units around and above 60GHz. This research considers two radar units with different frequency ranges: </a:t>
            </a:r>
            <a:br/>
            <a:r>
              <a:t> Walabot-3D (6.3-8 GHz) cm-wave and IMAGEVK-74 (62-69 GHz) mm-wave imaging units by Vayyar Imaging. A comparison is </a:t>
            </a:r>
            <a:br/>
            <a:r>
              <a:t> presented on the applicability of each unit for material classification. This work extends upon previous efforts, </a:t>
            </a:r>
            <a:br/>
            <a:r>
              <a:t> by applying deep wavelet scattering transform for the identification of different materials based on the reflected </a:t>
            </a:r>
            <a:br/>
            <a:r>
              <a:t> signals. In the wavelet scattering feature extractor, data is propagated through a series of wavelet transforms, </a:t>
            </a:r>
            <a:br/>
            <a:r>
              <a:t> nonlinearities, and averaging to produce low-variance representations of the reflected radar signals. This work </a:t>
            </a:r>
            <a:br/>
            <a:r>
              <a:t> is unique in comparison of the radar units and algorithms in material classification and includes real-time </a:t>
            </a:r>
            <a:br/>
            <a:r>
              <a:t> demonstrations that show strong performance by both units, with increased robustness offered by the cm-wave radar </a:t>
            </a:r>
            <a:br/>
            <a:r>
              <a:t> unit.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IEEE Robotics and Automation Letters, Volume 7, Issue 2, Pages 2016-2022, April 2022      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Feature-level augmentation to improve robustness of deep neural networks to affine transformations (2202.05152)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Adrian Sandru,Mariana-Iuliana Georgescu,Radu Tudor Ionescu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https://arxiv.org/pdf/2202.05152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 studies revealed that convolutional neural networks do not generalize well to small image transformations, </a:t>
            </a:r>
            <a:br/>
            <a:r>
              <a:t> e.g. rotations by a few degrees or translations of a few pixels. To improve the robustness to such transformations, we </a:t>
            </a:r>
            <a:br/>
            <a:r>
              <a:t> propose to introduce data augmentation at intermediate layers of the neural architecture, in addition to the common </a:t>
            </a:r>
            <a:br/>
            <a:r>
              <a:t> data augmentation applied on the input images. By introducing small perturbations to activation maps (features) at </a:t>
            </a:r>
            <a:br/>
            <a:r>
              <a:t> various levels, we develop the capacity of the neural network to cope with such transformations. We conduct </a:t>
            </a:r>
            <a:br/>
            <a:r>
              <a:t> experiments on three image classification benchmarks (Tiny ImageNet, Caltech-256 and Food-101), considering two </a:t>
            </a:r>
            <a:br/>
            <a:r>
              <a:t> different convolutional architectures (ResNet-18 and DenseNet-121). When compared with two state-of-the-art </a:t>
            </a:r>
            <a:br/>
            <a:r>
              <a:t> stabilization methods, the empirical results show that our approach consistently attains the best trade-off </a:t>
            </a:r>
            <a:br/>
            <a:r>
              <a:t> between accuracy and mean flip rate.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Exploiting Spatial Sparsity for Event Cameras with Visual Transformers (2202.05054)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Zuowen Wang,Yuhuang Hu,Shih-Chii Liu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https://arxiv.org/pdf/2202.05054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Event cameras report local changes of brightness through an asynchronous stream of output events. Events are </a:t>
            </a:r>
            <a:br/>
            <a:r>
              <a:t> spatially sparse at pixel locations with little brightness variation. We propose using a visual transformer (ViT) </a:t>
            </a:r>
            <a:br/>
            <a:r>
              <a:t> architecture to leverage its ability to process a variable-length input. The input to the ViT consists of events that </a:t>
            </a:r>
            <a:br/>
            <a:r>
              <a:t> are accumulated into time bins and spatially separated into non-overlapping sub-regions called patches. Patches </a:t>
            </a:r>
            <a:br/>
            <a:r>
              <a:t> are selected when the number of nonzero pixel locations within a sub-region is above a threshold. We show that by </a:t>
            </a:r>
            <a:br/>
            <a:r>
              <a:t> fine-tuning a ViT model on the selected active patches, we can reduce the average number of patches fed into the </a:t>
            </a:r>
            <a:br/>
            <a:r>
              <a:t> backbone during the inference by at least 50% with only a minor drop (0.34%) of the classification accuracy on the </a:t>
            </a:r>
            <a:br/>
            <a:r>
              <a:t> N-Caltech101 dataset. This reduction translates into a decrease of 51% in Multiply-Accumulate (MAC) operations </a:t>
            </a:r>
            <a:br/>
            <a:r>
              <a:t> and an increase of 46% in the inference speed using a server CPU.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Spherical Transformer (2202.04942)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Sungmin Cho,Raehyuk Jung,Junseok Kwon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https://arxiv.org/pdf/2202.04942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Using convolutional neural networks for 360images can induce sub-optimal performance due to distortions entailed </a:t>
            </a:r>
            <a:br/>
            <a:r>
              <a:t> by a planar projection. The distortion gets deteriorated when a rotation is applied to the 360image. Thus, many </a:t>
            </a:r>
            <a:br/>
            <a:r>
              <a:t> researches based on convolutions attempt to reduce the distortions to learn accurate representation. In contrast, </a:t>
            </a:r>
            <a:br/>
            <a:r>
              <a:t> we leverage the transformer architecture to solve image classification problems for 360images. Using the proposed </a:t>
            </a:r>
            <a:br/>
            <a:r>
              <a:t> transformer for 360images has two advantages. First, our method does not require the erroneous planar projection </a:t>
            </a:r>
            <a:br/>
            <a:r>
              <a:t> process by sampling pixels from the sphere surface. Second, our sampling method based on regular polyhedrons makes </a:t>
            </a:r>
            <a:br/>
            <a:r>
              <a:t> low rotation equivariance errors, because specific rotations can be reduced to permutations of faces. In </a:t>
            </a:r>
            <a:br/>
            <a:r>
              <a:t> experiments, we validate our network on two aspects, as follows. First, we show that using a transformer with highly </a:t>
            </a:r>
            <a:br/>
            <a:r>
              <a:t> uniform sampling methods can help reduce the distortion. Second, we demonstrate that the transformer architecture </a:t>
            </a:r>
            <a:br/>
            <a:r>
              <a:t> can achieve rotation equivariance on specific rotations. We compare our method to other state-of-the-art </a:t>
            </a:r>
            <a:br/>
            <a:r>
              <a:t> algorithms using the SPH-MNIST, SPH-CIFAR, and SUN360 datasets and show that our method is competitive with other </a:t>
            </a:r>
            <a:br/>
            <a:r>
              <a:t> methods.</a:t>
            </a:r>
            <a:br/>
          </a:p>
          <a:p>
            <a:pPr>
              <a:defRPr b="0" sz="1000">
                <a:latin typeface="Calibri"/>
              </a:defRPr>
            </a:pPr>
            <a:r>
              <a:t> ACM Class:           I.4; I.2              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Binary Darboux transformation of the first member of the negative part of the AKNS hierarchy and solitons (2202.04512)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Folkert Müller-Hoissen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https://arxiv.org/pdf/2202.04512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Using bidifferential calculus, we derive a vectorial binary Darboux transformation for the first member of the </a:t>
            </a:r>
            <a:br/>
            <a:r>
              <a:t> "negative" part of the AKNS hierarchy. A reduction leads to a rather simple nonlinear PDE in two dimensions with a </a:t>
            </a:r>
            <a:br/>
            <a:r>
              <a:t> leading mixed third order derivative. This PDE may be regarded as describing dynamics of a complex scalar field in one </a:t>
            </a:r>
            <a:br/>
            <a:r>
              <a:t> dimension, since it is invariant under coordinate transformations of one of the two independent variables. We </a:t>
            </a:r>
            <a:br/>
            <a:r>
              <a:t> exploit the correspondingly reduced binary Darboux transformation to generate multi-soliton solutions of the </a:t>
            </a:r>
            <a:br/>
            <a:r>
              <a:t> PDE, also with additional rational dependence on the independent variables, and on a plane wave background.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35C05; 35C07; 35C08; 35C09; 35Q51                         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Increasing the Minimum Distance of Polar-Like Codes with Pre-Transformation (2202.04366)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Samet Gelincik,Philippe Mary,Anne Savard,Jean-Yves Baudais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https://arxiv.org/pdf/2202.04366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Reed Muller (RM) codes are known for their good minimum distance. One can use their structure to construct polar-like </a:t>
            </a:r>
            <a:br/>
            <a:r>
              <a:t> codes with good distance properties by choosing the information set as the rows of the polarization matrix with the </a:t>
            </a:r>
            <a:br/>
            <a:r>
              <a:t> highest Hamming weight, instead of the most reliable synthetic channels. However, the information length options </a:t>
            </a:r>
            <a:br/>
            <a:r>
              <a:t> of RM codes are quite limited due to their specific structure. In this work, we present sufficient conditions to </a:t>
            </a:r>
            <a:br/>
            <a:r>
              <a:t> increase the information length by at least one bit for some underlying RM codes and in order to obtain </a:t>
            </a:r>
            <a:br/>
            <a:r>
              <a:t> pre-transformed polar-like codes with the same minimum distance than lower rate codes. Moreover, our findings are </a:t>
            </a:r>
            <a:br/>
            <a:r>
              <a:t> combined with the method presented in [1] to further reduce the number of minimum weight codewords. Numerical </a:t>
            </a:r>
            <a:br/>
            <a:r>
              <a:t> results show that the designed codes perform close to the meta-converse bound at short blocklengths and better than </a:t>
            </a:r>
            <a:br/>
            <a:r>
              <a:t> the polarized adjusted convolutional polar codes with the same parameters.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Amplitude Spectrum Transformation for Open Compound Domain Adaptive Semantic Segmentation (2202.04287)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Jogendra Nath Kundu,Akshay Kulkarni,Suvaansh Bhambri,Varun Jampani,R. Venkatesh Babu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https://arxiv.org/pdf/2202.04287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Open compound domain adaptation (OCDA) has emerged as a practical adaptation setting which considers a single </a:t>
            </a:r>
            <a:br/>
            <a:r>
              <a:t> labeled source domain against a compound of multi-modal unlabeled target data in order to generalize better on novel </a:t>
            </a:r>
            <a:br/>
            <a:r>
              <a:t> unseen domains. We hypothesize that an improved disentanglement of domain-related and task-related factors of </a:t>
            </a:r>
            <a:br/>
            <a:r>
              <a:t> dense intermediate layer features can greatly aid OCDA. Prior-arts attempt this indirectly by employing </a:t>
            </a:r>
            <a:br/>
            <a:r>
              <a:t> adversarial domain discriminators on the spatial CNN output. However, we find that latent features derived from the </a:t>
            </a:r>
            <a:br/>
            <a:r>
              <a:t> Fourier-based amplitude spectrum of deep CNN features hold a more tractable mapping with domain discrimination. </a:t>
            </a:r>
            <a:br/>
            <a:r>
              <a:t> Motivated by this, we propose a novel feature space Amplitude Spectrum Transformation (AST). During adaptation, we </a:t>
            </a:r>
            <a:br/>
            <a:r>
              <a:t> employ the AST auto-encoder for two purposes. First, carefully mined source-target instance pairs undergo a </a:t>
            </a:r>
            <a:br/>
            <a:r>
              <a:t> simulation of cross-domain feature stylization (AST-Sim) at a particular layer by altering the AST-latent. </a:t>
            </a:r>
            <a:br/>
            <a:r>
              <a:t> Second, AST operating at a later layer is tasked to normalize (AST-Norm) the domain content by fixing its latent to a </a:t>
            </a:r>
            <a:br/>
            <a:r>
              <a:t> mean prototype. Our simplified adaptation technique is not only clustering-free but also free from complex </a:t>
            </a:r>
            <a:br/>
            <a:r>
              <a:t> adversarial alignment. We achieve leading performance against the prior arts on the OCDA scene segmentation </a:t>
            </a:r>
            <a:br/>
            <a:r>
              <a:t> benchmarks.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AAAI 2022. Project page: http://sites.google.com/view/ast-ocdaseg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Motion-Aware Transformer For Occluded Person Re-identification (2202.04243)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Mi Zhou,Hongye Liu,Zhekun Lv,Wei Hong,Xiai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https://arxiv.org/pdf/2202.04243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Recently, occluded person re-identification(Re-ID) remains a challenging task that people are frequently </a:t>
            </a:r>
            <a:br/>
            <a:r>
              <a:t> obscured by other people or obstacles, especially in a crowd massing situation. In this paper, we propose a </a:t>
            </a:r>
            <a:br/>
            <a:r>
              <a:t> self-supervised deep learning method to improve the location performance for human parts through occluded person </a:t>
            </a:r>
            <a:br/>
            <a:r>
              <a:t> Re-ID. Unlike previous works, we find that motion information derived from the photos of various human postures can </a:t>
            </a:r>
            <a:br/>
            <a:r>
              <a:t> help identify major human body components. Firstly, a motion-aware transformer encoder-decoder architecture is </a:t>
            </a:r>
            <a:br/>
            <a:r>
              <a:t> designed to obtain keypoints heatmaps and part-segmentation maps. Secondly, an affine transformation module is </a:t>
            </a:r>
            <a:br/>
            <a:r>
              <a:t> utilized to acquire motion information from the keypoint detection branch. Then the motion information will </a:t>
            </a:r>
            <a:br/>
            <a:r>
              <a:t> support the segmentation branch to achieve refined human part segmentation maps, and effectively divide the human </a:t>
            </a:r>
            <a:br/>
            <a:r>
              <a:t> body into reasonable groups. Finally, several cases demonstrate the efficiency of the proposed model in </a:t>
            </a:r>
            <a:br/>
            <a:r>
              <a:t> distinguishing different representative parts of the human body, which can avoid the background and occlusion </a:t>
            </a:r>
            <a:br/>
            <a:r>
              <a:t> disturbs. Our method consistently achieves state-of-the-art results on several popular datasets, including </a:t>
            </a:r>
            <a:br/>
            <a:r>
              <a:t> occluded, partial, and holistic.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10 pages, 3 figures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MaskGIT: Masked Generative Image Transformer (2202.04200)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Huiwen Chang,Han Zhang,Lu Jiang,Ce Liu,William T. Freeman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https://arxiv.org/pdf/2202.04200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Generative transformers have experienced rapid popularity growth in the computer vision community in </a:t>
            </a:r>
            <a:br/>
            <a:r>
              <a:t> synthesizing high-fidelity and high-resolution images. The best generative transformer models so far, however, </a:t>
            </a:r>
            <a:br/>
            <a:r>
              <a:t> still treat an image naively as a sequence of tokens, and decode an image sequentially following the raster scan </a:t>
            </a:r>
            <a:br/>
            <a:r>
              <a:t> ordering (i.e. line-by-line). We find this strategy neither optimal nor efficient. This paper proposes a novel </a:t>
            </a:r>
            <a:br/>
            <a:r>
              <a:t> image synthesis paradigm using a bidirectional transformer decoder, which we term MaskGIT. During training, </a:t>
            </a:r>
            <a:br/>
            <a:r>
              <a:t> MaskGIT learns to predict randomly masked tokens by attending to tokens in all directions. At inference time, the </a:t>
            </a:r>
            <a:br/>
            <a:r>
              <a:t> model begins with generating all tokens of an image simultaneously, and then refines the image iteratively </a:t>
            </a:r>
            <a:br/>
            <a:r>
              <a:t> conditioned on the previous generation. Our experiments demonstrate that MaskGIT significantly outperforms the </a:t>
            </a:r>
            <a:br/>
            <a:r>
              <a:t> state-of-the-art transformer model on the ImageNet dataset, and accelerates autoregressive decoding by up to 64x. </a:t>
            </a:r>
            <a:br/>
            <a:r>
              <a:t> Besides, we illustrate that MaskGIT can be easily extended to various image editing tasks, such as inpainting, </a:t>
            </a:r>
            <a:br/>
            <a:r>
              <a:t> extrapolation, and image manipulation.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On The Generalisation of Henstock-Kurzweil Fourier Transform (2202.10394)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S. Mahanta,S. 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https://arxiv.org/pdf/2202.10394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a generalised integral called the Laplace integral is defined on unbounded intervals, and some of its </a:t>
            </a:r>
            <a:br/>
            <a:r>
              <a:t> properties, including necessary and sufficient condition for differentiating under the integral sign, are </a:t>
            </a:r>
            <a:br/>
            <a:r>
              <a:t> discussed. It is also shown that this integral is more general than the Henstock-Kurzweil integral. Finally, the </a:t>
            </a:r>
            <a:br/>
            <a:r>
              <a:t> Fourier transform is defined using the Laplace integral, and its well-known properties are established.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42A38; 26A39                         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TransformNet: Self-supervised representation learning through predicting geometric </a:t>
            </a:r>
            <a:br/>
            <a:r>
              <a:t> transformations (2202.04181)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Sayed Hashim,Muhammad Ali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https://arxiv.org/pdf/2202.04181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Deep neural networks need a big amount of training data, while in the real world there is a scarcity of data available </a:t>
            </a:r>
            <a:br/>
            <a:r>
              <a:t> for training purposes. To resolve this issue unsupervised methods are used for training with limited data. In this </a:t>
            </a:r>
            <a:br/>
            <a:r>
              <a:t> report, we describe the unsupervised semantic feature learning approach for recognition of the geometric </a:t>
            </a:r>
            <a:br/>
            <a:r>
              <a:t> transformation applied to the input data. The basic concept of our approach is that if someone is unaware of the </a:t>
            </a:r>
            <a:br/>
            <a:r>
              <a:t> objects in the images, he/she would not be able to quantitatively predict the geometric transformation that was </a:t>
            </a:r>
            <a:br/>
            <a:r>
              <a:t> applied to them. This self supervised scheme is based on pretext task and the downstream task. The pretext </a:t>
            </a:r>
            <a:br/>
            <a:r>
              <a:t> classification task to quantify the geometric transformations should force the CNN to learn high-level salient </a:t>
            </a:r>
            <a:br/>
            <a:r>
              <a:t> features of objects useful for image classification. In our baseline model, we define image rotations by multiples </a:t>
            </a:r>
            <a:br/>
            <a:r>
              <a:t> of 90 degrees. The CNN trained on this pretext task will be used for the classification of images in the CIFAR-10 </a:t>
            </a:r>
            <a:br/>
            <a:r>
              <a:t> dataset as a downstream task. we run the baseline method using various models, including ResNet, DenseNet, VGG-16, </a:t>
            </a:r>
            <a:br/>
            <a:r>
              <a:t> and NIN with a varied number of rotations in feature extracting and fine-tuning settings. In extension of this </a:t>
            </a:r>
            <a:br/>
            <a:r>
              <a:t> baseline model we experiment with transformations other than rotation in pretext task. We compare performance of </a:t>
            </a:r>
            <a:br/>
            <a:r>
              <a:t> selected models in various settings with different transformations applied to images,various data augmentation </a:t>
            </a:r>
            <a:br/>
            <a:r>
              <a:t> techniques as well as using different optimizers. This series of different type of experiments will help us </a:t>
            </a:r>
            <a:br/>
            <a:r>
              <a:t> demonstrate the recognition accuracy of our self-supervised model when applied to a downstream task of </a:t>
            </a:r>
            <a:br/>
            <a:r>
              <a:t> classification.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DALL-Eval: Probing the Reasoning Skills and Social Biases of Text-to-Image Generative Transformers (2202.04053)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Jaemin Cho,Abhay Zala,Mohit Bansal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https://arxiv.org/pdf/2202.04053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Generating images from textual descriptions has gained a lot of attention. Recently, DALL-E, a multimodal </a:t>
            </a:r>
            <a:br/>
            <a:r>
              <a:t> transformer language model, and its variants have shown high-quality text-to-image generation capabilities with </a:t>
            </a:r>
            <a:br/>
            <a:r>
              <a:t> a simple architecture and training objective, powered by large-scale training data and computation. However, </a:t>
            </a:r>
            <a:br/>
            <a:r>
              <a:t> despite the interesting image generation results, there has not been a detailed analysis on how to evaluate such </a:t>
            </a:r>
            <a:br/>
            <a:r>
              <a:t> models. In this work, we investigate the reasoning capabilities and social biases of such text-to-image generative </a:t>
            </a:r>
            <a:br/>
            <a:r>
              <a:t> transformers in detail. First, we measure four visual reasoning skills: object recognition, object counting, </a:t>
            </a:r>
            <a:br/>
            <a:r>
              <a:t> color recognition, and spatial relation understanding. For this, we propose PaintSkills, a diagnostic dataset and </a:t>
            </a:r>
            <a:br/>
            <a:r>
              <a:t> evaluation toolkit that measures these four visual reasoning skills. Second, we measure the text alignment and </a:t>
            </a:r>
            <a:br/>
            <a:r>
              <a:t> quality of the generated images based on pretrained image captioning, image-text retrieval, and image </a:t>
            </a:r>
            <a:br/>
            <a:r>
              <a:t> classification models. Third, we assess social biases in the models. For this, we suggest evaluation of gender and </a:t>
            </a:r>
            <a:br/>
            <a:r>
              <a:t> racial biases of text-to-image generation models based on a pretrained image-text retrieval model and human </a:t>
            </a:r>
            <a:br/>
            <a:r>
              <a:t> evaluation. In our experiments, we show that recent text-to-image models perform better in recognizing and </a:t>
            </a:r>
            <a:br/>
            <a:r>
              <a:t> counting objects than recognizing colors and understanding spatial relations, while there exists a large gap </a:t>
            </a:r>
            <a:br/>
            <a:r>
              <a:t> between model performances and oracle accuracy on all skills. Next, we demonstrate that recent text-to-image </a:t>
            </a:r>
            <a:br/>
            <a:r>
              <a:t> models learn specific gender/racial biases from web image-text pairs. We also show that our automatic evaluations </a:t>
            </a:r>
            <a:br/>
            <a:r>
              <a:t> of visual reasoning skills and gender bias are highly correlated with human judgments. We hope our work will help </a:t>
            </a:r>
            <a:br/>
            <a:r>
              <a:t> guide future progress in improving text-to-image models on visual reasoning skills and social biases. Code and data </a:t>
            </a:r>
            <a:br/>
            <a:r>
              <a:t> at: https://github.com/j-min/DallEval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20 pages, 10 figures, 13 tables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Detecting Anomalies within Time Series using Local Neural Transformations (2202.03944)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Tim Schneider,Chen Qiu,Marius Kloft,Decky Aspandi Latif,Steffen Staab,Stephan Mandt,Maja Rudolph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https://arxiv.org/pdf/2202.03944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We develop a new method to detect anomalies within time series, which is essential in many application domains, </a:t>
            </a:r>
            <a:br/>
            <a:r>
              <a:t> reaching from self-driving cars, finance, and marketing to medical diagnosis and epidemiology. The method is based </a:t>
            </a:r>
            <a:br/>
            <a:r>
              <a:t> on self-supervised deep learning that has played a key role in facilitating deep anomaly detection on images, where </a:t>
            </a:r>
            <a:br/>
            <a:r>
              <a:t> powerful image transformations are available. However, such transformations are widely unavailable for time </a:t>
            </a:r>
            <a:br/>
            <a:r>
              <a:t> series. Addressing this, we develop Local Neural Transformations(LNT), a method learning local transformations </a:t>
            </a:r>
            <a:br/>
            <a:r>
              <a:t> of time series from data. The method produces an anomaly score for each time step and thus can be used to detect </a:t>
            </a:r>
            <a:br/>
            <a:r>
              <a:t> anomalies within time series. We prove in a theoretical analysis that our novel training objective is more suitable </a:t>
            </a:r>
            <a:br/>
            <a:r>
              <a:t> for transformation learning than previous deep Anomaly detection(AD) methods. Our experiments demonstrate that </a:t>
            </a:r>
            <a:br/>
            <a:r>
              <a:t> LNT can find anomalies in speech segments from the LibriSpeech data set and better detect interruptions to </a:t>
            </a:r>
            <a:br/>
            <a:r>
              <a:t> cyber-physical systems than previous work. Visualization of the learned transformations gives insight into the </a:t>
            </a:r>
            <a:br/>
            <a:r>
              <a:t> type of transformations that LNT learns.</a:t>
            </a:r>
            <a:br/>
          </a:p>
          <a:p>
            <a:pPr>
              <a:defRPr b="0" sz="1000">
                <a:latin typeface="Calibri"/>
              </a:defRPr>
            </a:p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Particle Transformer for Jet Tagging (2202.03772)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Huilin Qu,Congqiao Li,Sitian Qian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https://arxiv.org/pdf/2202.03772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Jet tagging is a critical yet challenging classification task in particle physics. While deep learning has </a:t>
            </a:r>
            <a:br/>
            <a:r>
              <a:t> transformed jet tagging and significantly improved performance, the lack of a large-scale public dataset impedes </a:t>
            </a:r>
            <a:br/>
            <a:r>
              <a:t> further enhancement. In this work, we present JetClass, a new comprehensive dataset for jet tagging. The JetClass </a:t>
            </a:r>
            <a:br/>
            <a:r>
              <a:t> dataset consists of 100 M jets, about two orders of magnitude larger than existing public datasets. A total of 10 types </a:t>
            </a:r>
            <a:br/>
            <a:r>
              <a:t> of jets are simulated, including several types unexplored for tagging so far. Based on the large dataset, we propose a </a:t>
            </a:r>
            <a:br/>
            <a:r>
              <a:t> new Transformer-based architecture for jet tagging, called Particle Transformer (ParT). By incorporating </a:t>
            </a:r>
            <a:br/>
            <a:r>
              <a:t> pairwise particle interactions in the attention mechanism, ParT achieves higher tagging performance than a plain </a:t>
            </a:r>
            <a:br/>
            <a:r>
              <a:t> Transformer and surpasses the previous state-of-the-art, ParticleNet, by a large margin. The pre-trained ParT </a:t>
            </a:r>
            <a:br/>
            <a:r>
              <a:t> models, once fine-tuned, also substantially enhance the performance on two widely adopted jet tagging benchmarks.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12 pages, 3 figures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Symmetric states for C∗-Fermi systems II: Klein transformation and their structure (2202.03709)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Francesco Fidaleo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https://arxiv.org/pdf/2202.03709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the present note, which is the second part of a work concerning the study of the set of the symmetric states, we </a:t>
            </a:r>
            <a:br/>
            <a:r>
              <a:t> introduce the extension of the Klein transformation for general Fermi tensor product of two $\bz^2$ graded </a:t>
            </a:r>
            <a:br/>
            <a:r>
              <a:t> C∗-algebras, under the condition that the grading of one of the involved algebras is inner. After extending the </a:t>
            </a:r>
            <a:br/>
            <a:r>
              <a:t> construction to C∗-inductive limits, such a Klein transformation realises a canonical ∗-isomorphism between two </a:t>
            </a:r>
            <a:br/>
            <a:r>
              <a:t> $\bz^2$-graded C∗-algebras made of the infinite Fermi C∗-tensor product and the infinite C∗-tensor product of a </a:t>
            </a:r>
            <a:br/>
            <a:r>
              <a:t> single $\bz^2$-graded C∗-algebra, both built with respect to the corresponding minimal C∗-cross norms. It </a:t>
            </a:r>
            <a:br/>
            <a:r>
              <a:t> preserves the grading, and its transpose sends even product states of $\ga_{\rm X}$ in (necessarily even) product </a:t>
            </a:r>
            <a:br/>
            <a:r>
              <a:t> states on $\ga_{\rm F}$, and therefore induces an isomorphism of simplexes </a:t>
            </a:r>
            <a:br/>
            <a:r>
              <a:t> \cs_\bp(\ga_{\rm F})=\cs_{\bp\times\bz^2}(\ga_{\rm F})\sim\cs_{\bp\times\bz^2}(\ga_{\rm X})\,, which </a:t>
            </a:r>
            <a:br/>
            <a:r>
              <a:t> allows to reduce the study of the structure of the symmetric states for C∗-Fermi systems to the corresponding even </a:t>
            </a:r>
            <a:br/>
            <a:r>
              <a:t> symmetric states on the usual infinite C∗-tensor product. Other relevant properties of symmetric states on the </a:t>
            </a:r>
            <a:br/>
            <a:r>
              <a:t> Fermi algebra will be proved without the use of the Klein transformation.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20 pages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Learnability Lock: Authorized Learnability Control Through Adversarial Invertible Transformations (2202.03576)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Weiqi Peng,Jinghui 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https://arxiv.org/pdf/2202.03576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Owing much to the revolution of information technology, the recent progress of deep learning benefits incredibly </a:t>
            </a:r>
            <a:br/>
            <a:r>
              <a:t> from the vastly enhanced access to data available in various digital formats. However, in certain scenarios, people </a:t>
            </a:r>
            <a:br/>
            <a:r>
              <a:t> may not want their data being used for training commercial models and thus studied how to attack the learnability of </a:t>
            </a:r>
            <a:br/>
            <a:r>
              <a:t> deep learning models. Previous works on learnability attack only consider the goal of preventing unauthorized </a:t>
            </a:r>
            <a:br/>
            <a:r>
              <a:t> exploitation on the specific dataset but not the process of restoring the learnability for authorized cases. To </a:t>
            </a:r>
            <a:br/>
            <a:r>
              <a:t> tackle this issue, this paper introduces and investigates a new concept called "learnability lock" for controlling </a:t>
            </a:r>
            <a:br/>
            <a:r>
              <a:t> the model's learnability on a specific dataset with a special key. In particular, we propose adversarial invertible </a:t>
            </a:r>
            <a:br/>
            <a:r>
              <a:t> transformation, that can be viewed as a mapping from image to image, to slightly modify data samples so that they </a:t>
            </a:r>
            <a:br/>
            <a:r>
              <a:t> become "unlearnable" by machine learning models with negligible loss of visual features. Meanwhile, one can unlock </a:t>
            </a:r>
            <a:br/>
            <a:r>
              <a:t> the learnability of the dataset and train models normally using the corresponding key. The proposed learnability </a:t>
            </a:r>
            <a:br/>
            <a:r>
              <a:t> lock leverages class-wise perturbation that applies a universal transformation function on data samples of the </a:t>
            </a:r>
            <a:br/>
            <a:r>
              <a:t> same label. This ensures that the learnability can be easily restored with a simple inverse transformation while </a:t>
            </a:r>
            <a:br/>
            <a:r>
              <a:t> remaining difficult to be detected or reverse-engineered. We empirically demonstrate the success and </a:t>
            </a:r>
            <a:br/>
            <a:r>
              <a:t> practicability of our method on visual classification tasks.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at ICLR 2022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HeadPosr: End-to-end Trainable Head Pose Estimation using Transformer Encoders (2202.03548)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Naina Dhingra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https://arxiv.org/pdf/2202.03548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In this paper, HeadPosr is proposed to predict the head poses using a single RGB image. \textit{HeadPosr} uses a novel </a:t>
            </a:r>
            <a:br/>
            <a:r>
              <a:t> architecture which includes a transformer encoder. In concrete, it consists of: (1) backbone; (2) connector; (3) </a:t>
            </a:r>
            <a:br/>
            <a:r>
              <a:t> transformer encoder; (4) prediction head. The significance of using a transformer encoder for HPE is studied. An </a:t>
            </a:r>
            <a:br/>
            <a:r>
              <a:t> extensive ablation study is performed on varying the (1) number of encoders; (2) number of heads; (3) different </a:t>
            </a:r>
            <a:br/>
            <a:r>
              <a:t> position embeddings; (4) different activations; (5) input channel size, in a transformer used in HeadPosr. Further </a:t>
            </a:r>
            <a:br/>
            <a:r>
              <a:t> studies on using: (1) different backbones, (2) using different learning rates are also shown. The elaborated </a:t>
            </a:r>
            <a:br/>
            <a:r>
              <a:t> experiments and ablations studies are conducted using three different open-source widely used datasets for HPE, </a:t>
            </a:r>
            <a:br/>
            <a:r>
              <a:t> i.e., 300W-LP, AFLW2000, and BIWI datasets. Experiments illustrate that \textit{HeadPosr} outperforms all the </a:t>
            </a:r>
            <a:br/>
            <a:r>
              <a:t> state-of-art methods including both the landmark-free and the others based on using landmark or depth estimation on </a:t>
            </a:r>
            <a:br/>
            <a:r>
              <a:t> the AFLW2000 dataset and BIWI datasets when trained with 300W-LP. It also outperforms when averaging the results </a:t>
            </a:r>
            <a:br/>
            <a:r>
              <a:t> from the compared datasets, hence setting a benchmark for the problem of HPE, also demonstrating the effectiveness </a:t>
            </a:r>
            <a:br/>
            <a:r>
              <a:t> of using transformers over the state-of-the-art.</a:t>
            </a:r>
            <a:br/>
          </a:p>
          <a:p>
            <a:pPr>
              <a:defRPr b="0" sz="1000">
                <a:latin typeface="Calibri"/>
              </a:defRPr>
            </a:pPr>
            <a:r>
              <a:t> Journal ref:         In 2021 16th IEEE International Conference on Automatic Face and Gesture Recognition (FG 2021) (pp. 1-8)      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TACTiS: Transformer-Attentional Copulas for Time Series (2202.03528)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Alexandre Drouin,Étienne Marcotte,Nicolas Chapados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https://arxiv.org/pdf/2202.03528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The estimation of time-varying quantities is a fundamental component of decision making in fields such as </a:t>
            </a:r>
            <a:br/>
            <a:r>
              <a:t> healthcare and finance. However, the practical utility of such estimates is limited by how accurately they quantify </a:t>
            </a:r>
            <a:br/>
            <a:r>
              <a:t> predictive uncertainty. In this work, we address the problem of estimating the joint predictive distribution of </a:t>
            </a:r>
            <a:br/>
            <a:r>
              <a:t> high-dimensional multivariate time series. We propose a versatile method, based on the transformer architecture, </a:t>
            </a:r>
            <a:br/>
            <a:r>
              <a:t> that estimates joint distributions using an attention-based decoder that provably learns to mimic the properties </a:t>
            </a:r>
            <a:br/>
            <a:r>
              <a:t> of non-parametric copulas. The resulting model has several desirable properties: it can scale to hundreds of time </a:t>
            </a:r>
            <a:br/>
            <a:r>
              <a:t> series, supports both forecasting and interpolation, can handle unaligned and non-uniformly sampled data, and can </a:t>
            </a:r>
            <a:br/>
            <a:r>
              <a:t> seamlessly adapt to missing data during training. We demonstrate these properties empirically and show that our </a:t>
            </a:r>
            <a:br/>
            <a:r>
              <a:t> model produces state-of-the-art predictions on several real-world datasets.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27 pages, 15 figures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Neighbor2Seq: Deep Learning on Massive Graphs by Transforming Neighbors to Sequences (2202.03341)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Meng Liu,Shuiwang Ji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https://arxiv.org/pdf/2202.03341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Modern graph neural networks (GNNs) use a message passing scheme and have achieved great success in many fields. </a:t>
            </a:r>
            <a:br/>
            <a:r>
              <a:t> However, this recursive design inherently leads to excessive computation and memory requirements, making it not </a:t>
            </a:r>
            <a:br/>
            <a:r>
              <a:t> applicable to massive real-world graphs. In this work, we propose the Neighbor2Seq to transform the hierarchical </a:t>
            </a:r>
            <a:br/>
            <a:r>
              <a:t> neighborhood of each node into a sequence. This novel transformation enables the subsequent mini-batch training </a:t>
            </a:r>
            <a:br/>
            <a:r>
              <a:t> for general deep learning operations, such as convolution and attention, that are designed for grid-like data and </a:t>
            </a:r>
            <a:br/>
            <a:r>
              <a:t> are shown to be powerful in various domains. Therefore, our Neighbor2Seq naturally endows GNNs with the efficiency </a:t>
            </a:r>
            <a:br/>
            <a:r>
              <a:t> and advantages of deep learning operations on grid-like data by precomputing the Neighbor2Seq transformations. We </a:t>
            </a:r>
            <a:br/>
            <a:r>
              <a:t> evaluate our method on a massive graph, with more than 111 million nodes and 1.6 billion edges, as well as several </a:t>
            </a:r>
            <a:br/>
            <a:r>
              <a:t> medium-scale graphs. Results show that our proposed method is scalable to massive graphs and achieves superior </a:t>
            </a:r>
            <a:br/>
            <a:r>
              <a:t> performance across massive and medium-scale graphs. Our code is available at </a:t>
            </a:r>
            <a:br/>
            <a:r>
              <a:t> https://github.com/divelab/Neighbor2Seq.</a:t>
            </a:r>
            <a:br/>
          </a:p>
          <a:p>
            <a:pPr>
              <a:defRPr b="0" sz="1000">
                <a:latin typeface="Calibri"/>
              </a:defRPr>
            </a:pPr>
            <a:r>
              <a:t> Comments: Accepted by SDM2022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lnSpc>
                <a:spcPct val="80000"/>
              </a:lnSpc>
              <a:defRPr b="1" sz="1500">
                <a:latin typeface="Calibri"/>
              </a:defRPr>
            </a:pPr>
            <a:r>
              <a:t>Elaborating the word problem for free idempotent-generated semigroups over the full transformation </a:t>
            </a:r>
            <a:br/>
            <a:r>
              <a:t> monoid (2202.03280)</a:t>
            </a:r>
          </a:p>
          <a:p>
            <a:pPr algn="l">
              <a:lnSpc>
                <a:spcPct val="80000"/>
              </a:lnSpc>
              <a:defRPr b="0" sz="1000">
                <a:latin typeface="Calibri"/>
              </a:defRPr>
            </a:pPr>
            <a:r>
              <a:t>Igor Dolinka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720000"/>
            <a:ext cx="2268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1000">
                <a:latin typeface="Calibri"/>
              </a:defRPr>
            </a:pPr>
            <a:r>
              <a:rPr>
                <a:hlinkClick r:id="rId2"/>
              </a:rPr>
              <a:t>https://arxiv.org/pdf/2202.03280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440000"/>
            <a:ext cx="7200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00000"/>
              </a:lnSpc>
              <a:defRPr b="0" sz="1200">
                <a:latin typeface="Calibri"/>
              </a:defRPr>
            </a:pPr>
            <a:r>
              <a:t>Abstract: With each semigroup one can associate a partial algebra, called the biordered set, which captures important </a:t>
            </a:r>
            <a:br/>
            <a:r>
              <a:t> algebraic and geometric features of the structure of idempotents of that semigroup. For a biordered set E, one can </a:t>
            </a:r>
            <a:br/>
            <a:r>
              <a:t> construct the free idempotent-generated semigroup over E, IG(E), which is the free-est semigroup (in a definite </a:t>
            </a:r>
            <a:br/>
            <a:r>
              <a:t> categorical sense) whose biorder of idempotents is isomorphic to E. Studies of these intriguing objects have been </a:t>
            </a:r>
            <a:br/>
            <a:r>
              <a:t> recently focusing on their particular aspects, such as maximal subgroups, the word problem, etc. In 2012, Gray and </a:t>
            </a:r>
            <a:br/>
            <a:r>
              <a:t> Ruškuc pointed out that a more detailed investigation into the structure of the free idempotent-generated </a:t>
            </a:r>
            <a:br/>
            <a:r>
              <a:t> semigroup over the biorder of Tn, the full transformation monoid over an n-element set, might be worth pursuing. In </a:t>
            </a:r>
            <a:br/>
            <a:r>
              <a:t> 2019, together with Gould and Yang, the present author showed that the word problem for IG(ETn) is algorithmically </a:t>
            </a:r>
            <a:br/>
            <a:r>
              <a:t> soluble. In a recent work by the author, it was showed that, for a wide class of biorders E, the solution of the word </a:t>
            </a:r>
            <a:br/>
            <a:r>
              <a:t> problem hinges on the knowledge of the so-called vertex groups, which arise as certain subgroups of direct products </a:t>
            </a:r>
            <a:br/>
            <a:r>
              <a:t> of pairs of maximal subgroups of IG(E). In this paper we compute these vertex groups for the case when E is the biorder of </a:t>
            </a:r>
            <a:br/>
            <a:r>
              <a:t> idempotents of Tn, thus making the solution of the word problem of IG(ETn) explicit (and hence, feasible to be subject </a:t>
            </a:r>
            <a:br/>
            <a:r>
              <a:t> to computational implementation).</a:t>
            </a:r>
            <a:br/>
          </a:p>
          <a:p>
            <a:pPr>
              <a:defRPr b="0" sz="1000">
                <a:latin typeface="Calibri"/>
              </a:defRPr>
            </a:pPr>
            <a:r>
              <a:t> MSC Class:           Primary 20M05; Secondary 20B25; 20F10; 20M20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