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979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906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08566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243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207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3245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3109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2749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4447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3163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3481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1127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464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0116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0063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4810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4063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2536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0366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0101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9893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791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226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331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3223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2761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1439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0613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8478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5778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4993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3892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2370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9208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697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5067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3857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3356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11576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9262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8221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8203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7589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5468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2723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5550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3409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9678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4258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1326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14445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13994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10026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04780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00708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975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00162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11116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9163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6162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4785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1935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15365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15279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15182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11727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316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10191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2.03424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2.02599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2.00424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1.12338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1.08978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1.04251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1.00419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14070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13191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9107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11552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07332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05649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05446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07953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05600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05513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04554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04260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00569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664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1.00307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15137" TargetMode="Externa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12852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9975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6740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3644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1558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14509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09500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09384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Audio Visual Scene-Aware Dialog Generation with Transformer-based Video Representations (2202.09979)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Yoshihiro Yamazaki,Shota Orihashi,Ryo Masumura,Mihiro Uchida,Akihiko Takashima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https://arxiv.org/pdf/2202.09979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There have been many attempts to build multimodal dialog systems that can respond to a question about given </a:t>
            </a:r>
            <a:br/>
            <a:r>
              <a:t> audio-visual information, and the representative task for such systems is the Audio Visual Scene-Aware Dialog </a:t>
            </a:r>
            <a:br/>
            <a:r>
              <a:t> (AVSD). Most conventional AVSD models adopt the Convolutional Neural Network (CNN)-based video feature extractor </a:t>
            </a:r>
            <a:br/>
            <a:r>
              <a:t> to understand visual information. While a CNN tends to obtain both temporally and spatially local information, </a:t>
            </a:r>
            <a:br/>
            <a:r>
              <a:t> global information is also crucial for boosting video understanding because AVSD requires long-term temporal </a:t>
            </a:r>
            <a:br/>
            <a:r>
              <a:t> visual dependency and whole visual information. In this study, we apply the Transformer-based video feature that </a:t>
            </a:r>
            <a:br/>
            <a:r>
              <a:t> can capture both temporally and spatially global representations more efficiently than the CNN-based feature. Our </a:t>
            </a:r>
            <a:br/>
            <a:r>
              <a:t> AVSD model with its Transformer-based feature attains higher objective performance scores for answer generation. </a:t>
            </a:r>
            <a:br/>
            <a:r>
              <a:t> In addition, our model achieves a subjective score close to that of human answers in DSTC10. We observed that the </a:t>
            </a:r>
            <a:br/>
            <a:r>
              <a:t> Transformer-based visual feature is beneficial for the AVSD task because our model tends to correctly answer the </a:t>
            </a:r>
            <a:br/>
            <a:r>
              <a:t> questions that need a temporally and spatially broad range of visual information.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DSTC10 Workshop at AAAI 2022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Does CLIP Benefit Visual Question Answering in the Medical Domain as Much as it Does in the General Domain? (2112.13906)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Sedigheh Eslami,Gerard de Melo,Christoph Meinel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https://arxiv.org/pdf/2112.13906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Contrastive Language--Image Pre-training (CLIP) has shown remarkable success in learning with cross-modal </a:t>
            </a:r>
            <a:br/>
            <a:r>
              <a:t> supervision from extensive amounts of image--text pairs collected online. Thus far, the effectiveness of CLIP has </a:t>
            </a:r>
            <a:br/>
            <a:r>
              <a:t> been investigated primarily in general-domain multimodal problems. This work evaluates the effectiveness of CLIP </a:t>
            </a:r>
            <a:br/>
            <a:r>
              <a:t> for the task of Medical Visual Question Answering (MedVQA). To this end, we present PubMedCLIP, a fine-tuned version </a:t>
            </a:r>
            <a:br/>
            <a:r>
              <a:t> of CLIP for the medical domain based on PubMed articles. Our experiments are conducted on two MedVQA benchmark </a:t>
            </a:r>
            <a:br/>
            <a:r>
              <a:t> datasets and investigate two MedVQA methods, MEVF (Mixture of Enhanced Visual Features) and QCR (Question </a:t>
            </a:r>
            <a:br/>
            <a:r>
              <a:t> answering via Conditional Reasoning). For each of these, we assess the merits of visual representation learning </a:t>
            </a:r>
            <a:br/>
            <a:r>
              <a:t> using PubMedCLIP, the original CLIP, and state-of-the-art MAML (Model-Agnostic Meta-Learning) networks </a:t>
            </a:r>
            <a:br/>
            <a:r>
              <a:t> pre-trained only on visual data. We open source the code for our MedVQA pipeline and pre-training PubMedCLIP. CLIP </a:t>
            </a:r>
            <a:br/>
            <a:r>
              <a:t> and PubMedCLIP achieve improvements in comparison to MAML's visual encoder. PubMedCLIP achieves the best results </a:t>
            </a:r>
            <a:br/>
            <a:r>
              <a:t> with gains in the overall accuracy of up to 3%. Individual examples illustrate the strengths of PubMedCLIP in </a:t>
            </a:r>
            <a:br/>
            <a:r>
              <a:t> comparison to the previously widely used MAML networks. Visual representation learning with language supervision </a:t>
            </a:r>
            <a:br/>
            <a:r>
              <a:t> in PubMedCLIP leads to noticeable improvements for MedVQA. Our experiments reveal distributional differences in </a:t>
            </a:r>
            <a:br/>
            <a:r>
              <a:t> the two MedVQA benchmark datasets that have not been imparted in previous work and cause different back-end visual </a:t>
            </a:r>
            <a:br/>
            <a:r>
              <a:t> encoders in PubMedCLIP to exhibit different behavior on these datasets. Moreover, we witness fundamental </a:t>
            </a:r>
            <a:br/>
            <a:r>
              <a:t> performance differences of VQA in general versus medical domains.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MUTANT: A Training Paradigm for Out-of-Distribution Generalization in Visual Question Answering (2009.08566)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Tejas Gokhale,Pratyay Banerjee,Chitta Baral,Yezhou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https://arxiv.org/pdf/2009.08566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progress has been made on the visual question answering leaderboards, models often utilize spurious </a:t>
            </a:r>
            <a:br/>
            <a:r>
              <a:t> correlations and priors in datasets under the i.i.d. setting. As such, evaluation on out-of-distribution (OOD) </a:t>
            </a:r>
            <a:br/>
            <a:r>
              <a:t> test samples has emerged as a proxy for generalization. In this paper, we present MUTANT, a training paradigm that </a:t>
            </a:r>
            <a:br/>
            <a:r>
              <a:t> exposes the model to perceptually similar, yet semantically distinct mutations of the input, to improve OOD </a:t>
            </a:r>
            <a:br/>
            <a:r>
              <a:t> generalization, such as the VQA-CP challenge. Under this paradigm, models utilize a consistency-constrained </a:t>
            </a:r>
            <a:br/>
            <a:r>
              <a:t> training objective to understand the effect of semantic changes in input (question-image pair) on the output </a:t>
            </a:r>
            <a:br/>
            <a:r>
              <a:t> (answer). Unlike existing methods on VQA-CP, MUTANT does not rely on the knowledge about the nature of train and test </a:t>
            </a:r>
            <a:br/>
            <a:r>
              <a:t> answer distributions. MUTANT establishes a new state-of-the-art accuracy on VQA-CP with a 10.57% improvement. Our </a:t>
            </a:r>
            <a:br/>
            <a:r>
              <a:t> work opens up avenues for the use of semantic input mutations for OOD generalization in question answering.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EMNLP 2020, Long Papers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Evolutionary Generation of Visual Motion Illusions (2112.13243)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Lana Sinapayen,Eiji Watanabe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https://arxiv.org/pdf/2112.13243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Why do we sometimes perceive static images as if they were moving? Visual motion illusions enjoy a sustained </a:t>
            </a:r>
            <a:br/>
            <a:r>
              <a:t> popularity, yet there is no definitive answer to the question of why they work. We present a generative model, the </a:t>
            </a:r>
            <a:br/>
            <a:r>
              <a:t> Evolutionary Illusion GENerator (EIGen), that creates new visual motion illusions. The structure of EIGen </a:t>
            </a:r>
            <a:br/>
            <a:r>
              <a:t> supports the hypothesis that illusory motion might be the result of perceiving the brain's own predictions rather </a:t>
            </a:r>
            <a:br/>
            <a:r>
              <a:t> than perceiving raw visual input from the eyes. The scientific motivation of this paper is to demonstrate that the </a:t>
            </a:r>
            <a:br/>
            <a:r>
              <a:t> perception of illusory motion could be a side effect of the predictive abilities of the brain. The philosophical </a:t>
            </a:r>
            <a:br/>
            <a:r>
              <a:t> motivation of this paper is to call attention to the untapped potential of "motivated failures", ways for artificial </a:t>
            </a:r>
            <a:br/>
            <a:r>
              <a:t> systems to fail as biological systems fail, as a worthy outlet for Artificial Intelligence and Artificial Life </a:t>
            </a:r>
            <a:br/>
            <a:r>
              <a:t> research.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FMViz: Visualizing Tests Generated by AFL at the Byte-level (2112.13207)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Aftab Hussain,Mohammad Amin Alipour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https://arxiv.org/pdf/2112.13207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Software fuzzing is a strong testing technique that has become the de facto approach for automated software testing </a:t>
            </a:r>
            <a:br/>
            <a:r>
              <a:t> and software vulnerability detection in the industry. The random nature of fuzzing makes monitoring and </a:t>
            </a:r>
            <a:br/>
            <a:r>
              <a:t> understanding the behavior of fuzzers difficult. In this paper, we report the development of Fuzzer Mutation </a:t>
            </a:r>
            <a:br/>
            <a:r>
              <a:t> Visualizer (FMViz), a tool that focuses on visualizing byte-level mutations in fuzzers. In particular, FMViz </a:t>
            </a:r>
            <a:br/>
            <a:r>
              <a:t> extends American Fuzzy Lop (AFL) to visualize the generated test inputs and highlight changes between </a:t>
            </a:r>
            <a:br/>
            <a:r>
              <a:t> consecutively generated seeds as a fuzzing campaign progresses. The overarching goal of our tool is to help </a:t>
            </a:r>
            <a:br/>
            <a:r>
              <a:t> developers and students comprehend the inner-workings of the AFL fuzzer better. In this paper, we present the </a:t>
            </a:r>
            <a:br/>
            <a:r>
              <a:t> architecture of FMViz, discuss a sample case study of it, and outline the future work. FMViz is open-source and </a:t>
            </a:r>
            <a:br/>
            <a:r>
              <a:t> publicly available at https://github.com/AftabHussain/afl-test-viz.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GAM Changer: Editing Generalized Additive Models with Interactive Visualization (2112.03245)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Zijie J. Wang,Alex Kale,Harsha Nori,Peter Stella,Mark Nunnally,Duen Horng Chau,Mihaela Vorvoreanu,Jennifer Wortman Vaughan,Rich Caruana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https://arxiv.org/pdf/2112.03245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strides in interpretable machine learning (ML) research reveal that models exploit undesirable patterns in </a:t>
            </a:r>
            <a:br/>
            <a:r>
              <a:t> the data to make predictions, which potentially causes harms in deployment. However, it is unclear how we can fix </a:t>
            </a:r>
            <a:br/>
            <a:r>
              <a:t> these models. We present our ongoing work, GAM Changer, an open-source interactive system to help data scientists </a:t>
            </a:r>
            <a:br/>
            <a:r>
              <a:t> and domain experts easily and responsibly edit their Generalized Additive Models (GAMs). With novel visualization </a:t>
            </a:r>
            <a:br/>
            <a:r>
              <a:t> techniques, our tool puts interpretability into action -- empowering human users to analyze, validate, and align </a:t>
            </a:r>
            <a:br/>
            <a:r>
              <a:t> model behaviors with their knowledge and values. Built using modern web technologies, our tool runs locally in </a:t>
            </a:r>
            <a:br/>
            <a:r>
              <a:t> users' computational notebooks or web browsers without requiring extra compute resources, lowering the barrier to </a:t>
            </a:r>
            <a:br/>
            <a:r>
              <a:t> creating more responsible ML models. GAM Changer is available at https://interpret.ml/gam-changer.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7 pages, 15 figures, accepted to the Research2Clinics workshop at NeurIPS 2021. For a demo video, see https://youtu.be/2gVSoPoSeJ8. For a live demo, visit https://interpret.ml/gam-changer/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General Facial Representation Learning in a Visual-Linguistic Manner (2112.03109)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Yinglin Zheng,Hao Yang,Ting Zhang,Jianmin Bao,Dongdong Chen,Yangyu Huang,Lu Yuan,Dong Chen,Ming Zeng,Fang Wen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https://arxiv.org/pdf/2112.03109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How to learn a universal facial representation that boosts all face analysis tasks? This paper takes one step toward </a:t>
            </a:r>
            <a:br/>
            <a:r>
              <a:t> this goal. In this paper, we study the transfer performance of pre-trained models on face analysis tasks and </a:t>
            </a:r>
            <a:br/>
            <a:r>
              <a:t> introduce a framework, called FaRL, for general Facial Representation Learning in a visual-linguistic manner. On </a:t>
            </a:r>
            <a:br/>
            <a:r>
              <a:t> one hand, the framework involves a contrastive loss to learn high-level semantic meaning from image-text pairs. On </a:t>
            </a:r>
            <a:br/>
            <a:r>
              <a:t> the other hand, we propose exploring low-level information simultaneously to further enhance the face </a:t>
            </a:r>
            <a:br/>
            <a:r>
              <a:t> representation, by adding a masked image modeling. We perform pre-training on LAION-FACE, a dataset containing </a:t>
            </a:r>
            <a:br/>
            <a:r>
              <a:t> large amount of face image-text pairs, and evaluate the representation capability on multiple downstream tasks. We </a:t>
            </a:r>
            <a:br/>
            <a:r>
              <a:t> show that FaRL achieves better transfer performance compared with previous pre-trained models. We also verify its </a:t>
            </a:r>
            <a:br/>
            <a:r>
              <a:t> superiority in the low-data regime. More importantly, our model surpasses the state-of-the-art methods on face </a:t>
            </a:r>
            <a:br/>
            <a:r>
              <a:t> analysis tasks including face parsing and face alignment.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15 pages, 5 figures, 12 tables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One-shot Talking Face Generation from Single-speaker Audio-Visual Correlation Learning (2112.02749)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Suzhen Wang,Lincheng Li,Yu Ding,Xin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https://arxiv.org/pdf/2112.02749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Audio-driven one-shot talking face generation methods are usually trained on video resources of various persons. </a:t>
            </a:r>
            <a:br/>
            <a:r>
              <a:t> However, their created videos often suffer unnatural mouth shapes and asynchronous lips because those methods </a:t>
            </a:r>
            <a:br/>
            <a:r>
              <a:t> struggle to learn a consistent speech style from different speakers. We observe that it would be much easier to learn a </a:t>
            </a:r>
            <a:br/>
            <a:r>
              <a:t> consistent speech style from a specific speaker, which leads to authentic mouth movements. Hence, we propose a novel </a:t>
            </a:r>
            <a:br/>
            <a:r>
              <a:t> one-shot talking face generation framework by exploring consistent correlations between audio and visual motions </a:t>
            </a:r>
            <a:br/>
            <a:r>
              <a:t> from a specific speaker and then transferring audio-driven motion fields to a reference image. Specifically, we </a:t>
            </a:r>
            <a:br/>
            <a:r>
              <a:t> develop an Audio-Visual Correlation Transformer (AVCT) that aims to infer talking motions represented by keypoint </a:t>
            </a:r>
            <a:br/>
            <a:r>
              <a:t> based dense motion fields from an input audio. In particular, considering audio may come from different identities </a:t>
            </a:r>
            <a:br/>
            <a:r>
              <a:t> in deployment, we incorporate phonemes to represent audio signals. In this manner, our AVCT can inherently </a:t>
            </a:r>
            <a:br/>
            <a:r>
              <a:t> generalize to audio spoken by other identities. Moreover, as face keypoints are used to represent speakers, AVCT is </a:t>
            </a:r>
            <a:br/>
            <a:r>
              <a:t> agnostic against appearances of the training speaker, and thus allows us to manipulate face images of different </a:t>
            </a:r>
            <a:br/>
            <a:r>
              <a:t> identities readily. Considering different face shapes lead to different motions, a motion field transfer module is </a:t>
            </a:r>
            <a:br/>
            <a:r>
              <a:t> exploited to reduce the audio-driven dense motion field gap between the training identity and the one-shot </a:t>
            </a:r>
            <a:br/>
            <a:r>
              <a:t> reference. Once we obtained the dense motion field of the reference image, we employ an image renderer to generate its </a:t>
            </a:r>
            <a:br/>
            <a:r>
              <a:t> talking face videos from an audio clip. Thanks to our learned consistent speaking style, our method generates </a:t>
            </a:r>
            <a:br/>
            <a:r>
              <a:t> authentic mouth shapes and vivid movements. Extensive experiments demonstrate that our synthesized videos </a:t>
            </a:r>
            <a:br/>
            <a:r>
              <a:t> outperform the state-of-the-art in terms of visual quality and lip-sync.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AAAI 2022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Zero-Shot Image-to-Text Generation for Visual-Semantic Arithmetic (2111.14447)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Yoad Tewel,Yoav Shalev,Idan Schwartz,Lior Wolf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https://arxiv.org/pdf/2111.14447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text-to-image matching models apply contrastive learning to large corpora of uncurated pairs of images and </a:t>
            </a:r>
            <a:br/>
            <a:r>
              <a:t> sentences. While such models can provide a powerful score for matching and subsequent zero-shot tasks, they are not </a:t>
            </a:r>
            <a:br/>
            <a:r>
              <a:t> capable of generating caption given an image. In this work, we repurpose such models to generate a descriptive text </a:t>
            </a:r>
            <a:br/>
            <a:r>
              <a:t> given an image at inference time, without any further training or tuning step. This is done by combining the </a:t>
            </a:r>
            <a:br/>
            <a:r>
              <a:t> visual-semantic model with a large language model, benefiting from the knowledge in both web-scale models. The </a:t>
            </a:r>
            <a:br/>
            <a:r>
              <a:t> resulting captions are much less restrictive than those obtained by supervised captioning methods. Moreover, as a </a:t>
            </a:r>
            <a:br/>
            <a:r>
              <a:t> zero-shot learning method, it is extremely flexible and we demonstrate its ability to perform image arithmetic in </a:t>
            </a:r>
            <a:br/>
            <a:r>
              <a:t> which the inputs can be either images or text and the output is a sentence. This enables novel high-level vision </a:t>
            </a:r>
            <a:br/>
            <a:r>
              <a:t> capabilities such as comparing two images or solving visual analogy tests.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Semantic-Aware Generation for Self-Supervised Visual Representation Learning (2111.13163)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Yunjie Tian,Lingxi Xie,Xiaopeng Zhang,Jiemin Fang,Haohang Xu,Wei Huang,Jianbin Jiao,Qi Tian,Qixiang Ye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https://arxiv.org/pdf/2111.13163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propose a self-supervised visual representation learning approach which involves both </a:t>
            </a:r>
            <a:br/>
            <a:r>
              <a:t> generative and discriminative proxies, where we focus on the former part by requiring the target network to recover </a:t>
            </a:r>
            <a:br/>
            <a:r>
              <a:t> the original image based on the mid-level features. Different from prior work that mostly focuses on pixel-level </a:t>
            </a:r>
            <a:br/>
            <a:r>
              <a:t> similarity between the original and generated images, we advocate for Semantic-aware Generation (SaGe) to </a:t>
            </a:r>
            <a:br/>
            <a:r>
              <a:t> facilitate richer semantics rather than details to be preserved in the generated image. The core idea of </a:t>
            </a:r>
            <a:br/>
            <a:r>
              <a:t> implementing SaGe is to use an evaluator, a deep network that is pre-trained without labels, for extracting </a:t>
            </a:r>
            <a:br/>
            <a:r>
              <a:t> semantic-aware features. SaGe complements the target network with view-specific features and thus alleviates the </a:t>
            </a:r>
            <a:br/>
            <a:r>
              <a:t> semantic degradation brought by intensive data augmentations. We execute SaGe on ImageNet-1K and evaluate the </a:t>
            </a:r>
            <a:br/>
            <a:r>
              <a:t> pre-trained models on five downstream tasks including nearest neighbor test, linear classification, and </a:t>
            </a:r>
            <a:br/>
            <a:r>
              <a:t> fine-scaled image recognition, demonstrating its ability to learn stronger visual representations.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pages, 5 figures, 11 tables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Visual Quality of Image Synthesis by A Token-based Generator with Transformers (2111.03481)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Yanhong Zeng,Huan Yang,Hongyang Chao,Jianbo Wang,Jianlong Fu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https://arxiv.org/pdf/2111.03481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new perspective of achieving image synthesis by viewing this task as a visual token generation problem. </a:t>
            </a:r>
            <a:br/>
            <a:r>
              <a:t> Different from existing paradigms that directly synthesize a full image from a single input (e.g., a latent code), </a:t>
            </a:r>
            <a:br/>
            <a:r>
              <a:t> the new formulation enables a flexible local manipulation for different image regions, which makes it possible to </a:t>
            </a:r>
            <a:br/>
            <a:r>
              <a:t> learn content-aware and fine-grained style control for image synthesis. Specifically, it takes as input a sequence </a:t>
            </a:r>
            <a:br/>
            <a:r>
              <a:t> of latent tokens to predict the visual tokens for synthesizing an image. Under this perspective, we propose a </a:t>
            </a:r>
            <a:br/>
            <a:r>
              <a:t> token-based generator (i.e.,TokenGAN). Particularly, the TokenGAN inputs two semantically different visual </a:t>
            </a:r>
            <a:br/>
            <a:r>
              <a:t> tokens, i.e., the learned constant content tokens and the style tokens from the latent space. Given a sequence of </a:t>
            </a:r>
            <a:br/>
            <a:r>
              <a:t> style tokens, the TokenGAN is able to control the image synthesis by assigning the styles to the content tokens by </a:t>
            </a:r>
            <a:br/>
            <a:r>
              <a:t> attention mechanism with a Transformer. We conduct extensive experiments and show that the proposed TokenGAN has </a:t>
            </a:r>
            <a:br/>
            <a:r>
              <a:t> achieved state-of-the-art results on several widely-used image synthesis benchmarks, including FFHQ and LSUN </a:t>
            </a:r>
            <a:br/>
            <a:r>
              <a:t> CHURCH with different resolutions. In particular, the generator is able to synthesize high-fidelity images with </a:t>
            </a:r>
            <a:br/>
            <a:r>
              <a:t> 1024x1024 size, dispensing with convolutions entirely.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NeurIPS 2021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NSS-VAEs: Generative Scene Decomposition for Visual Navigable Space Construction (2111.01127)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Zheng Chen,Lantao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https://arxiv.org/pdf/2111.01127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Detecting navigable space is the first and also a critical step for successful robot navigation. In this work, we </a:t>
            </a:r>
            <a:br/>
            <a:r>
              <a:t> treat the visual navigable space segmentation as a scene decomposition problem and propose a new network, NSS-VAEs </a:t>
            </a:r>
            <a:br/>
            <a:r>
              <a:t> (Navigable Space Segmentation Variational AutoEncoders), a representation-learning-based framework to enable </a:t>
            </a:r>
            <a:br/>
            <a:r>
              <a:t> robots to learn the navigable space segmentation in an unsupervised manner. Different from prevalent segmentation </a:t>
            </a:r>
            <a:br/>
            <a:r>
              <a:t> techniques which heavily rely on supervised learning strategies and typically demand immense pixel-level </a:t>
            </a:r>
            <a:br/>
            <a:r>
              <a:t> annotated images, the proposed framework leverages a generative model - Variational Auto-Encoder (VAE) - to learn a </a:t>
            </a:r>
            <a:br/>
            <a:r>
              <a:t> probabilistic polyline representation that compactly outlines the desired navigable space boundary. Uniquely, </a:t>
            </a:r>
            <a:br/>
            <a:r>
              <a:t> our method also assesses the prediction uncertainty related to the unstructuredness of the scenes, which is </a:t>
            </a:r>
            <a:br/>
            <a:r>
              <a:t> important for robot navigation in unstructured environments. Through extensive experiments, we have validated </a:t>
            </a:r>
            <a:br/>
            <a:r>
              <a:t> that our proposed method can achieve remarkably high accuracy (&gt;90%) even without a single label. We also show that </a:t>
            </a:r>
            <a:br/>
            <a:r>
              <a:t> the prediction of NSS-VAEs can be further improved using few labels with results significantly outperforming the </a:t>
            </a:r>
            <a:br/>
            <a:r>
              <a:t> SOTA fully supervised-learning-based method.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substantial text overlap with arXiv:2111.00063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 by Challenging Yourself: Contrastive Visual Representation Learning with Hard Sample </a:t>
            </a:r>
            <a:br/>
            <a:r>
              <a:t> Generation (2202.06464)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Yawen Wu,Zhepeng Wang,Dewen Zeng,Yiyu Shi,Jingtong 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https://arxiv.org/pdf/2202.06464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Contrastive learning (CL), a self-supervised learning approach, can effectively learn visual representations </a:t>
            </a:r>
            <a:br/>
            <a:r>
              <a:t> from unlabeled data. However, CL requires learning on vast quantities of diverse data to achieve good performance, </a:t>
            </a:r>
            <a:br/>
            <a:r>
              <a:t> without which the performance of CL will greatly degrade. To tackle this problem, we propose a framework with two </a:t>
            </a:r>
            <a:br/>
            <a:r>
              <a:t> approaches to improve the data efficiency of CL training by generating beneficial samples and joint learning. The </a:t>
            </a:r>
            <a:br/>
            <a:r>
              <a:t> first approach generates hard samples for the main model. The generator is jointly learned with the main model to </a:t>
            </a:r>
            <a:br/>
            <a:r>
              <a:t> dynamically customize hard samples based on the training state of the main model. With the progressively growing </a:t>
            </a:r>
            <a:br/>
            <a:r>
              <a:t> knowledge of the main model, the generated samples also become harder to constantly encourage the main model to learn </a:t>
            </a:r>
            <a:br/>
            <a:r>
              <a:t> better representations. Besides, a pair of data generators are proposed to generate similar but distinct samples as </a:t>
            </a:r>
            <a:br/>
            <a:r>
              <a:t> positive pairs. In joint learning, the hardness of a positive pair is progressively increased by decreasing their </a:t>
            </a:r>
            <a:br/>
            <a:r>
              <a:t> similarity. In this way, the main model learns to cluster hard positives by pulling the representations of similar </a:t>
            </a:r>
            <a:br/>
            <a:r>
              <a:t> yet distinct samples together, by which the representations of similar samples are well-clustered and better </a:t>
            </a:r>
            <a:br/>
            <a:r>
              <a:t> representations can be learned. Comprehensive experiments show superior accuracy and data efficiency of the </a:t>
            </a:r>
            <a:br/>
            <a:r>
              <a:t> proposed methods over the state-of-the-art on multiple datasets. For example, about 5% accuracy improvement on </a:t>
            </a:r>
            <a:br/>
            <a:r>
              <a:t> ImageNet-100 and CIFAR-10, and more than 6% accuracy improvement on CIFAR-100 are achieved for linear </a:t>
            </a:r>
            <a:br/>
            <a:r>
              <a:t> classification. Besides, up to 2x data efficiency for linear classification and up to 5x data efficiency for </a:t>
            </a:r>
            <a:br/>
            <a:r>
              <a:t> transfer learning are achieved.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Explanations for Convolutional Neural Networks via Latent Traversal of Generative Adversarial </a:t>
            </a:r>
            <a:br/>
            <a:r>
              <a:t> Networks (2111.00116)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Amil Dravid,Aggelos K. Katsaggelos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https://arxiv.org/pdf/2111.00116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Lack of explainability in artificial intelligence, specifically deep neural networks, remains a bottleneck for </a:t>
            </a:r>
            <a:br/>
            <a:r>
              <a:t> implementing models in practice. Popular techniques such as Gradient-weighted Class Activation Mapping </a:t>
            </a:r>
            <a:br/>
            <a:r>
              <a:t> (Grad-CAM) provide a coarse map of salient features in an image, which rarely tells the whole story of what a </a:t>
            </a:r>
            <a:br/>
            <a:r>
              <a:t> convolutional neural network (CNN) learned. Using COVID-19 chest X-rays, we present a method for interpreting what </a:t>
            </a:r>
            <a:br/>
            <a:r>
              <a:t> a CNN has learned by utilizing Generative Adversarial Networks (GANs). Our GAN framework disentangles lung </a:t>
            </a:r>
            <a:br/>
            <a:r>
              <a:t> structure from COVID-19 features. Using this GAN, we can visualize the transition of a pair of COVID negative lungs in </a:t>
            </a:r>
            <a:br/>
            <a:r>
              <a:t> a chest radiograph to a COVID positive pair by interpolating in the latent space of the GAN, which provides </a:t>
            </a:r>
            <a:br/>
            <a:r>
              <a:t> fine-grained visualization of how the CNN responds to varying features within the lungs.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I.5.4; I.5.1; I.4.9; I.2.10         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Polyline Based Generative Navigable Space Segmentation for Autonomous Visual Navigation (2111.00063)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Zheng Chen,Zhengming Ding,David Crandall,Lantao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https://arxiv.org/pdf/2111.00063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Detecting navigable space is a fundamental capability for mobile robots navigating in unknown or unmapped </a:t>
            </a:r>
            <a:br/>
            <a:r>
              <a:t> environments. In this work, we treat the visual navigable space segmentation as a scene decomposition problem and </a:t>
            </a:r>
            <a:br/>
            <a:r>
              <a:t> propose Polyline Segmentation Variational AutoEncoder Networks (PSV-Nets), a representation-learning-based </a:t>
            </a:r>
            <a:br/>
            <a:r>
              <a:t> framework to enable robots to learn the navigable space segmentation in an unsupervised manner. Current </a:t>
            </a:r>
            <a:br/>
            <a:r>
              <a:t> segmentation techniques heavily rely on supervised learning strategies which demand a large amount of pixel-level </a:t>
            </a:r>
            <a:br/>
            <a:r>
              <a:t> annotated images. In contrast, the proposed framework leverages a generative model - Variational AutoEncoder </a:t>
            </a:r>
            <a:br/>
            <a:r>
              <a:t> (VAE) and an AutoEncoder (AE) to learn a polyline representation that compactly outlines the desired navigable </a:t>
            </a:r>
            <a:br/>
            <a:r>
              <a:t> space boundary in an unsupervised way. We also propose a visual receding horizon planning method that uses the </a:t>
            </a:r>
            <a:br/>
            <a:r>
              <a:t> learned navigable space and a Scaled Euclidean Distance Field (SEDF) to achieve autonomous navigation without an </a:t>
            </a:r>
            <a:br/>
            <a:r>
              <a:t> explicit map. Through extensive experiments, we have validated that the proposed PSV-Nets can learn the visual </a:t>
            </a:r>
            <a:br/>
            <a:r>
              <a:t> navigable space with high accuracy, even without any single label. We also show that the prediction of the PSV-Nets </a:t>
            </a:r>
            <a:br/>
            <a:r>
              <a:t> can be further improved with a small number of labels (if available) and can significantly outperform the </a:t>
            </a:r>
            <a:br/>
            <a:r>
              <a:t> state-of-the-art fully supervised-learning-based segmentation methods.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Telling Creative Stories Using Generative Visual Aids (2110.14810)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Safinah Ali,Devi Parikh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https://arxiv.org/pdf/2110.14810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Can visual artworks created using generative visual algorithms inspire human creativity in storytelling? We asked </a:t>
            </a:r>
            <a:br/>
            <a:r>
              <a:t> writers to write creative stories from a starting prompt, and provided them with visuals created by generative AI </a:t>
            </a:r>
            <a:br/>
            <a:r>
              <a:t> models from the same prompt. Compared to a control group, writers who used the visuals as story writing aid wrote </a:t>
            </a:r>
            <a:br/>
            <a:r>
              <a:t> significantly more creative, original, complete and visualizable stories, and found the task more fun. Of the </a:t>
            </a:r>
            <a:br/>
            <a:r>
              <a:t> generative algorithms used (BigGAN, VQGAN, DALL-E, CLIPDraw), VQGAN was the most preferred. The control group that </a:t>
            </a:r>
            <a:br/>
            <a:r>
              <a:t> did not view the visuals did significantly better in integrating the starting prompts. Findings indicate that cross </a:t>
            </a:r>
            <a:br/>
            <a:r>
              <a:t> modality inputs by AI can benefit divergent aspects of creativity in human-AI co-creation, but hinders convergent </a:t>
            </a:r>
            <a:br/>
            <a:r>
              <a:t> thinking.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the Machine Learning for Creativity and Design Workshop at NeurIPS 2021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Visualization of sphere and horosphere packings related to Coxeter tilings generated by simply </a:t>
            </a:r>
            <a:br/>
            <a:r>
              <a:t> truncated orthoschemes with parallel faces (2110.14063)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Arnasli Yahya,Jenő Szirmai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https://arxiv.org/pdf/2110.14063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describe and visualize the densest ball and horoball packing configurations belonging to the </a:t>
            </a:r>
            <a:br/>
            <a:r>
              <a:t> simply truncated 3-dimensional hyperbolic Coxeter orthoschemes with parallel faces. These beautiful packing </a:t>
            </a:r>
            <a:br/>
            <a:r>
              <a:t> arrangements describe and show the very interesting structure of the mentioned orthoschemes and the corresponding </a:t>
            </a:r>
            <a:br/>
            <a:r>
              <a:t> Coxeter groups. We use for the visualization the Beltrami-Cayley-Klein ball model of 3-dimensional hyperbolic </a:t>
            </a:r>
            <a:br/>
            <a:r>
              <a:t> space H3 and the pictures were made by the Python software.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52C17; 52C22; 52B15                              ACM Class:           G.0; G.m        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Neo: Generalizing Confusion Matrix Visualization to Hierarchical and Multi-Output Labels (2110.12536)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Jochen Görtler,Fred Hohman,Dominik Moritz,Kanit Wongsuphasawat,Donghao Ren,Rahul Nair,Marc Kirchner,Kayur Patel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https://arxiv.org/pdf/2110.12536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confusion matrix, a ubiquitous visualization for helping people evaluate machine learning models, is a tabular </a:t>
            </a:r>
            <a:br/>
            <a:r>
              <a:t> layout that compares predicted class labels against actual class labels over all data instances. We conduct </a:t>
            </a:r>
            <a:br/>
            <a:r>
              <a:t> formative research with machine learning practitioners at Apple and find that conventional confusion matrices do </a:t>
            </a:r>
            <a:br/>
            <a:r>
              <a:t> not support more complex data-structures found in modern-day applications, such as hierarchical and multi-output </a:t>
            </a:r>
            <a:br/>
            <a:r>
              <a:t> labels. To express such variations of confusion matrices, we design an algebra that models confusion matrices as </a:t>
            </a:r>
            <a:br/>
            <a:r>
              <a:t> probability distributions. Based on this algebra, we develop Neo, a visual analytics system that enables </a:t>
            </a:r>
            <a:br/>
            <a:r>
              <a:t> practitioners to flexibly author and interact with hierarchical and multi-output confusion matrices, visualize </a:t>
            </a:r>
            <a:br/>
            <a:r>
              <a:t> derived metrics, renormalize confusions, and share matrix specifications. Finally, we demonstrate Neo's utility </a:t>
            </a:r>
            <a:br/>
            <a:r>
              <a:t> with three model evaluation scenarios that help people better understand model performance and reveal hidden </a:t>
            </a:r>
            <a:br/>
            <a:r>
              <a:t> confusions.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H.2.m; I.7.m        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Repaint: Improving the Generalization of Down-Stream Visual Tasks by Generating Multiple Instances of </a:t>
            </a:r>
            <a:br/>
            <a:r>
              <a:t> Training Examples (2110.10366)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Amin Banitalebi-Dehkordi,Yong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https://arxiv.org/pdf/2110.10366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Convolutional Neural Networks (CNNs) for visual tasks are believed to learn both the low-level textures and </a:t>
            </a:r>
            <a:br/>
            <a:r>
              <a:t> high-level object attributes, throughout the network depth. This paper further investigates the `texture bias' in </a:t>
            </a:r>
            <a:br/>
            <a:r>
              <a:t> CNNs. To this end, we regenerate multiple instances of training examples from each original image, through a process </a:t>
            </a:r>
            <a:br/>
            <a:r>
              <a:t> we call `repainting'. The repainted examples preserve the shape and structure of the regions and objects within the </a:t>
            </a:r>
            <a:br/>
            <a:r>
              <a:t> scenes, but diversify their texture and color. Our method can regenerate a same image at different daylight, season, </a:t>
            </a:r>
            <a:br/>
            <a:r>
              <a:t> or weather conditions, can have colorization or de-colorization effects, or even bring back some texture </a:t>
            </a:r>
            <a:br/>
            <a:r>
              <a:t> information from blacked-out areas. The in-place repaint allows us to further use these repainted examples for </a:t>
            </a:r>
            <a:br/>
            <a:r>
              <a:t> improving the generalization of CNNs. Through an extensive set of experiments, we demonstrate the usefulness of the </a:t>
            </a:r>
            <a:br/>
            <a:r>
              <a:t> repainted examples in training, for the tasks of image classification (ImageNet) and object detection (COCO), over </a:t>
            </a:r>
            <a:br/>
            <a:r>
              <a:t> several state-of-the-art network architectures at different capacities, and across different data availability </a:t>
            </a:r>
            <a:br/>
            <a:r>
              <a:t> regimes.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BMVC 2021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Domain Generalization through Audio-Visual Relative Norm Alignment in First Person Action </a:t>
            </a:r>
            <a:br/>
            <a:r>
              <a:t> Recognition (2110.10101)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Mirco Planamente,Chiara Plizzari,Emanuele Alberti,Barbara Caputo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https://arxiv.org/pdf/2110.10101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First person action recognition is becoming an increasingly researched area thanks to the rising popularity of </a:t>
            </a:r>
            <a:br/>
            <a:r>
              <a:t> wearable cameras. This is bringing to light cross-domain issues that are yet to be addressed in this context. Indeed, </a:t>
            </a:r>
            <a:br/>
            <a:r>
              <a:t> the information extracted from learned representations suffers from an intrinsic "environmental bias". This </a:t>
            </a:r>
            <a:br/>
            <a:r>
              <a:t> strongly affects the ability to generalize to unseen scenarios, limiting the application of current methods to real </a:t>
            </a:r>
            <a:br/>
            <a:r>
              <a:t> settings where labeled data are not available during training. In this work, we introduce the first domain </a:t>
            </a:r>
            <a:br/>
            <a:r>
              <a:t> generalization approach for egocentric activity recognition, by proposing a new audio-visual loss, called </a:t>
            </a:r>
            <a:br/>
            <a:r>
              <a:t> Relative Norm Alignment loss. It re-balances the contributions from the two modalities during training, over </a:t>
            </a:r>
            <a:br/>
            <a:r>
              <a:t> different domains, by aligning their feature norm representations. Our approach leads to strong results in domain </a:t>
            </a:r>
            <a:br/>
            <a:r>
              <a:t> generalization on both EPIC-Kitchens-55 and EPIC-Kitchens-100, as demonstrated by extensive experiments, and </a:t>
            </a:r>
            <a:br/>
            <a:r>
              <a:t> can be extended to work also on domain adaptation settings with competitive results.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WACV 2022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Visualizing Collective Idea Generation and Innovation Processes in Social Networks (2110.09893)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Yiding Cao,Yingjun Dong,Minjun Kim,Neil G. MacLaren,Sriniwas Pandey,Shelley D. Dionne,Francis J. Yammarino,Hiroki Sayama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https://arxiv.org/pdf/2110.09893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Collective idea generation and innovation processes are complex and dynamic, involving a large amount of </a:t>
            </a:r>
            <a:br/>
            <a:r>
              <a:t> qualitative narrative information that is difficult to monitor, analyze and visualize using traditional methods. </a:t>
            </a:r>
            <a:br/>
            <a:r>
              <a:t> In this study, we developed three new visualization methods for collective idea generation and innovation </a:t>
            </a:r>
            <a:br/>
            <a:r>
              <a:t> processes and applied them to data from online collaboration experiments. The first visualization is the Idea </a:t>
            </a:r>
            <a:br/>
            <a:r>
              <a:t> Cloud, which helps monitor collective idea posting activity and intuitively tracks idea clustering and </a:t>
            </a:r>
            <a:br/>
            <a:r>
              <a:t> transition. The second visualization is the Idea Geography, which helps understand how the idea space and its </a:t>
            </a:r>
            <a:br/>
            <a:r>
              <a:t> utility landscape are structured and how collaboration was performed in that space. The third visualization is the </a:t>
            </a:r>
            <a:br/>
            <a:r>
              <a:t> Idea Network, which connects idea dynamics with the social structure of the people who generated them, displaying </a:t>
            </a:r>
            <a:br/>
            <a:r>
              <a:t> how social influence among neighbors may have affected collaborative activities and where innovative ideas arose </a:t>
            </a:r>
            <a:br/>
            <a:r>
              <a:t> and spread in the social network.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Taming Visually Guided Sound Generation (2110.08791)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Vladimir Iashin,Esa Rahtu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https://arxiv.org/pdf/2110.08791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advances in visually-induced audio generation are based on sampling short, low-fidelity, and one-class </a:t>
            </a:r>
            <a:br/>
            <a:r>
              <a:t> sounds. Moreover, sampling 1 second of audio from the state-of-the-art model takes minutes on a high-end GPU. In this </a:t>
            </a:r>
            <a:br/>
            <a:r>
              <a:t> work, we propose a single model capable of generating visually relevant, high-fidelity sounds prompted with a set of </a:t>
            </a:r>
            <a:br/>
            <a:r>
              <a:t> frames from open-domain videos in less time than it takes to play it on a single GPU.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as an oral presentation for the BMVC 2021. Code: https://github.com/v-iashin/SpecVQGAN Project page: https://v-iashin.github.io/SpecVQGAN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Guiding Visual Question Generation (2110.08226)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Nihir Vedd,Zixu Wang,Marek Rei,Yishu Miao,Lucia Specia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https://arxiv.org/pdf/2110.08226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traditional Visual Question Generation (VQG), most images have multiple concepts (e.g. objects and categories) </a:t>
            </a:r>
            <a:br/>
            <a:r>
              <a:t> for which a question could be generated, but models are trained to mimic an arbitrary choice of concept as given in </a:t>
            </a:r>
            <a:br/>
            <a:r>
              <a:t> their training data. This makes training difficult and also poses issues for evaluation -- multiple valid questions </a:t>
            </a:r>
            <a:br/>
            <a:r>
              <a:t> exist for most images but only one or a few are captured by the human references. We present Guiding Visual Question </a:t>
            </a:r>
            <a:br/>
            <a:r>
              <a:t> Generation - a variant of VQG which conditions the question generator on categorical information based on </a:t>
            </a:r>
            <a:br/>
            <a:r>
              <a:t> expectations on the type of question and the objects it should explore. We propose two variants: (i) an explicitly </a:t>
            </a:r>
            <a:br/>
            <a:r>
              <a:t> guided model that enables an actor (human or automated) to select which objects and categories to generate a question </a:t>
            </a:r>
            <a:br/>
            <a:r>
              <a:t> for; and (ii) an implicitly guided model that learns which objects and categories to condition on, based on discrete </a:t>
            </a:r>
            <a:br/>
            <a:r>
              <a:t> latent variables. The proposed models are evaluated on an answer-category augmented VQA dataset and our </a:t>
            </a:r>
            <a:br/>
            <a:r>
              <a:t> quantitative results show a substantial improvement over the current state of the art (over 9 BLEU-4 increase). </a:t>
            </a:r>
            <a:br/>
            <a:r>
              <a:t> Human evaluation validates that guidance helps the generation of questions that are grammatically coherent and </a:t>
            </a:r>
            <a:br/>
            <a:r>
              <a:t> relevant to the given image and objects.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14 pages including references and Appendix. 3 figures and 4 tables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Describing image focused in cognitive and visual details for visually impaired people: An approach to </a:t>
            </a:r>
            <a:br/>
            <a:r>
              <a:t> generating inclusive paragraphs (2202.05331)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Daniel Louzada Fernandes,Marcos Henrique Fonseca Ribeiro,Fabio Ribeiro Cerqueira,Michel Melo Silva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https://arxiv.org/pdf/2202.05331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Several services for people with visual disabilities have emerged recently due to achievements in Assistive </a:t>
            </a:r>
            <a:br/>
            <a:r>
              <a:t> Technologies and Artificial Intelligence areas. Despite the growth in assistive systems availability, there is a </a:t>
            </a:r>
            <a:br/>
            <a:r>
              <a:t> lack of services that support specific tasks, such as understanding the image context presented in online content, </a:t>
            </a:r>
            <a:br/>
            <a:r>
              <a:t> e.g., webinars. Image captioning techniques and their variants are limited as Assistive Technologies as they do not </a:t>
            </a:r>
            <a:br/>
            <a:r>
              <a:t> match the needs of visually impaired people when generating specific descriptions. We propose an approach for </a:t>
            </a:r>
            <a:br/>
            <a:r>
              <a:t> generating context of webinar images combining a dense captioning technique with a set of filters, to fit the </a:t>
            </a:r>
            <a:br/>
            <a:r>
              <a:t> captions in our domain, and a language model for the abstractive summary task. The results demonstrated that we can </a:t>
            </a:r>
            <a:br/>
            <a:r>
              <a:t> produce descriptions with higher interpretability and focused on the relevant information for that group of people </a:t>
            </a:r>
            <a:br/>
            <a:r>
              <a:t> by combining image analysis methods and neural language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the 17th International Joint Conference on Computer Vision, Imaging and Computer Graphics Theory and Applications (VISAPP) 2022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Goal-Directed Design Agents: Integrating Visual Imitation with One-Step Lookahead Optimization for </a:t>
            </a:r>
            <a:br/>
            <a:r>
              <a:t> Generative Design (2110.03223)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Ayush Raina,Lucas Puentes,Jonathan Cagan,Christopher McComb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https://arxiv.org/pdf/2110.03223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Engineering design problems often involve large state and action spaces along with highly sparse rewards. Since an </a:t>
            </a:r>
            <a:br/>
            <a:r>
              <a:t> exhaustive search of those spaces is not feasible, humans utilize relevant domain knowledge to condense the search </a:t>
            </a:r>
            <a:br/>
            <a:r>
              <a:t> space. Previously, deep learning agents (DLAgents) were introduced to use visual imitation learning to model </a:t>
            </a:r>
            <a:br/>
            <a:r>
              <a:t> design domain knowledge. This note builds on DLAgents and integrates them with one-step lookahead search to develop </a:t>
            </a:r>
            <a:br/>
            <a:r>
              <a:t> goal-directed agents capable of enhancing learned strategies for sequentially generating designs. </a:t>
            </a:r>
            <a:br/>
            <a:r>
              <a:t> Goal-directed DLAgents can employ human strategies learned from data along with optimizing an objective function. </a:t>
            </a:r>
            <a:br/>
            <a:r>
              <a:t> The visual imitation network from DLAgents is composed of a convolutional encoder-decoder network, acting as a </a:t>
            </a:r>
            <a:br/>
            <a:r>
              <a:t> rough planning step that is agnostic to feedback. Meanwhile, the lookahead search identifies the fine-tuned design </a:t>
            </a:r>
            <a:br/>
            <a:r>
              <a:t> action guided by an objective. These design agents are trained on an unconstrained truss design problem that is </a:t>
            </a:r>
            <a:br/>
            <a:r>
              <a:t> modeled as a sequential, action-based configuration design problem. The agents are then evaluated on two versions </a:t>
            </a:r>
            <a:br/>
            <a:r>
              <a:t> of the problem: the original version used for training and an unseen constrained version with an obstructed </a:t>
            </a:r>
            <a:br/>
            <a:r>
              <a:t> construction space. The goal-directed agents outperform the human designers used to train the network as well as the </a:t>
            </a:r>
            <a:br/>
            <a:r>
              <a:t> previous objective-agnostic versions of the agent in both scenarios. This illustrates a design agent framework </a:t>
            </a:r>
            <a:br/>
            <a:r>
              <a:t> that can efficiently use feedback to not only enhance learned design strategies but also adapt to unseen design </a:t>
            </a:r>
            <a:br/>
            <a:r>
              <a:t> problems.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J. Mech. Des. Dec 2021, 143(12): 124501 (6 pages)   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OpenViDial 2.0: A Larger-Scale, Open-Domain Dialogue Generation Dataset with Visual Contexts (2109.12761)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Shuhe Wang,Yuxian Meng,Xiaoya Li,Xiaofei Sun,Rongbin Ouyang,Jiwei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https://arxiv.org/pdf/2109.12761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order to better simulate the real human conversation process, models need to generate dialogue utterances based </a:t>
            </a:r>
            <a:br/>
            <a:r>
              <a:t> on not only preceding textual contexts but also visual contexts. However, with the development of multi-modal </a:t>
            </a:r>
            <a:br/>
            <a:r>
              <a:t> dialogue learning, the dataset scale gradually becomes a bottleneck. In this report, we release OpenViDial 2.0, a </a:t>
            </a:r>
            <a:br/>
            <a:r>
              <a:t> larger-scale open-domain multi-modal dialogue dataset compared to the previous version OpenViDial 1.0. </a:t>
            </a:r>
            <a:br/>
            <a:r>
              <a:t> OpenViDial 2.0 contains a total number of 5.6 million dialogue turns extracted from either movies or TV series from </a:t>
            </a:r>
            <a:br/>
            <a:r>
              <a:t> different resources, and each dialogue turn is paired with its corresponding visual context. We hope this </a:t>
            </a:r>
            <a:br/>
            <a:r>
              <a:t> large-scale dataset can help facilitate future researches on open-domain multi-modal dialog generation, e.g., </a:t>
            </a:r>
            <a:br/>
            <a:r>
              <a:t> multi-modal pretraining for dialogue generation.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DeepRare: Generic Unsupervised Visual Attention Models (2109.11439)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Phutphalla Kong,Matei Mancas,Bernard Gosselin,Kimtho Po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https://arxiv.org/pdf/2109.11439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Human visual system is modeled in engineering field providing feature-engineered methods which detect </a:t>
            </a:r>
            <a:br/>
            <a:r>
              <a:t> contrasted/surprising/unusual data into images. This data is "interesting" for humans and leads to numerous </a:t>
            </a:r>
            <a:br/>
            <a:r>
              <a:t> applications. Deep learning (DNNs) drastically improved the algorithms efficiency on the main benchmark </a:t>
            </a:r>
            <a:br/>
            <a:r>
              <a:t> datasets. However, DNN-based models are counter-intuitive: surprising or unusual data is by definition difficult </a:t>
            </a:r>
            <a:br/>
            <a:r>
              <a:t> to learn because of its low occurrence probability. In reality, DNN-based models mainly learn top-down features </a:t>
            </a:r>
            <a:br/>
            <a:r>
              <a:t> such as faces, text, people, or animals which usually attract human attention, but they have low efficiency in </a:t>
            </a:r>
            <a:br/>
            <a:r>
              <a:t> extracting surprising or unusual data in the images. In this paper, we propose a new visual attention model called </a:t>
            </a:r>
            <a:br/>
            <a:r>
              <a:t> DeepRare2021 (DR21) which uses the power of DNNs feature extraction and the genericity of feature-engineered </a:t>
            </a:r>
            <a:br/>
            <a:r>
              <a:t> algorithms. This algorithm is an evolution of a previous version called DeepRare2019 (DR19) based on a common </a:t>
            </a:r>
            <a:br/>
            <a:r>
              <a:t> framework. DR21 1) does not need any training and uses the default ImageNet training, 2) is fast even on CPU, 3) is </a:t>
            </a:r>
            <a:br/>
            <a:r>
              <a:t> tested on four very different eye-tracking datasets showing that the DR21 is generic and is always in the within the </a:t>
            </a:r>
            <a:br/>
            <a:r>
              <a:t> top models on all datasets and metrics while no other model exhibits such a regularity and genericity. Finally DR21 4) </a:t>
            </a:r>
            <a:br/>
            <a:r>
              <a:t> is tested with several network architectures such as VGG16 (V16), VGG19 (V19) and MobileNetV2 (MN2) and 5) it </a:t>
            </a:r>
            <a:br/>
            <a:r>
              <a:t> provides explanation and transparency on which parts of the image are the most surprising at different levels </a:t>
            </a:r>
            <a:br/>
            <a:r>
              <a:t> despite the use of a DNN-based feature extractor. DeepRare2021 code can be found at </a:t>
            </a:r>
            <a:br/>
            <a:r>
              <a:t> https://github.com/numediart/VisualAttention-RareFamil}.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Submited to journal, 36 pages. arXiv admin note: substantial text overlap with arXiv:2005.12073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COVR: A test-bed for Visually Grounded Compositional Generalization with real images (2109.10613)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Ben Bogin,Shivanshu Gupta,Matt Gardner,Jonathan Berant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https://arxiv.org/pdf/2109.10613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interest in models that generalize at test time to new compositions has risen in recent years, benchmarks in the </a:t>
            </a:r>
            <a:br/>
            <a:r>
              <a:t> visually-grounded domain have thus far been restricted to synthetic images. In this work, we propose COVR, a new </a:t>
            </a:r>
            <a:br/>
            <a:r>
              <a:t> test-bed for visually-grounded compositional generalization with real images. To create COVR, we use real images </a:t>
            </a:r>
            <a:br/>
            <a:r>
              <a:t> annotated with scene graphs, and propose an almost fully automatic procedure for generating question-answer pairs </a:t>
            </a:r>
            <a:br/>
            <a:r>
              <a:t> along with a set of context images. COVR focuses on questions that require complex reasoning, including </a:t>
            </a:r>
            <a:br/>
            <a:r>
              <a:t> higher-order operations such as quantification and aggregation. Due to the automatic generation process, COVR </a:t>
            </a:r>
            <a:br/>
            <a:r>
              <a:t> facilitates the creation of compositional splits, where models at test time need to generalize to new concepts and </a:t>
            </a:r>
            <a:br/>
            <a:r>
              <a:t> compositions in a zero- or few-shot setting. We construct compositional splits using COVR and demonstrate a myriad </a:t>
            </a:r>
            <a:br/>
            <a:r>
              <a:t> of cases where state-of-the-art pre-trained language-and-vision models struggle to compositionally </a:t>
            </a:r>
            <a:br/>
            <a:r>
              <a:t> generalize.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 2021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Incremental Transformer with Visual Grounding for Visual Dialogue Generation (2109.08478)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Feilong Chen,Fandong Meng,Xiuyi Chen,Peng Li,Jie Zhou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https://arxiv.org/pdf/2109.08478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dialogue is a challenging task since it needs to answer a series of coherent questions on the basis of </a:t>
            </a:r>
            <a:br/>
            <a:r>
              <a:t> understanding the visual environment. Previous studies focus on the implicit exploration of multimodal </a:t>
            </a:r>
            <a:br/>
            <a:r>
              <a:t> co-reference by implicitly attending to spatial image features or object-level image features but neglect the </a:t>
            </a:r>
            <a:br/>
            <a:r>
              <a:t> importance of locating the objects explicitly in the visual content, which is associated with entities in the </a:t>
            </a:r>
            <a:br/>
            <a:r>
              <a:t> textual content. Therefore, in this paper we propose a {\bf M}ultimodal {\bf I}ncremental {\bf T}ransformer with </a:t>
            </a:r>
            <a:br/>
            <a:r>
              <a:t> {\bf V}isual {\bf G}rounding, named MITVG, which consists of two key parts: visual grounding and multimodal </a:t>
            </a:r>
            <a:br/>
            <a:r>
              <a:t> incremental transformer. Visual grounding aims to explicitly locate related objects in the image guided by textual </a:t>
            </a:r>
            <a:br/>
            <a:r>
              <a:t> entities, which helps the model exclude the visual content that does not need attention. On the basis of visual </a:t>
            </a:r>
            <a:br/>
            <a:r>
              <a:t> grounding, the multimodal incremental transformer encodes the multi-turn dialogue history combined with visual </a:t>
            </a:r>
            <a:br/>
            <a:r>
              <a:t> scene step by step according to the order of the dialogue and then generates a contextually and visually coherent </a:t>
            </a:r>
            <a:br/>
            <a:r>
              <a:t> response. Experimental results on the VisDial v0.9 and v1.0 datasets demonstrate the superiority of the proposed </a:t>
            </a:r>
            <a:br/>
            <a:r>
              <a:t> model, which achieves comparable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ACL Fingdings 2021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 is NOT Enough: Integrating Visual Impressions into Open-domain Dialogue Generation (2109.05778)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Lei Shen,Haolan Zhan,Xin Shen,Yonghao Song,Xiaofang Zhao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https://arxiv.org/pdf/2109.05778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Open-domain dialogue generation in natural language processing (NLP) is by default a pure-language task, which </a:t>
            </a:r>
            <a:br/>
            <a:r>
              <a:t> aims to satisfy human need for daily communication on open-ended topics by producing related and informative </a:t>
            </a:r>
            <a:br/>
            <a:r>
              <a:t> responses. In this paper, we point out that hidden images, named as visual impressions (VIs), can be explored from the </a:t>
            </a:r>
            <a:br/>
            <a:r>
              <a:t> text-only data to enhance dialogue understanding and help generate better responses. Besides, the semantic </a:t>
            </a:r>
            <a:br/>
            <a:r>
              <a:t> dependency between an dialogue post and its response is complicated, e.g., few word alignments and some topic </a:t>
            </a:r>
            <a:br/>
            <a:r>
              <a:t> transitions. Therefore, the visual impressions of them are not shared, and it is more reasonable to integrate the </a:t>
            </a:r>
            <a:br/>
            <a:r>
              <a:t> response visual impressions (RVIs) into the decoder, rather than the post visual impressions (PVIs). However, both </a:t>
            </a:r>
            <a:br/>
            <a:r>
              <a:t> the response and its RVIs are not given directly in the test process. To handle the above issues, we propose a framework </a:t>
            </a:r>
            <a:br/>
            <a:r>
              <a:t> to explicitly construct VIs based on pure-language dialogue datasets and utilize them for better dialogue </a:t>
            </a:r>
            <a:br/>
            <a:r>
              <a:t> understanding and generation. Specifically, we obtain a group of images (PVIs) for each post based on a pre-trained </a:t>
            </a:r>
            <a:br/>
            <a:r>
              <a:t> word-image mapping model. These PVIs are used in a co-attention encoder to get a post representation with both visual </a:t>
            </a:r>
            <a:br/>
            <a:r>
              <a:t> and textual information. Since the RVIs are not provided directly during testing, we design a cascade decoder that </a:t>
            </a:r>
            <a:br/>
            <a:r>
              <a:t> consists of two sub-decoders. The first sub-decoder predicts the content words in response, and applies the </a:t>
            </a:r>
            <a:br/>
            <a:r>
              <a:t> word-image mapping model to get those RVIs. Then, the second sub-decoder generates the response based on the post and </a:t>
            </a:r>
            <a:br/>
            <a:r>
              <a:t> RVIs. Experimental results on two open-domain dialogue datasets show that our proposed approach achieves superior </a:t>
            </a:r>
            <a:br/>
            <a:r>
              <a:t> performance over competitive baselines.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ACM MultiMedia 2021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LAViTeR: Learning Aligned Visual and Textual Representations Assisted by Image and Caption Generation (2109.04993)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Mohammad Abuzar Shaikh,Zhanghexuan Ji,Dana Moukheiber,Yan Shen,Sargur Srihari,Mingchen Gao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https://arxiv.org/pdf/2109.04993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Pre-training visual and textual representations from large-scale image-text pairs is becoming a standard </a:t>
            </a:r>
            <a:br/>
            <a:r>
              <a:t> approach for many downstream vision-language tasks. The transformer-based models learn inter and intra-modal </a:t>
            </a:r>
            <a:br/>
            <a:r>
              <a:t> attention through a list of self-supervised learning tasks. This paper proposes LAViTeR, a novel architecture for </a:t>
            </a:r>
            <a:br/>
            <a:r>
              <a:t> visual and textual representation learning. The main module, Visual Textual Alignment (VTA) will be assisted by two </a:t>
            </a:r>
            <a:br/>
            <a:r>
              <a:t> auxiliary tasks, GAN-based image synthesis and Image Captioning. We also propose a new evaluation metric measuring </a:t>
            </a:r>
            <a:br/>
            <a:r>
              <a:t> the similarity between the learnt visual and textual embedding. The experimental results on two public datasets, </a:t>
            </a:r>
            <a:br/>
            <a:r>
              <a:t> CUB and MS-COCO, demonstrate superior visual and textual representation alignment in the joint feature embedding </a:t>
            </a:r>
            <a:br/>
            <a:r>
              <a:t> space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14 pages, 10 Figures, 5 Tables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Retrieve, Caption, Generate: Visual Grounding for Enhancing Commonsense in Text Generation Models (2109.03892)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Steven Y. Feng,Kevin Lu,Zhuofu Tao,Malihe Alikhani,Teruko Mitamura,Eduard Hovy,Varun Gangal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https://arxiv.org/pdf/2109.03892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investigate the use of multimodal information contained in images as an effective method for enhancing the </a:t>
            </a:r>
            <a:br/>
            <a:r>
              <a:t> commonsense of Transformer models for text generation. We perform experiments using BART and T5 on concept-to-text </a:t>
            </a:r>
            <a:br/>
            <a:r>
              <a:t> generation, specifically the task of generative commonsense reasoning, or CommonGen. We call our approach VisCTG: </a:t>
            </a:r>
            <a:br/>
            <a:r>
              <a:t> Visually Grounded Concept-to-Text Generation. VisCTG involves captioning images representing appropriate </a:t>
            </a:r>
            <a:br/>
            <a:r>
              <a:t> everyday scenarios, and using these captions to enrich and steer the generation process. Comprehensive evaluation </a:t>
            </a:r>
            <a:br/>
            <a:r>
              <a:t> and analysis demonstrate that VisCTG noticeably improves model performance while successfully addressing </a:t>
            </a:r>
            <a:br/>
            <a:r>
              <a:t> several issues of the baseline generations, including poor commonsense, fluency, and specificity.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AAAI 2022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Improved RAMEN: Towards Domain Generalization for Visual Question Answering (2109.02370)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Bhanuka Manesha Samarasekara Vitharana Gamage,Lim Chern Hong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https://arxiv.org/pdf/2109.02370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Currently nearing human-level performance, Visual Question Answering (VQA) is an emerging area in artificial </a:t>
            </a:r>
            <a:br/>
            <a:r>
              <a:t> intelligence.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3 figures, 2 tables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Exploring Data Aggregation and Transformations to Generalize across Visual Domains (2108.09208)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Antono D'Innocente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https://arxiv.org/pdf/2108.09208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Computer vision has flourished in recent years thanks to Deep Learning advancements, fast and scalable hardware </a:t>
            </a:r>
            <a:br/>
            <a:r>
              <a:t> solutions and large availability of structured image data. Convolutional Neural Networks trained on supervised </a:t>
            </a:r>
            <a:br/>
            <a:r>
              <a:t> tasks with backpropagation learn to extract meaningful representations from raw pixels automatically, and </a:t>
            </a:r>
            <a:br/>
            <a:r>
              <a:t> surpass shallow methods in image understanding. Though convenient, data-driven feature learning is prone to </a:t>
            </a:r>
            <a:br/>
            <a:r>
              <a:t> dataset bias: a network learns its parameters from training signals alone, and will usually perform poorly if train </a:t>
            </a:r>
            <a:br/>
            <a:r>
              <a:t> and test distribution differ. To alleviate this problem, research on Domain Generalization (DG), Domain </a:t>
            </a:r>
            <a:br/>
            <a:r>
              <a:t> Adaptation (DA) and their variations is increasing. This thesis contributes to these research topics by presenting </a:t>
            </a:r>
            <a:br/>
            <a:r>
              <a:t> novel and effective ways to solve the dataset bias problem in its various settings. We propose new frameworks for </a:t>
            </a:r>
            <a:br/>
            <a:r>
              <a:t> Domain Generalization and Domain Adaptation which make use of feature aggregation strategies and visual </a:t>
            </a:r>
            <a:br/>
            <a:r>
              <a:t> transformations via data-augmentation and multi-task integration of self-supervision. We also design an </a:t>
            </a:r>
            <a:br/>
            <a:r>
              <a:t> algorithm that adapts an object detection model to any out of distribution sample at test time. With through </a:t>
            </a:r>
            <a:br/>
            <a:r>
              <a:t> experimentation, we show how our proposed solutions outperform competitive state-of-the-art approaches in </a:t>
            </a:r>
            <a:br/>
            <a:r>
              <a:t> established DG and DA benchmarks.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PhD thesis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DURableVS: Data-efficient Unsupervised Recalibrating Visual Servoing via online learning in a </a:t>
            </a:r>
            <a:br/>
            <a:r>
              <a:t> structured generative model (2202.03697)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Nishad Gothoskar,Miguel Lázaro-Gredilla,Yasemin Bekiroglu,Abhishek Agarwal,Joshua B. Tenenbaum,Vikash K. Mansinghka,Dileep George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https://arxiv.org/pdf/2202.03697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servoing enables robotic systems to perform accurate closed-loop control, which is required in many </a:t>
            </a:r>
            <a:br/>
            <a:r>
              <a:t> applications. However, existing methods either require precise calibration of the robot kinematic model and </a:t>
            </a:r>
            <a:br/>
            <a:r>
              <a:t> cameras or use neural architectures that require large amounts of data to train. In this work, we present a method for </a:t>
            </a:r>
            <a:br/>
            <a:r>
              <a:t> unsupervised learning of visual servoing that does not require any prior calibration and is extremely </a:t>
            </a:r>
            <a:br/>
            <a:r>
              <a:t> data-efficient. Our key insight is that visual servoing does not depend on identifying the veridical kinematic and </a:t>
            </a:r>
            <a:br/>
            <a:r>
              <a:t> camera parameters, but instead only on an accurate generative model of image feature observations from the joint </a:t>
            </a:r>
            <a:br/>
            <a:r>
              <a:t> positions of the robot. We demonstrate that with our model architecture and learning algorithm, we can consistently </a:t>
            </a:r>
            <a:br/>
            <a:r>
              <a:t> learn accurate models from less than 50 training samples (which amounts to less than 1 min of unsupervised data </a:t>
            </a:r>
            <a:br/>
            <a:r>
              <a:t> collection), and that such data-efficient learning is not possible with standard neural architectures. Further, </a:t>
            </a:r>
            <a:br/>
            <a:r>
              <a:t> we show that by using the generative model in the loop and learning online, we can enable a robotic system to recover </a:t>
            </a:r>
            <a:br/>
            <a:r>
              <a:t> from calibration errors and to detect and quickly adapt to possibly unexpected changes in the robot-camera system </a:t>
            </a:r>
            <a:br/>
            <a:r>
              <a:t> (e.g. bumped camera, new objects).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Medical-VLBERT: Medical Visual Language BERT for COVID-19 CT Report Generation With Alternate </a:t>
            </a:r>
            <a:br/>
            <a:r>
              <a:t> Learning (2108.05067)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Guangyi Liu,Yinghong Liao,Fuyu Wang,Bin Zhang,Lu Zhang,Xiaodan Liang,Xiang Wan,Shaolin Li,Zhen Li,Shuixing Zhang,Shuguang Cui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https://arxiv.org/pdf/2108.05067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Medical imaging technologies, including computed tomography (CT) or chest X-Ray (CXR), are largely employed to </a:t>
            </a:r>
            <a:br/>
            <a:r>
              <a:t> facilitate the diagnosis of the COVID-19. Since manual report writing is usually too time-consuming, a more </a:t>
            </a:r>
            <a:br/>
            <a:r>
              <a:t> intelligent auxiliary medical system that could generate medical reports automatically and immediately is </a:t>
            </a:r>
            <a:br/>
            <a:r>
              <a:t> urgently needed. In this article, we propose to use the medical visual language BERT (Medical-VLBERT) model to </a:t>
            </a:r>
            <a:br/>
            <a:r>
              <a:t> identify the abnormality on the COVID-19 scans and generate the medical report automatically based on the detected </a:t>
            </a:r>
            <a:br/>
            <a:r>
              <a:t> lesion regions. To produce more accurate medical reports and minimize the visual-and-linguistic differences, </a:t>
            </a:r>
            <a:br/>
            <a:r>
              <a:t> this model adopts an alternate learning strategy with two procedures that are knowledge pretraining and </a:t>
            </a:r>
            <a:br/>
            <a:r>
              <a:t> transferring. To be more precise, the knowledge pretraining procedure is to memorize the knowledge from medical </a:t>
            </a:r>
            <a:br/>
            <a:r>
              <a:t> texts, while the transferring procedure is to utilize the acquired knowledge for professional medical sentences </a:t>
            </a:r>
            <a:br/>
            <a:r>
              <a:t> generations through observations of medical images. In practice, for automatic medical report generation on the </a:t>
            </a:r>
            <a:br/>
            <a:r>
              <a:t> COVID-19 cases, we constructed a dataset of 368 medical findings in Chinese and 1104 chest CT scans from The First </a:t>
            </a:r>
            <a:br/>
            <a:r>
              <a:t> Affiliated Hospital of Jinan University, Guangzhou, China, and The Fifth Affiliated Hospital of Sun Yat-sen </a:t>
            </a:r>
            <a:br/>
            <a:r>
              <a:t> University, Zhuhai, China. Besides, to alleviate the insufficiency of the COVID-19 training samples, our model was </a:t>
            </a:r>
            <a:br/>
            <a:r>
              <a:t> first trained on the large-scale Chinese CX-CHR dataset and then transferred to the COVID-19 CT dataset for further </a:t>
            </a:r>
            <a:br/>
            <a:r>
              <a:t> fine-tuning. The experimental results showed that Medical-VLBERT achieved state-of-the-art performances on </a:t>
            </a:r>
            <a:br/>
            <a:r>
              <a:t> terminology prediction and report generation with the Chinese COVID-19 CT dataset and the CX-CHR dataset. The </a:t>
            </a:r>
            <a:br/>
            <a:r>
              <a:t> Chinese COVID-19 CT dataset is available at https://covid19ct.github.io/.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IEEE Transactions on Neural Networks and Learning Systems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TDLS: A Top-Down Layer Searching Algorithm for Generating Counterfactual Visual Explanation (2108.04238)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Cong Wang,Haocheng Han,Caleb Chen Cao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Explanation of AI, as well as fairness of algorithms' decisions and the transparency of the decision model, are </a:t>
            </a:r>
            <a:br/>
            <a:r>
              <a:t> becoming more and more important. And it is crucial to design effective and human-friendly techniques when opening </a:t>
            </a:r>
            <a:br/>
            <a:r>
              <a:t> the black-box model. Counterfactual conforms to the human way of thinking and provides a human-friendly </a:t>
            </a:r>
            <a:br/>
            <a:r>
              <a:t> explanation, and its corresponding explanation algorithm refers to a strategic alternation of a given data point so </a:t>
            </a:r>
            <a:br/>
            <a:r>
              <a:t> that its model output is "counter-facted", i.e. the prediction is reverted. In this paper, we adapt counterfactual </a:t>
            </a:r>
            <a:br/>
            <a:r>
              <a:t> explanation over fine-grained image classification problem. We demonstrated an adaptive method that could give a </a:t>
            </a:r>
            <a:br/>
            <a:r>
              <a:t> counterfactual explanation by showing the composed counterfactual feature map using top-down layer searching </a:t>
            </a:r>
            <a:br/>
            <a:r>
              <a:t> algorithm (TDLS). We have proved that our TDLS algorithm could provide more flexible counterfactual visual </a:t>
            </a:r>
            <a:br/>
            <a:r>
              <a:t> explanation in an efficient way using VGG-16 model on Caltech-UCSD Birds 200 dataset. At the end, we discussed </a:t>
            </a:r>
            <a:br/>
            <a:r>
              <a:t> several applicable scenarios of counterfactual visual explanations.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I.4.0         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GAN Computers Generate Arts? A Survey on Visual Arts, Music, and Literary Text Generation using </a:t>
            </a:r>
            <a:br/>
            <a:r>
              <a:t> Generative Adversarial Network (2108.03857)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Sakib Shahriar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https://arxiv.org/pdf/2108.03857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"Art is the lie that enables us to realize the truth." - Pablo Picasso. For centuries, humans have dedicated </a:t>
            </a:r>
            <a:br/>
            <a:r>
              <a:t> themselves to producing arts to convey their imagination. The advancement in technology and deep learning in </a:t>
            </a:r>
            <a:br/>
            <a:r>
              <a:t> particular, has caught the attention of many researchers trying to investigate whether art generation is possible </a:t>
            </a:r>
            <a:br/>
            <a:r>
              <a:t> by computers and algorithms. Using generative adversarial networks (GANs), applications such as synthesizing </a:t>
            </a:r>
            <a:br/>
            <a:r>
              <a:t> photorealistic human faces and creating captions automatically from images were realized. This survey takes a </a:t>
            </a:r>
            <a:br/>
            <a:r>
              <a:t> comprehensive look at the recent works using GANs for generating visual arts, music, and literary text. A </a:t>
            </a:r>
            <a:br/>
            <a:r>
              <a:t> performance comparison and description of the various GAN architecture are also presented. Finally, some of the key </a:t>
            </a:r>
            <a:br/>
            <a:r>
              <a:t> challenges in art generation using GANs are highlighted along with recommendations for future work.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Submitted to Pattern Recognition Letters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HelpViz: Automatic Generation of Contextual Visual MobileTutorials from Text-Based Instructions (2108.03356)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Mingyuan Zhong,Gang Li,Peggy Chi,Yang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https://arxiv.org/pdf/2108.03356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HelpViz, a tool for generating contextual visual mobile tutorials from text-based instructions that are </a:t>
            </a:r>
            <a:br/>
            <a:r>
              <a:t> abundant on the web. HelpViz transforms text instructions to graphical tutorials in batch, by extracting a sequence </a:t>
            </a:r>
            <a:br/>
            <a:r>
              <a:t> of actions from each text instruction through an instruction parsing model, and executing the extracted actions on a </a:t>
            </a:r>
            <a:br/>
            <a:r>
              <a:t> simulation infrastructure that manages an array of Android emulators. The automatic execution of each instruction </a:t>
            </a:r>
            <a:br/>
            <a:r>
              <a:t> produces a set of graphical and structural assets, including images, videos, and metadata such as clicked elements </a:t>
            </a:r>
            <a:br/>
            <a:r>
              <a:t> for each step. HelpViz then synthesizes a tutorial by combining parsed text instructions with the generated assets, </a:t>
            </a:r>
            <a:br/>
            <a:r>
              <a:t> and contextualizes the tutorial to user interaction by tracking the user's progress and highlighting the next step.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UIST'21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X-GGM: Graph Generative Modeling for Out-of-Distribution Generalization in Visual Question </a:t>
            </a:r>
            <a:br/>
            <a:r>
              <a:t> Answering (2107.11576)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Jingjing Jiang,Ziyi Liu,Yifan Liu,Zhixiong Nan,Nanning Zheng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https://arxiv.org/pdf/2107.11576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Encouraging progress has been made towards Visual Question Answering (VQA) in recent years, but it is still </a:t>
            </a:r>
            <a:br/>
            <a:r>
              <a:t> challenging to enable VQA models to adaptively generalize to out-of-distribution (OOD) samples. Intuitively, </a:t>
            </a:r>
            <a:br/>
            <a:r>
              <a:t> recompositions of existing visual concepts (\ie, attributes and objects) can generate unseen compositions in the </a:t>
            </a:r>
            <a:br/>
            <a:r>
              <a:t> training set, which will promote VQA models to generalize to OOD samples. In this paper, we formulate OOD </a:t>
            </a:r>
            <a:br/>
            <a:r>
              <a:t> generalization in VQA as a compositional generalization problem and propose a graph generative modeling-based </a:t>
            </a:r>
            <a:br/>
            <a:r>
              <a:t> training scheme (X-GGM) to implicitly model the problem. X-GGM leverages graph generative modeling to iteratively </a:t>
            </a:r>
            <a:br/>
            <a:r>
              <a:t> generate a relation matrix and node representations for the predefined graph that utilizes attribute-object pairs </a:t>
            </a:r>
            <a:br/>
            <a:r>
              <a:t> as nodes. Furthermore, to alleviate the unstable training issue in graph generative modeling, we propose a gradient </a:t>
            </a:r>
            <a:br/>
            <a:r>
              <a:t> distribution consistency loss to constrain the data distribution with adversarial perturbations and the </a:t>
            </a:r>
            <a:br/>
            <a:r>
              <a:t> generated distribution. The baseline VQA model (LXMERT) trained with the X-GGM scheme achieves state-of-the-art </a:t>
            </a:r>
            <a:br/>
            <a:r>
              <a:t> OOD performance on two standard VQA OOD benchmarks, \ie, VQA-CP v2 and GQA-OOD. Extensive ablation studies </a:t>
            </a:r>
            <a:br/>
            <a:r>
              <a:t> demonstrate the effectiveness of X-GGM components. Code is available at </a:t>
            </a:r>
            <a:br/>
            <a:r>
              <a:t> \url{https://github.com/jingjing12110/x-ggm}.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ACM MM2021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FoleyGAN: Visually Guided Generative Adversarial Network-Based Synchronous Sound Generation in </a:t>
            </a:r>
            <a:br/>
            <a:r>
              <a:t> Silent Videos (2107.09262)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Sanchita Ghose,John J. Prevost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https://arxiv.org/pdf/2107.09262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learning based visual to sound generation systems essentially need to be developed particularly considering </a:t>
            </a:r>
            <a:br/>
            <a:r>
              <a:t> the synchronicity aspects of visual and audio features with time. In this research we introduce a novel task of </a:t>
            </a:r>
            <a:br/>
            <a:r>
              <a:t> guiding a class conditioned generative adversarial network with the temporal visual information of a video input </a:t>
            </a:r>
            <a:br/>
            <a:r>
              <a:t> for visual to sound generation task adapting the synchronicity traits between audio-visual modalities. Our </a:t>
            </a:r>
            <a:br/>
            <a:r>
              <a:t> proposed FoleyGAN model is capable of conditioning action sequences of visual events leading towards generating </a:t>
            </a:r>
            <a:br/>
            <a:r>
              <a:t> visually aligned realistic sound tracks. We expand our previously proposed Automatic Foley dataset to train with </a:t>
            </a:r>
            <a:br/>
            <a:r>
              <a:t> FoleyGAN and evaluate our synthesized sound through human survey that shows noteworthy (on average 81\%) </a:t>
            </a:r>
            <a:br/>
            <a:r>
              <a:t> audio-visual synchronicity performance. Our approach also outperforms in statistical experiments compared with </a:t>
            </a:r>
            <a:br/>
            <a:r>
              <a:t> other baseline models and audio-visual datasets.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68T10 (primary) 68T07; 68U10(secondary)                              ACM Class:           I.5.4; I.2.10; J.5            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Representation Learning Does Not Generalize Strongly Within the Same Domain (2107.08221)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Lukas Schott,Julius von Kügelgen,Frederik Träuble,Peter Gehler,Chris Russell,Matthias Bethge,Bernhard Schölkopf,Francesco Locatello,Wieland Brendel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https://arxiv.org/pdf/2107.08221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 important component for generalization in machine learning is to uncover underlying latent factors of variation </a:t>
            </a:r>
            <a:br/>
            <a:r>
              <a:t> as well as the mechanism through which each factor acts in the world. In this paper, we test whether 17 unsupervised, </a:t>
            </a:r>
            <a:br/>
            <a:r>
              <a:t> weakly supervised, and fully supervised representation learning approaches correctly infer the generative </a:t>
            </a:r>
            <a:br/>
            <a:r>
              <a:t> factors of variation in simple datasets (dSprites, Shapes3D, MPI3D) from controlled environments, and on our </a:t>
            </a:r>
            <a:br/>
            <a:r>
              <a:t> contributed CelebGlow dataset. In contrast to prior robustness work that introduces novel factors of variation </a:t>
            </a:r>
            <a:br/>
            <a:r>
              <a:t> during test time, such as blur or other (un)structured noise, we here recompose, interpolate, or extrapolate only </a:t>
            </a:r>
            <a:br/>
            <a:r>
              <a:t> existing factors of variation from the training data set (e.g., small and medium-sized objects during training and </a:t>
            </a:r>
            <a:br/>
            <a:r>
              <a:t> large objects during testing). Models that learn the correct mechanism should be able to generalize to this </a:t>
            </a:r>
            <a:br/>
            <a:r>
              <a:t> benchmark. In total, we train and test 2000+ models and observe that all of them struggle to learn the underlying </a:t>
            </a:r>
            <a:br/>
            <a:r>
              <a:t> mechanism regardless of supervision signal and architectural bias. Moreover, the generalization capabilities of </a:t>
            </a:r>
            <a:br/>
            <a:r>
              <a:t> all tested models drop significantly as we move from artificial datasets towards more realistic real-world </a:t>
            </a:r>
            <a:br/>
            <a:r>
              <a:t> datasets. Despite their inability to identify the correct mechanism, the models are quite modular as their ability </a:t>
            </a:r>
            <a:br/>
            <a:r>
              <a:t> to infer other in-distribution factors remains fairly stable, providing only a single factor is </a:t>
            </a:r>
            <a:br/>
            <a:r>
              <a:t> out-of-distribution. These results point to an important yet understudied problem of learning mechanistic models </a:t>
            </a:r>
            <a:br/>
            <a:r>
              <a:t> of observations that can facilitate generalization.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PI2: Generating Visual Analysis Interfaces From Queries (2107.08203)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Yiru Chen,Eugene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https://arxiv.org/pdf/2107.08203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Interactive visual analysis interfaces are critical in nearly every data task. However, creating new interfaces is </a:t>
            </a:r>
            <a:br/>
            <a:r>
              <a:t> deeply challenging, as it requires the developer to understand the queries needed to express the desired analysis </a:t>
            </a:r>
            <a:br/>
            <a:r>
              <a:t> task, design the appropriate interface to express those queries for the task, and implement the interface using a </a:t>
            </a:r>
            <a:br/>
            <a:r>
              <a:t> combination of visualization, browser, server, and database technologies. Although prior work generates a set of </a:t>
            </a:r>
            <a:br/>
            <a:r>
              <a:t> interactive widgets that can express an input query log, this paper presents PI2, the first system to generate fully </a:t>
            </a:r>
            <a:br/>
            <a:r>
              <a:t> functional visual analysis interfaces from an example sequence of analysis queries. PI2 analyzes queries </a:t>
            </a:r>
            <a:br/>
            <a:r>
              <a:t> syntactically and represents a set of queries using a novel Difftree structure that encodes systematic variations </a:t>
            </a:r>
            <a:br/>
            <a:r>
              <a:t> between query abstract syntax trees. PI2 then maps each Difftree to a visualization that renders its results, the </a:t>
            </a:r>
            <a:br/>
            <a:r>
              <a:t> variations in each Difftree to interactions, and generates a good layout for the interface. We show that PI2 can </a:t>
            </a:r>
            <a:br/>
            <a:r>
              <a:t> express data-oriented interactions in existing visualization interaction taxonomies, reproduce or improve </a:t>
            </a:r>
            <a:br/>
            <a:r>
              <a:t> several real-world visual analysis interfaces, generate interfaces in 2-19s (median 6s), and scale linearly with </a:t>
            </a:r>
            <a:br/>
            <a:r>
              <a:t> the number of queries.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H.2; H.5.2            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Comparison of Modern General-Purpose Visual SLAM Approaches (2107.07589)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Alexey Merzlyakov,Steve Macenski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https://arxiv.org/pdf/2107.07589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Advancing maturity in mobile and legged robotics technologies is changing the landscapes where robots are being </a:t>
            </a:r>
            <a:br/>
            <a:r>
              <a:t> deployed and found. This innovation calls for a transformation in simultaneous localization and mapping (SLAM) </a:t>
            </a:r>
            <a:br/>
            <a:r>
              <a:t> systems to support this new generation of service and consumer robots. No longer can traditionally robust 2D lidar </a:t>
            </a:r>
            <a:br/>
            <a:r>
              <a:t> systems dominate while robots are being deployed in multi-story indoor, outdoor unstructured, and urban domains </a:t>
            </a:r>
            <a:br/>
            <a:r>
              <a:t> with increasingly inexpensive stereo and RGB-D cameras. Visual SLAM (VSLAM) systems have been a topic of study for </a:t>
            </a:r>
            <a:br/>
            <a:r>
              <a:t> decades and a small number of openly available implementations have stood out: ORB-SLAM3, OpenVSLAM and RTABMap.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2021 IEEE/RSJ International Conference on Intelligent Robots and Systems (IROS)   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Visual-Tactile Cross-Modal Data Generation using Residue-Fusion GAN with Feature-Matching and </a:t>
            </a:r>
            <a:br/>
            <a:r>
              <a:t> Perceptual Losses (2107.05468)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Shaoyu Cai,Kening Zhu,Yuki Ban,Takuji Narumi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https://arxiv.org/pdf/2107.05468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Existing psychophysical studies have revealed that the cross-modal visual-tactile perception is common for </a:t>
            </a:r>
            <a:br/>
            <a:r>
              <a:t> humans performing daily activities. However, it is still challenging to build the algorithmic mapping from one </a:t>
            </a:r>
            <a:br/>
            <a:r>
              <a:t> modality space to another, namely the cross-modal visual-tactile data translation/generation, which could be </a:t>
            </a:r>
            <a:br/>
            <a:r>
              <a:t> potentially important for robotic operation. In this paper, we propose a deep-learning-based approach for </a:t>
            </a:r>
            <a:br/>
            <a:r>
              <a:t> cross-modal visual-tactile data generation by leveraging the framework of the generative adversarial networks </a:t>
            </a:r>
            <a:br/>
            <a:r>
              <a:t> (GANs). Our approach takes the visual image of a material surface as the visual data, and the accelerometer signal </a:t>
            </a:r>
            <a:br/>
            <a:r>
              <a:t> induced by the pen-sliding movement on the surface as the tactile data. We adopt the conditional-GAN (cGAN) </a:t>
            </a:r>
            <a:br/>
            <a:r>
              <a:t> structure together with the residue-fusion (RF) module, and train the model with the additional feature-matching </a:t>
            </a:r>
            <a:br/>
            <a:r>
              <a:t> (FM) and perceptual losses to achieve the cross-modal data generation. The experimental results show that the </a:t>
            </a:r>
            <a:br/>
            <a:r>
              <a:t> inclusion of the RF module, and the FM and the perceptual losses significantly improves cross-modal data generation </a:t>
            </a:r>
            <a:br/>
            <a:r>
              <a:t> performance in terms of the classification accuracy upon the generated data and the visual similarity between the </a:t>
            </a:r>
            <a:br/>
            <a:r>
              <a:t> ground-truth and the generated data.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pages, 6 figures, Accepted by IEEE Robotics and Automation Letters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VC-GPT: Visual Conditioned GPT for End-to-End Generative Vision-and-Language Pre-training (2201.12723)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Ziyang Luo,Yadong Xi,Rongsheng Zhang,Jing 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https://arxiv.org/pdf/2201.12723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Vision-and-language pre-trained models (VLMs) have achieved tremendous success in the cross-modal area, but most </a:t>
            </a:r>
            <a:br/>
            <a:r>
              <a:t> of them require a large amount of parallel image-caption data for pre-training. Collating such data is expensive and </a:t>
            </a:r>
            <a:br/>
            <a:r>
              <a:t> labor-intensive. In this work, we focus on reducing such need for generative vision-and-language pre-training </a:t>
            </a:r>
            <a:br/>
            <a:r>
              <a:t> (G-VLP) by taking advantage of the visual pre-trained model (CLIP-ViT) as encoder and language pre-trained model </a:t>
            </a:r>
            <a:br/>
            <a:r>
              <a:t> (GPT2) as decoder. Unfortunately, GPT2 lacks a necessary cross-attention module, which hinders the direct </a:t>
            </a:r>
            <a:br/>
            <a:r>
              <a:t> connection of CLIP-ViT and GPT2. To remedy such defects, we conduct extensive experiments to empirically </a:t>
            </a:r>
            <a:br/>
            <a:r>
              <a:t> investigate how to design and pre-train our model. Based on our experimental results, we propose a novel G-VLP </a:t>
            </a:r>
            <a:br/>
            <a:r>
              <a:t> framework, Visual Conditioned GPT (VC-GPT), and pre-train it with a small-scale image-caption corpus (Visual </a:t>
            </a:r>
            <a:br/>
            <a:r>
              <a:t> Genome, only 110k distinct images). Evaluating on the image captioning downstream tasks (MSCOCO and Flickr30k </a:t>
            </a:r>
            <a:br/>
            <a:r>
              <a:t> Captioning), VC-GPT achieves either the best or the second-best performance across all evaluation metrics over the </a:t>
            </a:r>
            <a:br/>
            <a:r>
              <a:t> previous works which consume around 30 times more distinct images during cross-modal pre-training.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Unified Questioner Transformer for Descriptive Question Generation in Goal-Oriented Visual Dialogue (2106.15550)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Shoya Matsumori,Kosuke Shingyouchi,Yuki Abe,Yosuke Fukuchi,Komei Sugiura,Michita Imai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https://arxiv.org/pdf/2106.15550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Building an interactive artificial intelligence that can ask questions about the real world is one of the biggest </a:t>
            </a:r>
            <a:br/>
            <a:r>
              <a:t> challenges for vision and language problems. In particular, goal-oriented visual dialogue, where the aim of the </a:t>
            </a:r>
            <a:br/>
            <a:r>
              <a:t> agent is to seek information by asking questions during a turn-taking dialogue, has been gaining scholarly </a:t>
            </a:r>
            <a:br/>
            <a:r>
              <a:t> attention recently. While several existing models based on the GuessWhat?! dataset have been proposed, the </a:t>
            </a:r>
            <a:br/>
            <a:r>
              <a:t> Questioner typically asks simple category-based questions or absolute spatial questions. This might be </a:t>
            </a:r>
            <a:br/>
            <a:r>
              <a:t> problematic for complex scenes where the objects share attributes or in cases where descriptive questions are </a:t>
            </a:r>
            <a:br/>
            <a:r>
              <a:t> required to distinguish objects. In this paper, we propose a novel Questioner architecture, called Unified </a:t>
            </a:r>
            <a:br/>
            <a:r>
              <a:t> Questioner Transformer (UniQer), for descriptive question generation with referring expressions. In addition, </a:t>
            </a:r>
            <a:br/>
            <a:r>
              <a:t> we build a goal-oriented visual dialogue task called CLEVR Ask. It synthesizes complex scenes that require the </a:t>
            </a:r>
            <a:br/>
            <a:r>
              <a:t> Questioner to generate descriptive questions. We train our model with two variants of CLEVR Ask datasets. The </a:t>
            </a:r>
            <a:br/>
            <a:r>
              <a:t> results of the quantitative and qualitative evaluations show that UniQer outperforms the baseline.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Generative Modeling for Multi-task Visual Learning (2106.13409)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Zhipeng Bao,Martial Hebert,Yu-Xiong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https://arxiv.org/pdf/2106.13409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Generative modeling has recently shown great promise in computer vision, but it has mostly focused on synthesizing </a:t>
            </a:r>
            <a:br/>
            <a:r>
              <a:t> visually realistic images. In this paper, motivated by multi-task learning of shareable feature representations, </a:t>
            </a:r>
            <a:br/>
            <a:r>
              <a:t> we consider a novel problem of learning a shared generative model that is useful across various visual perception </a:t>
            </a:r>
            <a:br/>
            <a:r>
              <a:t> tasks. Correspondingly, we propose a general multi-task oriented generative modeling (MGM) framework, by </a:t>
            </a:r>
            <a:br/>
            <a:r>
              <a:t> coupling a discriminative multi-task network with a generative network. While it is challenging to synthesize both </a:t>
            </a:r>
            <a:br/>
            <a:r>
              <a:t> RGB images and pixel-level annotations in multi-task scenarios, our framework enables us to use synthesized images </a:t>
            </a:r>
            <a:br/>
            <a:r>
              <a:t> paired with only weak annotations (i.e., image-level scene labels) to facilitate multiple visual tasks. </a:t>
            </a:r>
            <a:br/>
            <a:r>
              <a:t> Experimental evaluation on challenging multi-task benchmarks, including NYUv2 and Taskonomy, demonstrates that </a:t>
            </a:r>
            <a:br/>
            <a:r>
              <a:t> our MGM framework improves the performance of all the tasks by large margins, consistently outperforming </a:t>
            </a:r>
            <a:br/>
            <a:r>
              <a:t> state-of-the-art multi-task approaches.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SECANT: Self-Expert Cloning for Zero-Shot Generalization of Visual Policies (2106.09678)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Linxi Fan,Guanzhi Wang,De-An Huang,Zhiding Yu,Li Fei-Fei,Yuke Zhu,Anima Anandkumar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https://arxiv.org/pdf/2106.09678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Generalization has been a long-standing challenge for reinforcement learning (RL). Visual RL, in particular, can </a:t>
            </a:r>
            <a:br/>
            <a:r>
              <a:t> be easily distracted by irrelevant factors in high-dimensional observation space. In this work, we consider robust </a:t>
            </a:r>
            <a:br/>
            <a:r>
              <a:t> policy learning which targets zero-shot generalization to unseen visual environments with large distributional </a:t>
            </a:r>
            <a:br/>
            <a:r>
              <a:t> shift. We propose SECANT, a novel self-expert cloning technique that leverages image augmentation in two stages to </a:t>
            </a:r>
            <a:br/>
            <a:r>
              <a:t> decouple robust representation learning from policy optimization. Specifically, an expert policy is first </a:t>
            </a:r>
            <a:br/>
            <a:r>
              <a:t> trained by RL from scratch with weak augmentations. A student network then learns to mimic the expert policy by </a:t>
            </a:r>
            <a:br/>
            <a:r>
              <a:t> supervised learning with strong augmentations, making its representation more robust against visual variations </a:t>
            </a:r>
            <a:br/>
            <a:r>
              <a:t> compared to the expert. Extensive experiments demonstrate that SECANT significantly advances the state of the art </a:t>
            </a:r>
            <a:br/>
            <a:r>
              <a:t> in zero-shot generalization across 4 challenging domains. Our average reward improvements over prior SOTAs are: </a:t>
            </a:r>
            <a:br/>
            <a:r>
              <a:t> DeepMind Control (+26.5%), robotic manipulation (+337.8%), vision-based autonomous driving (+47.7%), and </a:t>
            </a:r>
            <a:br/>
            <a:r>
              <a:t> indoor object navigation (+15.8%). Code release and video are available at </a:t>
            </a:r>
            <a:br/>
            <a:r>
              <a:t> https://linxifan.github.io/secant-site/.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ICML 2021. Website: https://linxifan.github.io/secant-site/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Interpretable agent communication from scratch (with a generic visual processor emerging on the side) (2106.04258)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Roberto Dessì,Eugene Kharitonov,Marco Baroni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https://arxiv.org/pdf/2106.04258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 deep networks begin to be deployed as autonomous agents, the issue of how they can communicate with each other </a:t>
            </a:r>
            <a:br/>
            <a:r>
              <a:t> becomes important. Here, we train two deep nets from scratch to perform realistic referent identification through </a:t>
            </a:r>
            <a:br/>
            <a:r>
              <a:t> unsupervised emergent communication. We show that the largely interpretable emergent protocol allows the nets to </a:t>
            </a:r>
            <a:br/>
            <a:r>
              <a:t> successfully communicate even about object types they did not see at training time. The visual representations </a:t>
            </a:r>
            <a:br/>
            <a:r>
              <a:t> induced as a by-product of our training regime, moreover, show comparable quality, when re-used as generic visual </a:t>
            </a:r>
            <a:br/>
            <a:r>
              <a:t> features, to a recent self-supervised learning model. Our results provide concrete evidence of the viability of </a:t>
            </a:r>
            <a:br/>
            <a:r>
              <a:t> (interpretable) emergent deep net communication in a more realistic scenario than previously considered, as well </a:t>
            </a:r>
            <a:br/>
            <a:r>
              <a:t> as establishing an intriguing link between this field and self-supervised visual learning.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NeurIPS 2021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Robust Voxelization and Visualization by Improved Tetrahedral Mesh Generation (2106.01326)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Joseph Chen,Ko-Wei Tai,Wen-Chin Chen,Ming Ouhyoung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https://arxiv.org/pdf/2106.01326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When obtaining interior 3D voxel data from triangular meshes, most existing methods fail to handle low quality </a:t>
            </a:r>
            <a:br/>
            <a:r>
              <a:t> meshes which happens to take up a big portion on the internet. In this work we present a robust voxelization method that </a:t>
            </a:r>
            <a:br/>
            <a:r>
              <a:t> is based on tetrahedral mesh generation within a user defined error bound. Comparing to other tetrahedral mesh </a:t>
            </a:r>
            <a:br/>
            <a:r>
              <a:t> generation methods, our method produces much higher quality tetrahedral meshes as the intermediate outcome, which </a:t>
            </a:r>
            <a:br/>
            <a:r>
              <a:t> allows us to utilize a faster voxelization algorithm that is based on a stronger assumption. We show the results </a:t>
            </a:r>
            <a:br/>
            <a:r>
              <a:t> comparing to various methods including the state-of-the-art. Our contribution includes a framework which takes </a:t>
            </a:r>
            <a:br/>
            <a:r>
              <a:t> triangular mesh as an input and produces voxelized data, a proof to an unproved algorithm that performs better than </a:t>
            </a:r>
            <a:br/>
            <a:r>
              <a:t> the state-of-the-art, and various experiments including parallelization built on the GPU and CPU. We further </a:t>
            </a:r>
            <a:br/>
            <a:r>
              <a:t> tested our method on various dataset including Princeton ModelNet and Thingi10k to show the robustness of the </a:t>
            </a:r>
            <a:br/>
            <a:r>
              <a:t> framework, where near 100% availability is achieved, while others can only achieve around 50%.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7 figures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Modeling Text-visual Mutual Dependency for Multi-modal Dialog Generation (2105.14445)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Shuhe Wang,Yuxian Meng,Xiaofei Sun,Fei Wu,Rongbin Ouyang,Rui Yan,Tianwei Zhang,Jiwei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https://arxiv.org/pdf/2105.14445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Multi-modal dialog modeling is of growing interest. In this work, we propose frameworks to resolve a specific case of </a:t>
            </a:r>
            <a:br/>
            <a:r>
              <a:t> multi-modal dialog generation that better mimics multi-modal dialog generation in the real world, where each </a:t>
            </a:r>
            <a:br/>
            <a:r>
              <a:t> dialog turn is associated with the visual context in which it takes place. Specifically, we propose to model the </a:t>
            </a:r>
            <a:br/>
            <a:r>
              <a:t> mutual dependency between text-visual features, where the model not only needs to learn the probability of </a:t>
            </a:r>
            <a:br/>
            <a:r>
              <a:t> generating the next dialog utterance given preceding dialog utterances and visual contexts, but also the </a:t>
            </a:r>
            <a:br/>
            <a:r>
              <a:t> probability of predicting the visual features in which a dialog utterance takes place, leading the generated dialog </a:t>
            </a:r>
            <a:br/>
            <a:r>
              <a:t> utterance specific to the visual context. We observe significant performance boosts over vanilla models when the </a:t>
            </a:r>
            <a:br/>
            <a:r>
              <a:t> mutual dependency between text and visual features is modeled. Code is available at </a:t>
            </a:r>
            <a:br/>
            <a:r>
              <a:t> https://github.com/ShannonAI/OpenViDial.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text overlap with arXiv:2012.15015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Linguistic Structures as Weak Supervision for Visual Scene Graph Generation (2105.13994)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Keren Ye,Adriana Kovashka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https://arxiv.org/pdf/2105.13994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Prior work in scene graph generation requires categorical supervision at the level of triplets - subjects and </a:t>
            </a:r>
            <a:br/>
            <a:r>
              <a:t> objects, and predicates that relate them, either with or without bounding box information. However, scene graph </a:t>
            </a:r>
            <a:br/>
            <a:r>
              <a:t> generation is a holistic task: thus holistic, contextual supervision should intuitively improve performance. In </a:t>
            </a:r>
            <a:br/>
            <a:r>
              <a:t> this work, we explore how linguistic structures in captions can benefit scene graph generation. Our method captures </a:t>
            </a:r>
            <a:br/>
            <a:r>
              <a:t> the information provided in captions about relations between individual triplets, and context for subjects and </a:t>
            </a:r>
            <a:br/>
            <a:r>
              <a:t> objects (e.g. visual properties are mentioned). Captions are a weaker type of supervision than triplets since the </a:t>
            </a:r>
            <a:br/>
            <a:r>
              <a:t> alignment between the exhaustive list of human-annotated subjects and objects in triplets, and the nouns in </a:t>
            </a:r>
            <a:br/>
            <a:r>
              <a:t> captions, is weak. However, given the large and diverse sources of multimodal data on the web (e.g. blog posts with </a:t>
            </a:r>
            <a:br/>
            <a:r>
              <a:t> images and captions), linguistic supervision is more scalable than crowdsourced triplets. We show extensive </a:t>
            </a:r>
            <a:br/>
            <a:r>
              <a:t> experimental comparisons against prior methods which leverage instance- and image-level supervision, and ablate </a:t>
            </a:r>
            <a:br/>
            <a:r>
              <a:t> our method to show the impact of leveraging phrasal and sequential context, and techniques to improve localization </a:t>
            </a:r>
            <a:br/>
            <a:r>
              <a:t> of subjects and objects.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appear in CVPR 2021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Generation and Evaluation of Visual Stories via Semantic Consistency (2105.10026)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Adyasha Maharana,Darryl Hannan,Mohit Bansal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https://arxiv.org/pdf/2105.10026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Story visualization is an under-explored task that falls at the intersection of many important research directions </a:t>
            </a:r>
            <a:br/>
            <a:r>
              <a:t> in both computer vision and natural language processing. In this task, given a series of natural language captions </a:t>
            </a:r>
            <a:br/>
            <a:r>
              <a:t> which compose a story, an agent must generate a sequence of images that correspond to the captions. Prior work has </a:t>
            </a:r>
            <a:br/>
            <a:r>
              <a:t> introduced recurrent generative models which outperform text-to-image synthesis models on this task. However, </a:t>
            </a:r>
            <a:br/>
            <a:r>
              <a:t> there is room for improvement of generated images in terms of visual quality, coherence and relevance. We present a </a:t>
            </a:r>
            <a:br/>
            <a:r>
              <a:t> number of improvements to prior modeling approaches, including (1) the addition of a dual learning framework that </a:t>
            </a:r>
            <a:br/>
            <a:r>
              <a:t> utilizes video captioning to reinforce the semantic alignment between the story and generated images, (2) a </a:t>
            </a:r>
            <a:br/>
            <a:r>
              <a:t> copy-transform mechanism for sequentially-consistent story visualization, and (3) MART-based transformers to </a:t>
            </a:r>
            <a:br/>
            <a:r>
              <a:t> model complex interactions between frames. We present ablation studies to demonstrate the effect of each of these </a:t>
            </a:r>
            <a:br/>
            <a:r>
              <a:t> techniques on the generative power of the model for both individual images as well as the entire narrative. </a:t>
            </a:r>
            <a:br/>
            <a:r>
              <a:t> Furthermore, due to the complexity and generative nature of the task, standard evaluation metrics do not accurately </a:t>
            </a:r>
            <a:br/>
            <a:r>
              <a:t> reflect performance. Therefore, we also provide an exploration of evaluation metrics for the model, focused on </a:t>
            </a:r>
            <a:br/>
            <a:r>
              <a:t> aspects of the generated frames such as the presence/quality of generated characters, the relevance to captions, </a:t>
            </a:r>
            <a:br/>
            <a:r>
              <a:t> and the diversity of the generated images. We also present correlation experiments of our proposed automated </a:t>
            </a:r>
            <a:br/>
            <a:r>
              <a:t> metrics with human evaluations. Code and data available at: https://github.com/adymaharana/StoryViz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NAACL 2021 (16 pages)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 Generative Augmentation for Visual Question Answering (2105.04780)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Zixu Wang,Yishu Miao,Lucia Specia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https://arxiv.org/pdf/2105.04780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Data augmentation has been shown to effectively improve the performance of multimodal machine learning models. </a:t>
            </a:r>
            <a:br/>
            <a:r>
              <a:t> This paper introduces a generative model for data augmentation by leveraging the correlations among multiple </a:t>
            </a:r>
            <a:br/>
            <a:r>
              <a:t> modalities. Different from conventional data augmentation approaches that apply low-level operations with </a:t>
            </a:r>
            <a:br/>
            <a:r>
              <a:t> deterministic heuristics, our method learns a generator that generates samples of the target modality conditioned </a:t>
            </a:r>
            <a:br/>
            <a:r>
              <a:t> on observed modalities in the variational auto-encoder framework. Additionally, the proposed model is able to </a:t>
            </a:r>
            <a:br/>
            <a:r>
              <a:t> quantify the confidence of augmented data by its generative probability, and can be jointly optimised with a </a:t>
            </a:r>
            <a:br/>
            <a:r>
              <a:t> downstream task. Experiments on Visual Question Answering as downstream task demonstrate the effectiveness of the </a:t>
            </a:r>
            <a:br/>
            <a:r>
              <a:t> proposed generative model, which is able to improve strong UpDn-based models to achieve state-of-the-art </a:t>
            </a:r>
            <a:br/>
            <a:r>
              <a:t>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BMVC 2021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Exploiting Audio-Visual Consistency with Partial Supervision for Spatial Audio Generation (2105.00708)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Yan-Bo Lin,Yu-Chiang Frank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https://arxiv.org/pdf/2105.00708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Human perceives rich auditory experience with distinct sound heard by ears. Videos recorded with binaural audio </a:t>
            </a:r>
            <a:br/>
            <a:r>
              <a:t> particular simulate how human receives ambient sound. However, a large number of videos are with monaural audio </a:t>
            </a:r>
            <a:br/>
            <a:r>
              <a:t> only, which would degrade the user experience due to the lack of ambient information. To address this issue, we </a:t>
            </a:r>
            <a:br/>
            <a:r>
              <a:t> propose an audio spatialization framework to convert a monaural video into a binaural one exploiting the </a:t>
            </a:r>
            <a:br/>
            <a:r>
              <a:t> relationship across audio and visual components. By preserving the left-right consistency in both audio and visual </a:t>
            </a:r>
            <a:br/>
            <a:r>
              <a:t> modalities, our learning strategy can be viewed as a self-supervised learning technique, and alleviates the </a:t>
            </a:r>
            <a:br/>
            <a:r>
              <a:t> dependency on a large amount of video data with ground truth binaural audio data during training. Experiments on </a:t>
            </a:r>
            <a:br/>
            <a:r>
              <a:t> benchmark datasets confirm the effectiveness of our proposed framework in both semi-supervised and fully </a:t>
            </a:r>
            <a:br/>
            <a:r>
              <a:t> supervised scenarios, with ablation studies and visualization further support the use of our model for audio </a:t>
            </a:r>
            <a:br/>
            <a:r>
              <a:t> spatialization.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AAAI'21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Generalized Visual Quality Assessment of GAN-Generated Face Images (2201.11975)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 Tian,Zhangkai Ni,Baoliang Chen,Shiqi Wang,Hanli Wang,Sam Kwong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https://arxiv.org/pdf/2201.11975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years have witnessed the dramatically increased interest in face generation with generative adversarial </a:t>
            </a:r>
            <a:br/>
            <a:r>
              <a:t> networks (GANs). A number of successful GAN algorithms have been developed to produce vivid face images towards </a:t>
            </a:r>
            <a:br/>
            <a:r>
              <a:t> different application scenarios. However, little work has been dedicated to automatic quality assessment of such </a:t>
            </a:r>
            <a:br/>
            <a:r>
              <a:t> GAN-generated face images (GFIs), even less have been devoted to generalized and robust quality assessment of GFIs </a:t>
            </a:r>
            <a:br/>
            <a:r>
              <a:t> generated with unseen GAN model. Herein, we make the first attempt to study the subjective and objective quality </a:t>
            </a:r>
            <a:br/>
            <a:r>
              <a:t> towards generalized quality assessment of GFIs. More specifically, we establish a large-scale database </a:t>
            </a:r>
            <a:br/>
            <a:r>
              <a:t> consisting of GFIs from four GAN algorithms, the pseudo labels from image quality assessment (IQA) measures, as well </a:t>
            </a:r>
            <a:br/>
            <a:r>
              <a:t> as the human opinion scores via subjective testing. Subsequently, we develop a quality assessment model that is able </a:t>
            </a:r>
            <a:br/>
            <a:r>
              <a:t> to deliver accurate quality predictions for GFIs from both available and unseen GAN algorithms based on </a:t>
            </a:r>
            <a:br/>
            <a:r>
              <a:t> meta-learning. In particular, to learn shared knowledge from GFIs pairs that are born of limited GAN algorithms, we </a:t>
            </a:r>
            <a:br/>
            <a:r>
              <a:t> develop the convolutional block attention (CBA) and facial attributes-based analysis (ABA) modules, ensuring </a:t>
            </a:r>
            <a:br/>
            <a:r>
              <a:t> that the learned knowledge tends to be consistent with human visual perception. Extensive experiments exhibit that </a:t>
            </a:r>
            <a:br/>
            <a:r>
              <a:t> the proposed model achieves better performance compared with the state-of-the-art IQA models, and is capable of </a:t>
            </a:r>
            <a:br/>
            <a:r>
              <a:t> retaining the effectiveness when evaluating GFIs from the unseen GAN algorithms.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12 pages, 8 figures, journal paper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Generative Art Using Neural Visual Grammars and Dual Encoders (2105.00162)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Chrisantha Fernando,S. M. Ali Eslami,Jean-Baptiste Alayrac,Piotr Mirowski,Dylan Banarse,Simon Osindero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https://arxiv.org/pdf/2105.00162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Whilst there are perhaps only a few scientific methods, there seem to be almost as many artistic methods as there are </a:t>
            </a:r>
            <a:br/>
            <a:r>
              <a:t> artists. Artistic processes appear to inhabit the highest order of open-endedness. To begin to understand some of </a:t>
            </a:r>
            <a:br/>
            <a:r>
              <a:t> the processes of art making it is helpful to try to automate them even partially. In this paper, a novel algorithm for </a:t>
            </a:r>
            <a:br/>
            <a:r>
              <a:t> producing generative art is described which allows a user to input a text string, and which in a creative response to </a:t>
            </a:r>
            <a:br/>
            <a:r>
              <a:t> this string, outputs an image which interprets that string. It does so by evolving images using a hierarchical neural </a:t>
            </a:r>
            <a:br/>
            <a:r>
              <a:t> Lindenmeyer system, and evaluating these images along the way using an image text dual encoder trained on billions of </a:t>
            </a:r>
            <a:br/>
            <a:r>
              <a:t> images and their associated text from the internet. In doing so we have access to and control over an instance of an </a:t>
            </a:r>
            <a:br/>
            <a:r>
              <a:t> artistic process, allowing analysis of which aspects of the artistic process become the task of the algorithm, and </a:t>
            </a:r>
            <a:br/>
            <a:r>
              <a:t> which elements remain the responsibility of the artist.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Pose-Controllable Talking Face Generation by Implicitly Modularized Audio-Visual Representation (2104.11116)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Hang Zhou,Yasheng Sun,Wayne Wu,Chen Change Loy,Xiaogang Wang,Ziwei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https://arxiv.org/pdf/2104.11116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accurate lip synchronization has been achieved for arbitrary-subject audio-driven talking face </a:t>
            </a:r>
            <a:br/>
            <a:r>
              <a:t> generation, the problem of how to efficiently drive the head pose remains. Previous methods rely on pre-estimated </a:t>
            </a:r>
            <a:br/>
            <a:r>
              <a:t> structural information such as landmarks and 3D parameters, aiming to generate personalized rhythmic movements. </a:t>
            </a:r>
            <a:br/>
            <a:r>
              <a:t> However, the inaccuracy of such estimated information under extreme conditions would lead to degradation </a:t>
            </a:r>
            <a:br/>
            <a:r>
              <a:t> problems. In this paper, we propose a clean yet effective framework to generate pose-controllable talking faces. We </a:t>
            </a:r>
            <a:br/>
            <a:r>
              <a:t> operate on raw face images, using only a single photo as an identity reference. The key is to modularize audio-visual </a:t>
            </a:r>
            <a:br/>
            <a:r>
              <a:t> representations by devising an implicit low-dimension pose code. Substantially, both speech content and head pose </a:t>
            </a:r>
            <a:br/>
            <a:r>
              <a:t> information lie in a joint non-identity embedding space. While speech content information can be defined by </a:t>
            </a:r>
            <a:br/>
            <a:r>
              <a:t> learning the intrinsic synchronization between audio-visual modalities, we identify that a pose code will be </a:t>
            </a:r>
            <a:br/>
            <a:r>
              <a:t> complementarily learned in a modulated convolution-based reconstruction framework.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IEEE/CVF Conference on Computer Vision and Pattern Recognition (CVPR), 2021. Code and models are available at https://github.com/Hangz-nju-cuhk/Talking-Face_PC-AVS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Bidirectional Interaction between Visual and Motor Generative Models using Predictive Coding and </a:t>
            </a:r>
            <a:br/>
            <a:r>
              <a:t> Active Inference (2104.09163)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Louis Annabi,Alexandre Pitti,Mathias Quoy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https://arxiv.org/pdf/2104.09163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build upon the Active Inference (AIF) and Predictive Coding (PC) frameworks to propose a neural </a:t>
            </a:r>
            <a:br/>
            <a:r>
              <a:t> architecture comprising a generative model for sensory prediction, and a distinct generative model for motor </a:t>
            </a:r>
            <a:br/>
            <a:r>
              <a:t> trajectories. We highlight how sequences of sensory predictions can act as rails guiding learning, control and </a:t>
            </a:r>
            <a:br/>
            <a:r>
              <a:t> online adaptation of motor trajectories. We furthermore inquire the effects of bidirectional interactions </a:t>
            </a:r>
            <a:br/>
            <a:r>
              <a:t> between the motor and the visual modules. The architecture is tested on the control of a simulated robotic arm </a:t>
            </a:r>
            <a:br/>
            <a:r>
              <a:t> learning to reproduce handwritten letters.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Visually Informed Binaural Audio Generation without Binaural Audios (2104.06162)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Xudong Xu,Hang Zhou,Ziwei Liu,Bo Dai,Xiaogang Wang,Dahua 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https://arxiv.org/pdf/2104.06162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Stereophonic audio, especially binaural audio, plays an essential role in immersive viewing environments. Recent </a:t>
            </a:r>
            <a:br/>
            <a:r>
              <a:t> research has explored generating visually guided stereophonic audios supervised by multi-channel audio </a:t>
            </a:r>
            <a:br/>
            <a:r>
              <a:t> collections. However, due to the requirement of professional recording devices, existing datasets are limited in </a:t>
            </a:r>
            <a:br/>
            <a:r>
              <a:t> scale and variety, which impedes the generalization of supervised methods in real-world scenarios. In this work, we </a:t>
            </a:r>
            <a:br/>
            <a:r>
              <a:t> propose PseudoBinaural, an effective pipeline that is free of binaural recordings. The key insight is to carefully </a:t>
            </a:r>
            <a:br/>
            <a:r>
              <a:t> build pseudo visual-stereo pairs with mono data for training. Specifically, we leverage spherical harmonic </a:t>
            </a:r>
            <a:br/>
            <a:r>
              <a:t> decomposition and head-related impulse response (HRIR) to identify the relationship between spatial locations </a:t>
            </a:r>
            <a:br/>
            <a:r>
              <a:t> and received binaural audios. Then in the visual modality, corresponding visual cues of the mono data are manually </a:t>
            </a:r>
            <a:br/>
            <a:r>
              <a:t> placed at sound source positions to form the pairs. Compared to fully-supervised paradigms, our </a:t>
            </a:r>
            <a:br/>
            <a:r>
              <a:t> binaural-recording-free pipeline shows great stability in cross-dataset evaluation and achieves comparable </a:t>
            </a:r>
            <a:br/>
            <a:r>
              <a:t> performance under subjective preference. Moreover, combined with binaural recordings, our method is able to </a:t>
            </a:r>
            <a:br/>
            <a:r>
              <a:t> further boost the performance of binaural audio generation under supervised settings.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CVPR 2021. Code, models, and demo video are available on our webpage: \&lt;https://sheldontsui.github.io/projects/PseudoBinaural&gt;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Physically-Consistent Generative Adversarial Networks for Coastal Flood Visualization (2104.04785)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Björn Lütjens,Brandon Leshchinskiy,Christian Requena-Mesa,Farrukh Chishtie,Natalia Díaz-Rodríguez,Océane Boulais,Aruna Sankaranarayanan,Aaron Piña,Yarin Gal,Chedy Raïssi,Alexander Lavin,Dava Newman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https://arxiv.org/pdf/2104.04785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 climate change increases the intensity of natural disasters, society needs better tools for adaptation. Floods, </a:t>
            </a:r>
            <a:br/>
            <a:r>
              <a:t> for example, are the most frequent natural disaster, and better tools for flood risk communication could increase </a:t>
            </a:r>
            <a:br/>
            <a:r>
              <a:t> the support for flood-resilient infrastructure development. Our work aims to enable more visual communication of </a:t>
            </a:r>
            <a:br/>
            <a:r>
              <a:t> large-scale climate impacts via visualizing the output of coastal flood models as satellite imagery. We propose the </a:t>
            </a:r>
            <a:br/>
            <a:r>
              <a:t> first deep learning pipeline to ensure physical-consistency in synthetic visual satellite imagery. We advanced a </a:t>
            </a:r>
            <a:br/>
            <a:r>
              <a:t> state-of-the-art GAN called pix2pixHD, such that it produces imagery that is physically-consistent with the </a:t>
            </a:r>
            <a:br/>
            <a:r>
              <a:t> output of an expert-validated storm surge model (NOAA SLOSH). By evaluating the imagery relative to physics-based </a:t>
            </a:r>
            <a:br/>
            <a:r>
              <a:t> flood maps, we find that our proposed framework outperforms baseline models in both physical-consistency and </a:t>
            </a:r>
            <a:br/>
            <a:r>
              <a:t> photorealism. We envision our work to be the first step towards a global visualization of how climate change shapes </a:t>
            </a:r>
            <a:br/>
            <a:r>
              <a:t> our landscape. Continuing on this path, we show that the proposed pipeline generalizes to visualize arctic sea ice </a:t>
            </a:r>
            <a:br/>
            <a:r>
              <a:t> melt. We also publish a dataset of over 25k labelled image-pairs to study image-to-image translation in Earth </a:t>
            </a:r>
            <a:br/>
            <a:r>
              <a:t> observation.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text overlap with arXiv:2010.08103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Mining Customers' Opinions for Online Reputation Generation and Visualization in e-Commerce </a:t>
            </a:r>
            <a:br/>
            <a:r>
              <a:t> Platforms (2104.01935)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Abdessamad Benlahbib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https://arxiv.org/pdf/2104.01935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Customer reviews represent a very rich data source from which we can extract very valuable information about </a:t>
            </a:r>
            <a:br/>
            <a:r>
              <a:t> different online shopping experiences. The amount of the collected data may be very large especially for trendy </a:t>
            </a:r>
            <a:br/>
            <a:r>
              <a:t> items (products, movies, TV shows, hotels, services...), where the number of available customers' opinions could </a:t>
            </a:r>
            <a:br/>
            <a:r>
              <a:t> easily surpass thousands. In fact, while a good number of reviews could indeed give a hint about the quality of an item, </a:t>
            </a:r>
            <a:br/>
            <a:r>
              <a:t> a potential customer may not have time or effort to read all reviews for the purpose of making an informed decision </a:t>
            </a:r>
            <a:br/>
            <a:r>
              <a:t> (buying, renting, booking...). Thus, the need for the right tools and technologies to help in such a task becomes a </a:t>
            </a:r>
            <a:br/>
            <a:r>
              <a:t> necessity for the buyer as for the seller. My research goal in this thesis is to develop reputation systems that can </a:t>
            </a:r>
            <a:br/>
            <a:r>
              <a:t> automatically provide E-commerce customers with valuable information to support them during their online </a:t>
            </a:r>
            <a:br/>
            <a:r>
              <a:t> decision-making process by mining online reviews expressed in natural language.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PhD Thesis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Distant Supervision for Scene Graph Generation (2103.15365)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Yuan Yao,Ao Zhang,Xu Han,Mengdi Li,Cornelius Weber,Zhiyuan Liu,Stefan Wermter,Maosong Sun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https://arxiv.org/pdf/2103.15365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Scene graph generation aims to identify objects and their relations in images, providing structured image </a:t>
            </a:r>
            <a:br/>
            <a:r>
              <a:t> representations that can facilitate numerous applications in computer vision. However, scene graph models </a:t>
            </a:r>
            <a:br/>
            <a:r>
              <a:t> usually require supervised learning on large quantities of labeled data with intensive human annotation. In this </a:t>
            </a:r>
            <a:br/>
            <a:r>
              <a:t> work, we propose visual distant supervision, a novel paradigm of visual relation learning, which can train scene </a:t>
            </a:r>
            <a:br/>
            <a:r>
              <a:t> graph models without any human-labeled data. The intuition is that by aligning commonsense knowledge bases and </a:t>
            </a:r>
            <a:br/>
            <a:r>
              <a:t> images, we can automatically create large-scale labeled data to provide distant supervision for visual relation </a:t>
            </a:r>
            <a:br/>
            <a:r>
              <a:t> learning. To alleviate the noise in distantly labeled data, we further propose a framework that iteratively </a:t>
            </a:r>
            <a:br/>
            <a:r>
              <a:t> estimates the probabilistic relation labels and eliminates the noisy ones. Comprehensive experimental results </a:t>
            </a:r>
            <a:br/>
            <a:r>
              <a:t> show that our distantly supervised model outperforms strong weakly supervised and semi-supervised baselines. By </a:t>
            </a:r>
            <a:br/>
            <a:r>
              <a:t> further incorporating human-labeled data in a semi-supervised fashion, our model outperforms state-of-the-art </a:t>
            </a:r>
            <a:br/>
            <a:r>
              <a:t> fully supervised models by a large margin (e.g., 8.3 micro- and 7.8 macro-recall@50 improvements for predicate </a:t>
            </a:r>
            <a:br/>
            <a:r>
              <a:t> classification in Visual Genome evaluation). We make the data and code for this paper publicly available at </a:t>
            </a:r>
            <a:br/>
            <a:r>
              <a:t> https://github.com/thunlp/VisualDS.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ICCV 2021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Generalizing to the Open World: Deep Visual Odometry with Online Adaptation (2103.15279)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Shunkai Li,Xin Wu,Yingdian Cao,Hongbin Zha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https://arxiv.org/pdf/2103.15279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Despite learning-based visual odometry (VO) has shown impressive results in recent years, the pretrained networks </a:t>
            </a:r>
            <a:br/>
            <a:r>
              <a:t> may easily collapse in unseen environments. The large domain gap between training and testing data makes them </a:t>
            </a:r>
            <a:br/>
            <a:r>
              <a:t> difficult to generalize to new scenes. In this paper, we propose an online adaptation framework for deep VO with the </a:t>
            </a:r>
            <a:br/>
            <a:r>
              <a:t> assistance of scene-agnostic geometric computations and Bayesian inference. In contrast to learning-based pose </a:t>
            </a:r>
            <a:br/>
            <a:r>
              <a:t> estimation, our method solves pose from optical flow and depth while the single-view depth estimation is </a:t>
            </a:r>
            <a:br/>
            <a:r>
              <a:t> continuously improved with new observations by online learned uncertainties. Meanwhile, an online learned </a:t>
            </a:r>
            <a:br/>
            <a:r>
              <a:t> photometric uncertainty is used for further depth and pose optimization by a differentiable Gauss-Newton layer. </a:t>
            </a:r>
            <a:br/>
            <a:r>
              <a:t> Our method enables fast adaptation of deep VO networks to unseen environments in a self-supervised manner. </a:t>
            </a:r>
            <a:br/>
            <a:r>
              <a:t> Extensive experiments including Cityscapes to KITTI and outdoor KITTI to indoor TUM demonstrate that our method </a:t>
            </a:r>
            <a:br/>
            <a:r>
              <a:t> achieves state-of-the-art generalization ability among self-supervised VO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CVPR 2021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Verifying Design through Generative Visualization of Neural Activities (2103.15182)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Pan Wang,Danlin Peng,Simiao Yu,Chao Wu,Peter Childs,Yike Guo,Ling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https://arxiv.org/pdf/2103.15182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 neuroscience focused approaches for evaluating the effectiveness of a design do not use direct </a:t>
            </a:r>
            <a:br/>
            <a:r>
              <a:t> visualisation of mental activity. A recurrent neural network is used as the encoder to learn latent representation </a:t>
            </a:r>
            <a:br/>
            <a:r>
              <a:t> from electroencephalogram (EEG) signals, recorded while subjects looked at 50 categories of images. A generative </a:t>
            </a:r>
            <a:br/>
            <a:r>
              <a:t> adversarial network (GAN) conditioned on the EEG latent representation is trained for reconstructing these </a:t>
            </a:r>
            <a:br/>
            <a:r>
              <a:t> images. After training, the neural network is able to reconstruct images from brain activity recordings. To </a:t>
            </a:r>
            <a:br/>
            <a:r>
              <a:t> demonstrate the proposed method in the context of the mental association with a design, we performed a study that </a:t>
            </a:r>
            <a:br/>
            <a:r>
              <a:t> indicates an iconic design image could inspire the subject to create cognitive associations with branding and </a:t>
            </a:r>
            <a:br/>
            <a:r>
              <a:t> valued products. The proposed method could have the potential in verifying designs by visualizing the cognitive </a:t>
            </a:r>
            <a:br/>
            <a:r>
              <a:t> understanding of underlying brain activity.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New Efficient Numbering System : Application to Numbers Generation and Visual Markers Design (2103.11727)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Messaoud Mostefai,Salah Khodja,Youssef Chahir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https://arxiv.org/pdf/2103.11727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short paper introduces a recently patented line based numbering system. The last allows a best concordance with </a:t>
            </a:r>
            <a:br/>
            <a:r>
              <a:t> decimal digits values, and open up new opportunities, which are not possible with the classical decimal numeration </a:t>
            </a:r>
            <a:br/>
            <a:r>
              <a:t> system. Proposed OILU symbolic allows generating a new type of number series, based on multi facets numbers </a:t>
            </a:r>
            <a:br/>
            <a:r>
              <a:t> splitting process. On the other hand, this new symbolic is used in the development of new visual markers, highly </a:t>
            </a:r>
            <a:br/>
            <a:r>
              <a:t> required in augmented reality and UAV's navigation applications.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11A67 (Primary)                              ACM Class:           I.4; I.5; I.1; J.0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 Module Networks for Systematic Generalization in Visual Question Answering (2201.11316)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Moyuru Yamada,Vanessa D'Amario,Kentaro Takemoto,Xavier Boix,Tomotake Sasaki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https://arxiv.org/pdf/2201.11316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Transformer-based models achieve great performance on Visual Question Answering (VQA). However, when we evaluate </a:t>
            </a:r>
            <a:br/>
            <a:r>
              <a:t> them on systematic generalization, i.e., handling novel combinations of known concepts, their performance </a:t>
            </a:r>
            <a:br/>
            <a:r>
              <a:t> degrades. Neural Module Networks (NMNs) are a promising approach for systematic generalization that consists on </a:t>
            </a:r>
            <a:br/>
            <a:r>
              <a:t> composing modules, i.e., neural networks that tackle a sub-task. Inspired by Transformers and NMNs, we propose </a:t>
            </a:r>
            <a:br/>
            <a:r>
              <a:t> Transformer Module Network (TMN), a novel Transformer-based model for VQA that dynamically composes modules into a </a:t>
            </a:r>
            <a:br/>
            <a:r>
              <a:t> question-specific Transformer network. TMNs achieve state-of-the-art systematic generalization performance </a:t>
            </a:r>
            <a:br/>
            <a:r>
              <a:t> in three VQA datasets, namely, CLEVR-CoGenT, CLOSURE and GQA-SGL, in some cases improving more than 30% over </a:t>
            </a:r>
            <a:br/>
            <a:r>
              <a:t> standard Transformers.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Decoupled Spatial Temporal Graphs for Generic Visual Grounding (2103.10191)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Qianyu Feng,Yunchao Wei,Mingming Cheng,Yi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https://arxiv.org/pdf/2103.10191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grounding is a long-lasting problem in vision-language understanding due to its diversity and complexity. </a:t>
            </a:r>
            <a:br/>
            <a:r>
              <a:t> Current practices concentrate mostly on performing visual grounding in still images or well-trimmed video clips. </a:t>
            </a:r>
            <a:br/>
            <a:r>
              <a:t> This work, on the other hand, investigates into a more general setting, generic visual grounding, aiming to mine all </a:t>
            </a:r>
            <a:br/>
            <a:r>
              <a:t> the objects satisfying the given expression, which is more challenging yet practical in real-world scenarios. </a:t>
            </a:r>
            <a:br/>
            <a:r>
              <a:t> Importantly, grounding results are expected to accurately localize targets in both space and time. Whereas, it is </a:t>
            </a:r>
            <a:br/>
            <a:r>
              <a:t> tricky to make trade-offs between the appearance and motion features. In real scenarios, model tends to fail in </a:t>
            </a:r>
            <a:br/>
            <a:r>
              <a:t> distinguishing distractors with similar attributes. Motivated by these considerations, we propose a simple yet </a:t>
            </a:r>
            <a:br/>
            <a:r>
              <a:t> effective approach, named DSTG, which commits to 1) decomposing the spatial and temporal representations to </a:t>
            </a:r>
            <a:br/>
            <a:r>
              <a:t> collect all-sided cues for precise grounding; 2) enhancing the discriminativeness from distractors and the </a:t>
            </a:r>
            <a:br/>
            <a:r>
              <a:t> temporal consistency with a contrastive learning routing strategy. We further elaborate a new video dataset, GVG, </a:t>
            </a:r>
            <a:br/>
            <a:r>
              <a:t> that consists of challenging referring cases with far-ranging videos. Empirical experiments well demonstrate the </a:t>
            </a:r>
            <a:br/>
            <a:r>
              <a:t> superiority of DSTG over state-of-the-art on Charades-STA, ActivityNet-Caption and GVG datasets. Code and </a:t>
            </a:r>
            <a:br/>
            <a:r>
              <a:t> dataset will be made available.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Audio-Visual Correlations from Variational Cross-Modal Generation (2102.03424)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Ye Zhu,Yu Wu,Hugo Latapie,Yi Yang,Yan 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https://arxiv.org/pdf/2102.03424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People can easily imagine the potential sound while seeing an event. This natural synchronization between audio and </a:t>
            </a:r>
            <a:br/>
            <a:r>
              <a:t> visual signals reveals their intrinsic correlations. To this end, we propose to learn the audio-visual </a:t>
            </a:r>
            <a:br/>
            <a:r>
              <a:t> correlations from the perspective of cross-modal generation in a self-supervised manner, the learned </a:t>
            </a:r>
            <a:br/>
            <a:r>
              <a:t> correlations can be then readily applied in multiple downstream tasks such as the audio-visual cross-modal </a:t>
            </a:r>
            <a:br/>
            <a:r>
              <a:t> localization and retrieval. We introduce a novel Variational AutoEncoder (VAE) framework that consists of </a:t>
            </a:r>
            <a:br/>
            <a:r>
              <a:t> Multiple encoders and a Shared decoder (MS-VAE) with an additional Wasserstein distance constraint to tackle the </a:t>
            </a:r>
            <a:br/>
            <a:r>
              <a:t> problem. Extensive experiments demonstrate that the optimized latent representation of the proposed MS-VAE can </a:t>
            </a:r>
            <a:br/>
            <a:r>
              <a:t> effectively learn the audio-visual correlations and can be readily applied in multiple audio-visual downstream </a:t>
            </a:r>
            <a:br/>
            <a:r>
              <a:t> tasks to achieve competitive performance even without any given label information during 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ICASSP 2021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VSEGAN: Visual Speech Enhancement Generative Adversarial Network (2102.02599)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Xinmeng Xu,Yang Wang,Dongxiang Xu,Yiyuan Peng,Cong Zhang,Jie Jia,Binbin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https://arxiv.org/pdf/2102.02599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Speech enhancement is an essential task of improving speech quality in noise scenario. Several state-of-the-art </a:t>
            </a:r>
            <a:br/>
            <a:r>
              <a:t> approaches have introduced visual information for speech enhancement,since the visual aspect of speech is </a:t>
            </a:r>
            <a:br/>
            <a:r>
              <a:t> essentially unaffected by acoustic environment. This paper proposes a novel frameworkthat involves visual </a:t>
            </a:r>
            <a:br/>
            <a:r>
              <a:t> information for speech enhancement, by in-corporating a Generative Adversarial Network (GAN). In par-ticular, </a:t>
            </a:r>
            <a:br/>
            <a:r>
              <a:t> the proposed visual speech enhancement GAN consistof two networks trained in adversarial manner, i) a generator </a:t>
            </a:r>
            <a:br/>
            <a:r>
              <a:t> that adopts multi-layer feature fusion convolution network to enhance input noisy speech, and ii) a discriminator </a:t>
            </a:r>
            <a:br/>
            <a:r>
              <a:t> that attemptsto minimize the discrepancy between the distributions of the clean speech signal and enhanced speech </a:t>
            </a:r>
            <a:br/>
            <a:r>
              <a:t> signal. Experiment re-sults demonstrated superior performance of the proposed modelagainst several </a:t>
            </a:r>
            <a:br/>
            <a:r>
              <a:t> state-of-the-art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Empirical Study on the Generalization Power of Neural Representations Learned via Visual Guessing </a:t>
            </a:r>
            <a:br/>
            <a:r>
              <a:t> Games (2102.00424)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Alessandro Suglia,Yonatan Bisk,Ioannis Konstas,Antonio Vergari,Emanuele Bastianelli,Andrea Vanzo,Oliver Lemon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https://arxiv.org/pdf/2102.00424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Guessing games are a prototypical instance of the "learning by interacting" paradigm. This work investigates how </a:t>
            </a:r>
            <a:br/>
            <a:r>
              <a:t> well an artificial agent can benefit from playing guessing games when later asked to perform on novel NLP downstream </a:t>
            </a:r>
            <a:br/>
            <a:r>
              <a:t> tasks such as Visual Question Answering (VQA). We propose two ways to exploit playing guessing games: 1) a supervised </a:t>
            </a:r>
            <a:br/>
            <a:r>
              <a:t> learning scenario in which the agent learns to mimic successful guessing games and 2) a novel way for an agent to play by </a:t>
            </a:r>
            <a:br/>
            <a:r>
              <a:t> itself, called Self-play via Iterated Experience Learning (SPIEL).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paper for the 16th Conference of the European Chapter of the Association for Computational Linguistics (EACL 2021)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Enabling Robots to Draw and Tell: Towards Visually Grounded Multimodal Description Generation (2101.12338)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Ting Han,Sina Zarrieß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https://arxiv.org/pdf/2101.12338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Socially competent robots should be equipped with the ability to perceive the world that surrounds them and </a:t>
            </a:r>
            <a:br/>
            <a:r>
              <a:t> communicate about it in a human-like manner. Representative skills that exhibit such ability include generating </a:t>
            </a:r>
            <a:br/>
            <a:r>
              <a:t> image descriptions and visually grounded referring expressions. In the NLG community, these generation tasks are </a:t>
            </a:r>
            <a:br/>
            <a:r>
              <a:t> largely investigated in non-interactive and language-only settings. However, in face-to-face interaction, </a:t>
            </a:r>
            <a:br/>
            <a:r>
              <a:t> humans often deploy multiple modalities to communicate, forming seamless integration of natural language, hand </a:t>
            </a:r>
            <a:br/>
            <a:r>
              <a:t> gestures and other modalities like sketches. To enable robots to describe what they perceive with speech and </a:t>
            </a:r>
            <a:br/>
            <a:r>
              <a:t> sketches/gestures, we propose to model the task of generating natural language together with free-hand </a:t>
            </a:r>
            <a:br/>
            <a:r>
              <a:t> sketches/hand gestures to describe visual scenes and real life objects, namely, visually-grounded multimodal </a:t>
            </a:r>
            <a:br/>
            <a:r>
              <a:t> description generation. In this paper, we discuss the challenges and evaluation metrics of the task, and how the task </a:t>
            </a:r>
            <a:br/>
            <a:r>
              <a:t> can benefit from progress recently made in the natural language processing and computer vision realms, where </a:t>
            </a:r>
            <a:br/>
            <a:r>
              <a:t> related topics such as visually grounded NLG, distributional semantics, and photo-based sketch generation have </a:t>
            </a:r>
            <a:br/>
            <a:r>
              <a:t> been extensively studied.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The 2nd Workshop on NLG for HRI colocated with The 13th International Conference on Natural Language Generation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Question Answering based on Local-Scene-Aware Referring Expression Generation (2101.08978)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Jung-Jun Kim,Dong-Gyu Lee,Jialin Wu,Hong-Gyu Jung,Seong-Whan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https://arxiv.org/pdf/2101.08978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requires a deep understanding of both images and natural language. However, most methods </a:t>
            </a:r>
            <a:br/>
            <a:r>
              <a:t> mainly focus on visual concept; such as the relationships between various objects. The limited use of object </a:t>
            </a:r>
            <a:br/>
            <a:r>
              <a:t> categories combined with their relationships or simple question embedding is insufficient for representing </a:t>
            </a:r>
            <a:br/>
            <a:r>
              <a:t> complex scenes and explaining decisions. To address this limitation, we propose the use of text expressions </a:t>
            </a:r>
            <a:br/>
            <a:r>
              <a:t> generated for images, because such expressions have few structural constraints and can provide richer </a:t>
            </a:r>
            <a:br/>
            <a:r>
              <a:t> descriptions of images. The generated expressions can be incorporated with visual features and question embedding </a:t>
            </a:r>
            <a:br/>
            <a:r>
              <a:t> to obtain the question-relevant answer. A joint-embedding multi-head attention network is also proposed to model </a:t>
            </a:r>
            <a:br/>
            <a:r>
              <a:t> three different information modalities with co-attention. We quantitatively and qualitatively evaluated the </a:t>
            </a:r>
            <a:br/>
            <a:r>
              <a:t> proposed method on the VQA v2 dataset and compared it with state-of-the-art methods in terms of answer prediction. </a:t>
            </a:r>
            <a:br/>
            <a:r>
              <a:t> The quality of the generated expressions was also evaluated on the RefCOCO, RefCOCO+, and RefCOCOg datasets. </a:t>
            </a:r>
            <a:br/>
            <a:r>
              <a:t> Experimental results demonstrate the effectiveness of the proposed method and reveal that it outperformed all of </a:t>
            </a:r>
            <a:br/>
            <a:r>
              <a:t> the competing methods in terms of both quantitative and qualitative results.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32 pages, 8 figures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 Ex Machina: An Analysis of Trust in Human versus Algorithmically Generated Visualization </a:t>
            </a:r>
            <a:br/>
            <a:r>
              <a:t> Recommendations (2101.04251)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Rachael Zehrung,Astha Singhal,Michael Correll,Leilani Battle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https://arxiv.org/pdf/2101.04251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More visualization systems are simplifying the data analysis process by automatically suggesting relevant </a:t>
            </a:r>
            <a:br/>
            <a:r>
              <a:t> visualizations. However, little work has been done to understand if users trust these automated recommendations. </a:t>
            </a:r>
            <a:br/>
            <a:r>
              <a:t> In this paper, we present the results of a crowd-sourced study exploring preferences and perceived quality of </a:t>
            </a:r>
            <a:br/>
            <a:r>
              <a:t> recommendations that have been positioned as either human-curated or algorithmically generated. We observe that </a:t>
            </a:r>
            <a:br/>
            <a:r>
              <a:t> while participants initially prefer human recommenders, their actions suggest an indifference for </a:t>
            </a:r>
            <a:br/>
            <a:r>
              <a:t> recommendation source when evaluating visualization recommendations. The relevance of presented information </a:t>
            </a:r>
            <a:br/>
            <a:r>
              <a:t> (e.g., the presence of certain data fields) was the most critical factor, followed by a belief in the recommender's </a:t>
            </a:r>
            <a:br/>
            <a:r>
              <a:t> ability to create accurate visualizations. Our findings suggest a general indifference towards the provenance of </a:t>
            </a:r>
            <a:br/>
            <a:r>
              <a:t> recommendations, and point to idiosyncratic definitions of visualization quality and trustworthiness that may </a:t>
            </a:r>
            <a:br/>
            <a:r>
              <a:t> not be captured by simple measures. We suggest that recommendation systems should be tailored to the </a:t>
            </a:r>
            <a:br/>
            <a:r>
              <a:t> information-foraging strategies of specific users.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KM-BART: Knowledge Enhanced Multimodal BART for Visual Commonsense Generation (2101.00419)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Yiran Xing,Zai Shi,Zhao Meng,Gerhard Lakemeyer,Yunpu Ma,Roger Wattenhofer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https://arxiv.org/pdf/2101.00419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Knowledge Enhanced Multimodal BART (KM-BART), which is a Transformer-based sequence-to-sequence </a:t>
            </a:r>
            <a:br/>
            <a:r>
              <a:t> model capable of reasoning about commonsense knowledge from multimodal inputs of images and texts. We adapt the </a:t>
            </a:r>
            <a:br/>
            <a:r>
              <a:t> generative BART architecture to a multimodal model with visual and textual inputs. We further develop novel </a:t>
            </a:r>
            <a:br/>
            <a:r>
              <a:t> pretraining tasks to improve the model performance on the Visual Commonsense Generation (VCG) task. In particular, </a:t>
            </a:r>
            <a:br/>
            <a:r>
              <a:t> our pretraining task of Knowledge-based Commonsense Generation (KCG) boosts model performance on the VCG task by </a:t>
            </a:r>
            <a:br/>
            <a:r>
              <a:t> leveraging commonsense knowledge from a large language model pretrained on external commonsense knowledge </a:t>
            </a:r>
            <a:br/>
            <a:r>
              <a:t> graphs. To the best of our knowledge, we are the first to propose a dedicated task for improving model performance on </a:t>
            </a:r>
            <a:br/>
            <a:r>
              <a:t> the VCG task. Experimental results show that our model reaches state-of-the-art performance on the VCG task by </a:t>
            </a:r>
            <a:br/>
            <a:r>
              <a:t> applying these novel pretraining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ACL-IJCNLP 2021 main conference. The first three authors contribute equally to this work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Generative Partial Visual-Tactile Fused Object Clustering (2012.14070)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Tao Zhang,Yang Cong,Gan Sun,Jiahua Dong,Yuyang Liu,Zhengming 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https://arxiv.org/pdf/2012.14070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Visual-tactile fused sensing for object clustering has achieved significant progresses recently, since the </a:t>
            </a:r>
            <a:br/>
            <a:r>
              <a:t> involvement of tactile modality can effectively improve clustering performance. However, the missing data (i.e., </a:t>
            </a:r>
            <a:br/>
            <a:r>
              <a:t> partial data) issues always happen due to occlusion and noises during the data collecting process. This issue is not </a:t>
            </a:r>
            <a:br/>
            <a:r>
              <a:t> well solved by most existing partial multi-view clustering methods for the heterogeneous modality challenge. </a:t>
            </a:r>
            <a:br/>
            <a:r>
              <a:t> Naively employing these methods would inevitably induce a negative effect and further hurt the performance. To </a:t>
            </a:r>
            <a:br/>
            <a:r>
              <a:t> solve the mentioned challenges, we propose a Generative Partial Visual-Tactile Fused (i.e., GPVTF) framework for </a:t>
            </a:r>
            <a:br/>
            <a:r>
              <a:t> object clustering. More specifically, we first do partial visual and tactile features extraction from the partial </a:t>
            </a:r>
            <a:br/>
            <a:r>
              <a:t> visual and tactile data, respectively, and encode the extracted features in modality-specific feature subspaces. </a:t>
            </a:r>
            <a:br/>
            <a:r>
              <a:t> A conditional cross-modal clustering generative adversarial network is then developed to synthesize one modality </a:t>
            </a:r>
            <a:br/>
            <a:r>
              <a:t> conditioning on the other modality, which can compensate missing samples and align the visual and tactile </a:t>
            </a:r>
            <a:br/>
            <a:r>
              <a:t> modalities naturally by adversarial learning. To the end, two pseudo-label based KL-divergence losses are </a:t>
            </a:r>
            <a:br/>
            <a:r>
              <a:t> employed to update the corresponding modality-specific encoders. Extensive comparative experiments on three </a:t>
            </a:r>
            <a:br/>
            <a:r>
              <a:t> public visual-tactile datasets prove the effectiveness of our method.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9 pages; 8 figures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Appearance-Invariant 6-DoF Visual Localization using Generative Adversarial Networks (2012.13191)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Yimin Lin,Jianfeng Huang,Shiguo Lian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https://arxiv.org/pdf/2012.13191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 novel visual localization network when outside environment has changed such as different </a:t>
            </a:r>
            <a:br/>
            <a:r>
              <a:t> illumination, weather and season. The visual localization network is composed of a feature extraction network and </a:t>
            </a:r>
            <a:br/>
            <a:r>
              <a:t> pose regression network. The feature extraction network is made up of an encoder network based on the Generative </a:t>
            </a:r>
            <a:br/>
            <a:r>
              <a:t> Adversarial Network CycleGAN, which can capture intrinsic appearance-invariant feature maps from unpaired </a:t>
            </a:r>
            <a:br/>
            <a:r>
              <a:t> samples of different weathers and seasons. With such an invariant feature, we use a 6-DoF pose regression network to </a:t>
            </a:r>
            <a:br/>
            <a:r>
              <a:t> tackle long-term visual localization in the presence of outdoor illumination, weather and season changes. A </a:t>
            </a:r>
            <a:br/>
            <a:r>
              <a:t> variety of challenging datasets for place recognition and localization are used to prove our visual localization </a:t>
            </a:r>
            <a:br/>
            <a:r>
              <a:t> network, and the results show that our method outperforms state-of-the-art methods in the scenarios with various </a:t>
            </a:r>
            <a:br/>
            <a:r>
              <a:t> environment changes.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Information Guided Zero-Shot Paraphrase Generation (2201.09107)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Zhe Lin,Xiaojun Wan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https://arxiv.org/pdf/2201.09107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Zero-shot paraphrase generation has drawn much attention as the large-scale high-quality paraphrase corpus is </a:t>
            </a:r>
            <a:br/>
            <a:r>
              <a:t> limited. Back-translation, also known as the pivot-based method, is typical to this end. Several works leverage </a:t>
            </a:r>
            <a:br/>
            <a:r>
              <a:t> different information as "pivot" such as language, semantic representation and so on. In this paper, we explore </a:t>
            </a:r>
            <a:br/>
            <a:r>
              <a:t> using visual information such as image as the "pivot" of back-translation. Different with the pipeline </a:t>
            </a:r>
            <a:br/>
            <a:r>
              <a:t> back-translation method, we propose visual information guided zero-shot paraphrase generation (ViPG) based only </a:t>
            </a:r>
            <a:br/>
            <a:r>
              <a:t> on paired image-caption data. It jointly trains an image captioning model and a paraphrasing model and leverage the </a:t>
            </a:r>
            <a:br/>
            <a:r>
              <a:t> image captioning model to guide the training of the paraphrasing model. Both automatic evaluation and human </a:t>
            </a:r>
            <a:br/>
            <a:r>
              <a:t> evaluation show our model can generate paraphrase with good relevancy, fluency and diversity, and image is a </a:t>
            </a:r>
            <a:br/>
            <a:r>
              <a:t> promising kind of pivot for zero-shot paraphrase generation.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OBoW: Online Bag-of-Visual-Words Generation for Self-Supervised Learning (2012.11552)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Spyros Gidaris,Andrei Bursuc,Gilles Puy,Nikos Komodakis,Matthieu Cord,Patrick Pérez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https://arxiv.org/pdf/2012.11552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Learning image representations without human supervision is an important and active research field. Several </a:t>
            </a:r>
            <a:br/>
            <a:r>
              <a:t> recent approaches have successfully leveraged the idea of making such a representation invariant under different </a:t>
            </a:r>
            <a:br/>
            <a:r>
              <a:t> types of perturbations, especially via contrastive-based instance discrimination training. Although effective </a:t>
            </a:r>
            <a:br/>
            <a:r>
              <a:t> visual representations should indeed exhibit such invariances, there are other important characteristics, such </a:t>
            </a:r>
            <a:br/>
            <a:r>
              <a:t> as encoding contextual reasoning skills, for which alternative reconstruction-based approaches might be better </a:t>
            </a:r>
            <a:br/>
            <a:r>
              <a:t> suited.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CVPR2021. Code at https://github.com/valeoai/obow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Combining Similarity and Adversarial Learning to Generate Visual Explanation: Application to Medical </a:t>
            </a:r>
            <a:br/>
            <a:r>
              <a:t> Image Classification (2012.07332)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Martin Charachon,Céline Hudelot,Paul-Henry Cournède,Camille Ruppli,Roberto Ardon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https://arxiv.org/pdf/2012.07332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Explaining decisions of black-box classifiers is paramount in sensitive domains such as medical imaging since </a:t>
            </a:r>
            <a:br/>
            <a:r>
              <a:t> clinicians confidence is necessary for adoption. Various explanation approaches have been proposed, among which </a:t>
            </a:r>
            <a:br/>
            <a:r>
              <a:t> perturbation based approaches are very promising. Within this class of methods, we leverage a learning framework to </a:t>
            </a:r>
            <a:br/>
            <a:r>
              <a:t> produce our visual explanations method. From a given classifier, we train two generators to produce from an input </a:t>
            </a:r>
            <a:br/>
            <a:r>
              <a:t> image the so called similar and adversarial images. The similar image shall be classified as the input image whereas </a:t>
            </a:r>
            <a:br/>
            <a:r>
              <a:t> the adversarial shall not. Visual explanation is built as the difference between these two generated images. Using </a:t>
            </a:r>
            <a:br/>
            <a:r>
              <a:t> metrics from the literature, our method outperforms state-of-the-art approaches. The proposed approach is </a:t>
            </a:r>
            <a:br/>
            <a:r>
              <a:t> model-agnostic and has a low computation burden at prediction time. Thus, it is adapted for real-time systems. </a:t>
            </a:r>
            <a:br/>
            <a:r>
              <a:t> Finally, we show that random geometric augmentations applied to the original image play a regularization role that </a:t>
            </a:r>
            <a:br/>
            <a:r>
              <a:t> improves several previously proposed explanation methods. We validate our approach on a large chest X-ray </a:t>
            </a:r>
            <a:br/>
            <a:r>
              <a:t> database.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be published in ICPR 2020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Concept Generalization in Visual Representation Learning (2012.05649)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Mert Bulent Sariyildiz,Yannis Kalantidis,Diane Larlus,Karteek Alahari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https://arxiv.org/pdf/2012.05649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Measuring concept generalization, i.e., the extent to which models trained on a set of (seen) visual concepts can be </a:t>
            </a:r>
            <a:br/>
            <a:r>
              <a:t> leveraged to recognize a new set of (unseen) concepts, is a popular way of evaluating visual representations, </a:t>
            </a:r>
            <a:br/>
            <a:r>
              <a:t> especially in a self-supervised learning framework. Nonetheless, the choice of unseen concepts for such an </a:t>
            </a:r>
            <a:br/>
            <a:r>
              <a:t> evaluation is usually made arbitrarily, and independently from the seen concepts used to train representations, </a:t>
            </a:r>
            <a:br/>
            <a:r>
              <a:t> thus ignoring any semantic relationships between the two. In this paper, we argue that the semantic relationships </a:t>
            </a:r>
            <a:br/>
            <a:r>
              <a:t> between seen and unseen concepts affect generalization performance and propose ImageNet-CoG, a novel benchmark on </a:t>
            </a:r>
            <a:br/>
            <a:r>
              <a:t> the ImageNet-21K (IN-21K) dataset that enables measuring concept generalization in a principled way. Our </a:t>
            </a:r>
            <a:br/>
            <a:r>
              <a:t> benchmark leverages expert knowledge that comes from WordNet in order to define a sequence of unseen IN-21K concept </a:t>
            </a:r>
            <a:br/>
            <a:r>
              <a:t> sets that are semantically more and more distant from the ImageNet-1K (IN-1K) subset, a ubiquitous training set. </a:t>
            </a:r>
            <a:br/>
            <a:r>
              <a:t> This allows us to benchmark visual representations learned on IN-1K out-of-the box. We conduct a large-scale study </a:t>
            </a:r>
            <a:br/>
            <a:r>
              <a:t> encompassing 31 convolution and transformer-based models and show how different architectures, levels of </a:t>
            </a:r>
            <a:br/>
            <a:r>
              <a:t> supervision, regularization techniques and use of web data impact the concept generalization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ICCV 2021. See our project website: https://europe.naverlabs.com/cog-benchmark for code and ImageNet-CoG level files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Perception Generalization for Vision-and-Language Navigation via Meta-Learning (2012.05446)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Ting Wang,Zongkai Wu,Donglin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https://arxiv.org/pdf/2012.05446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Vision-and-language navigation (VLN) is a challenging task that requires an agent to navigate in real-world </a:t>
            </a:r>
            <a:br/>
            <a:r>
              <a:t> environments by understanding natural language instructions and visual information received in real-time. Prior </a:t>
            </a:r>
            <a:br/>
            <a:r>
              <a:t> works have implemented VLN tasks on continuous environments or physical robots, all of which use a fixed camera </a:t>
            </a:r>
            <a:br/>
            <a:r>
              <a:t> configuration due to the limitations of datasets, such as 1.5 meters height, 90 degrees horizontal field of view </a:t>
            </a:r>
            <a:br/>
            <a:r>
              <a:t> (HFOV), etc. However, real-life robots with different purposes have multiple camera configurations, and the huge </a:t>
            </a:r>
            <a:br/>
            <a:r>
              <a:t> gap in visual information makes it difficult to directly transfer the learned navigation model between various </a:t>
            </a:r>
            <a:br/>
            <a:r>
              <a:t> robots. In this paper, we propose a visual perception generalization strategy based on meta-learning, which </a:t>
            </a:r>
            <a:br/>
            <a:r>
              <a:t> enables the agent to fast adapt to a new camera configuration with a few shots. In the training phase, we first locate </a:t>
            </a:r>
            <a:br/>
            <a:r>
              <a:t> the generalization problem to the visual perception module, and then compare two meta-learning algorithms for </a:t>
            </a:r>
            <a:br/>
            <a:r>
              <a:t> better generalization in seen and unseen environments. One of them uses the Model-Agnostic Meta-Learning (MAML) </a:t>
            </a:r>
            <a:br/>
            <a:r>
              <a:t> algorithm that requires a few shot adaptation, and the other refers to a metric-based meta-learning method with a </a:t>
            </a:r>
            <a:br/>
            <a:r>
              <a:t> feature-wise affine transformation layer. The experiment results show that our strategy successfully adapts the </a:t>
            </a:r>
            <a:br/>
            <a:r>
              <a:t> learned navigation model to a new camera configuration, and the two algorithms show their advantages in seen and </a:t>
            </a:r>
            <a:br/>
            <a:r>
              <a:t> unseen environments respectively.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pages, 4 figures, preprinted version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Shimon the Robot Film Composer and DeepScore: An LSTM for Generation of Film Scores based on Visual </a:t>
            </a:r>
            <a:br/>
            <a:r>
              <a:t> Analysis (2011.07953)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Richard Savery,Gil Weinberg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https://arxiv.org/pdf/2011.07953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Composing for a film requires developing an understanding of the film, its characters and the film aesthetic choices </a:t>
            </a:r>
            <a:br/>
            <a:r>
              <a:t> made by the director. We propose using existing visual analysis systems as a core technology for film music </a:t>
            </a:r>
            <a:br/>
            <a:r>
              <a:t> generation. We extract film features including main characters and their emotions to develop a computer </a:t>
            </a:r>
            <a:br/>
            <a:r>
              <a:t> understanding of the film's narrative arc. This arc is combined with visually analyzed director aesthetic choices </a:t>
            </a:r>
            <a:br/>
            <a:r>
              <a:t> including pacing and levels of movement. Two systems are presented, the first using a robotic film composer and </a:t>
            </a:r>
            <a:br/>
            <a:r>
              <a:t> marimbist to generate film scores in real-time performance. The second software-based system builds on the results </a:t>
            </a:r>
            <a:br/>
            <a:r>
              <a:t> from the robot film composer to create narrative driven film scores.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Computer Simulation of Musical Creativity, 20th-22nd August, University College Dublin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Documentation Generation as Information Visualization (2011.05600)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Will Crichton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https://arxiv.org/pdf/2011.05600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Automatic documentation generation tools, or auto docs, are widely used to visualize information about APIs. </a:t>
            </a:r>
            <a:br/>
            <a:r>
              <a:t> However, each auto doc tool comes with its own unique representation of API information. In this paper, I use an </a:t>
            </a:r>
            <a:br/>
            <a:r>
              <a:t> information visualization analysis of auto docs to generate potential design principles for improving their </a:t>
            </a:r>
            <a:br/>
            <a:r>
              <a:t> usability. Developers use auto docs as a reference by looking up relevant API primitives given partial information, </a:t>
            </a:r>
            <a:br/>
            <a:r>
              <a:t> or leads, about its name, type, or behavior. I discuss how auto docs can better support searching and scanning on these </a:t>
            </a:r>
            <a:br/>
            <a:r>
              <a:t> leads, e.g. by providing more information-dense visualizations of method signatures.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appear at PLATEAU @ SPLASH 2020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Zero-Shot Terrain Generalization for Visual Locomotion Policies (2011.05513)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Alejandro Escontrela,George Yu,Peng Xu,Atil Iscen,Jie Tan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https://arxiv.org/pdf/2011.05513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Legged robots have unparalleled mobility on unstructured terrains. However, it remains an open challenge to design </a:t>
            </a:r>
            <a:br/>
            <a:r>
              <a:t> locomotion controllers that can operate in a large variety of environments. In this paper, we address this challenge </a:t>
            </a:r>
            <a:br/>
            <a:r>
              <a:t> of automatically learning locomotion controllers that can generalize to a diverse collection of terrains often </a:t>
            </a:r>
            <a:br/>
            <a:r>
              <a:t> encountered in the real world. We frame this challenge as a multi-task reinforcement learning problem and define </a:t>
            </a:r>
            <a:br/>
            <a:r>
              <a:t> each task as a type of terrain that the robot needs to traverse. We propose an end-to-end learning approach that makes </a:t>
            </a:r>
            <a:br/>
            <a:r>
              <a:t> direct use of the raw exteroceptive inputs gathered from a simulated 3D LiDAR sensor, thus circumventing the need for </a:t>
            </a:r>
            <a:br/>
            <a:r>
              <a:t> ground-truth heightmaps or preprocessing of perception information. As a result, the learned controller </a:t>
            </a:r>
            <a:br/>
            <a:r>
              <a:t> demonstrates excellent zero-shot generalization capabilities and can navigate 13 different environments, </a:t>
            </a:r>
            <a:br/>
            <a:r>
              <a:t> including stairs, rugged land, cluttered offices, and indoor spaces with humans.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Refer, Reuse, Reduce: Generating Subsequent References in Visual and Conversational Contexts (2011.04554)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Ece Takmaz,Mario Giulianelli,Sandro Pezzelle,Arabella Sinclair,Raquel Fernández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https://arxiv.org/pdf/2011.04554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Dialogue participants often refer to entities or situations repeatedly within a conversation, which contributes </a:t>
            </a:r>
            <a:br/>
            <a:r>
              <a:t> to its cohesiveness. Subsequent references exploit the common ground accumulated by the interlocutors and hence </a:t>
            </a:r>
            <a:br/>
            <a:r>
              <a:t> have several interesting properties, namely, they tend to be shorter and reuse expressions that were effective in </a:t>
            </a:r>
            <a:br/>
            <a:r>
              <a:t> previous mentions. In this paper, we tackle the generation of first and subsequent references in visually grounded </a:t>
            </a:r>
            <a:br/>
            <a:r>
              <a:t> dialogue. We propose a generation model that produces referring utterances grounded in both the visual and the </a:t>
            </a:r>
            <a:br/>
            <a:r>
              <a:t> conversational context. To assess the referring effectiveness of its output, we also implement a reference </a:t>
            </a:r>
            <a:br/>
            <a:r>
              <a:t> resolution system. Our experiments and analyses show that the model produces better, more effective referring </a:t>
            </a:r>
            <a:br/>
            <a:r>
              <a:t> utterances than a model not grounded in the dialogue context, and generates subsequent references that exhibit </a:t>
            </a:r>
            <a:br/>
            <a:r>
              <a:t> linguistic patterns akin to humans.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In Proceedings of the 2020 Conference on Empirical Methods in Natural Language Processing (EMNLP 2020)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Robust Visual Tracking via Statistical Positive Sample Generation and Gradient Aware Learning (2011.04260)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Lijian Lin,Haosheng Chen,Yanjie Liang,Yan Yan,Hanzi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https://arxiv.org/pdf/2011.04260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Convolutional Neural Network (CNN) based trackers have achieved state-of-the-art performance on </a:t>
            </a:r>
            <a:br/>
            <a:r>
              <a:t> multiple benchmark datasets. Most of these trackers train a binary classifier to distinguish the target from its </a:t>
            </a:r>
            <a:br/>
            <a:r>
              <a:t> background. However, they suffer from two limitations. Firstly, these trackers cannot effectively handle </a:t>
            </a:r>
            <a:br/>
            <a:r>
              <a:t> significant appearance variations due to the limited number of positive samples. Secondly, there exists a </a:t>
            </a:r>
            <a:br/>
            <a:r>
              <a:t> significant imbalance of gradient contributions between easy and hard samples, where the easy samples usually </a:t>
            </a:r>
            <a:br/>
            <a:r>
              <a:t> dominate the computation of gradient. In this paper, we propose a robust tracking method via Statistical Positive </a:t>
            </a:r>
            <a:br/>
            <a:r>
              <a:t> sample generation and Gradient Aware learning (SPGA) to address the above two limitations. To enrich the diversity </a:t>
            </a:r>
            <a:br/>
            <a:r>
              <a:t> of positive samples, we present an effective and efficient statistical positive sample generation algorithm to </a:t>
            </a:r>
            <a:br/>
            <a:r>
              <a:t> generate positive samples in the feature space. Furthermore, to handle the issue of imbalance between easy and hard </a:t>
            </a:r>
            <a:br/>
            <a:r>
              <a:t> samples, we propose a gradient sensitive loss to harmonize the gradient contributions between easy and hard </a:t>
            </a:r>
            <a:br/>
            <a:r>
              <a:t> samples. Extensive experiments on three challenging benchmark datasets including OTB50, OTB100 and VOT2016 </a:t>
            </a:r>
            <a:br/>
            <a:r>
              <a:t> demonstrate that the proposed SPGA performs favorably against several state-of-the-art trackers.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ACM MM Asia2019    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DeepOpht: Medical Report Generation for Retinal Images via Deep Models and Visual Explanation (2011.00569)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Jia-Hong Huang,Chao-Han Huck Yang,Fangyu Liu,Meng Tian,Yi-Chieh Liu,Ting-Wei Wu,I-Hung Lin,Kang Wang,Hiromasa Morikawa,Hernghua Chang,Jesper Tegner,Marcel Worring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https://arxiv.org/pdf/2011.00569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propose an AI-based method that intends to improve the conventional retinal disease treatment </a:t>
            </a:r>
            <a:br/>
            <a:r>
              <a:t> procedure and help ophthalmologists increase diagnosis efficiency and accuracy. The proposed method is composed </a:t>
            </a:r>
            <a:br/>
            <a:r>
              <a:t> of a deep neural networks-based (DNN-based) module, including a retinal disease identifier and clinical </a:t>
            </a:r>
            <a:br/>
            <a:r>
              <a:t> description generator, and a DNN visual explanation module. To train and validate the effectiveness of our </a:t>
            </a:r>
            <a:br/>
            <a:r>
              <a:t> DNN-based module, we propose a large-scale retinal disease image dataset. Also, as ground truth, we provide a </a:t>
            </a:r>
            <a:br/>
            <a:r>
              <a:t> retinal image dataset manually labeled by ophthalmologists to qualitatively show, the proposed AI-based method is </a:t>
            </a:r>
            <a:br/>
            <a:r>
              <a:t> effective. With our experimental results, we show that the proposed method is quantitatively and qualitatively </a:t>
            </a:r>
            <a:br/>
            <a:r>
              <a:t> effective. Our method is capable of creating meaningful retinal image descriptions and visual explanations that </a:t>
            </a:r>
            <a:br/>
            <a:r>
              <a:t> are clinically relevant.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IEEE WACV 2021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Demonstration of PI2: Interactive Visualization Interface Generation for SQL Analysis in Notebook (2201.05664)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Jeffrey Tao,Yiru Chen,Eugene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https://arxiv.org/pdf/2201.05664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demonstrate PI2, the first notebook extension that can automatically generate interactive visualization </a:t>
            </a:r>
            <a:br/>
            <a:r>
              <a:t> interfaces during SQL-based analyses.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H.2; H.5.2             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General Data Analytics with Applications to Visual Information Analysis: A Provable </a:t>
            </a:r>
            <a:br/>
            <a:r>
              <a:t> Backward-Compatible Semisimple Paradigm over T-Algebra (2011.00307)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Liang Liao,Stephen John Maybank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https://arxiv.org/pdf/2011.00307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consider a novel backward-compatible paradigm of general data analytics over a recently-reported semisimple </a:t>
            </a:r>
            <a:br/>
            <a:r>
              <a:t> algebra (called t-algebra). We study the abstract algebraic framework over the t-algebra by representing the </a:t>
            </a:r>
            <a:br/>
            <a:r>
              <a:t> elements of t-algebra by fix-sized multi-way arrays of complex numbers and the algebraic structure over the </a:t>
            </a:r>
            <a:br/>
            <a:r>
              <a:t> t-algebra by a collection of direct-product constituents. Over the t-algebra, many algorithms are generalized in a </a:t>
            </a:r>
            <a:br/>
            <a:r>
              <a:t> straightforward manner using this new semisimple paradigm. To demonstrate the new paradigm's performance and its </a:t>
            </a:r>
            <a:br/>
            <a:r>
              <a:t> backward-compatibility, we generalize some canonical algorithms for visual pattern analysis. Experiments on </a:t>
            </a:r>
            <a:br/>
            <a:r>
              <a:t> public datasets show that the generalized algorithms compare favorably with their canonical counterparts.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38 page, 12 figures. two typos are removed. Official code repository: https://github.com/liaoliang2020/talgebra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Visualizing Quasiparticles from Quantum Entanglement for general 1D phases (2010.15137)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Elisabeth Wybo,Frank Pollmann,S. L. Sondhi,Yizhi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https://arxiv.org/pdf/2010.15137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present a quantum information framework for the entanglement behavior of the low energy </a:t>
            </a:r>
            <a:br/>
            <a:r>
              <a:t> quasiparticle (QP) excitations in various quantum phases in one-dimensional (1D) systems. We first establish an </a:t>
            </a:r>
            <a:br/>
            <a:r>
              <a:t> exact correspondence between the correlation matrix and the QP entanglement Hamiltonian for free fermions and find </a:t>
            </a:r>
            <a:br/>
            <a:r>
              <a:t> an extended in-gap state in the QP entanglement Hamiltonian as a consequence of the position uncertainty of the QP. A </a:t>
            </a:r>
            <a:br/>
            <a:r>
              <a:t> more general understanding of such an in-gap state can be extended to a Kramers theorem for the QP entanglement </a:t>
            </a:r>
            <a:br/>
            <a:r>
              <a:t> Hamiltonian, which also applies to strongly interacting systems. Further, we present a set of ubiquitous </a:t>
            </a:r>
            <a:br/>
            <a:r>
              <a:t> entanglement spectrum features, dubbed entanglement fragmentation, conditional mutual information, and </a:t>
            </a:r>
            <a:br/>
            <a:r>
              <a:t> measurement induced non-local entanglement for QPs in 1D symmetry protected topological phases. Our result thus </a:t>
            </a:r>
            <a:br/>
            <a:r>
              <a:t> provides a new framework to identify different phases of matter in terms of their QP entanglement.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Phys. Rev. B 103, 115120 (2021)    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Beyond VQA: Generating Multi-word Answer and Rationale to Visual Questions (2010.12852)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Radhika Dua,Sai Srinivas Kancheti,Vineeth N Balasubramanian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https://arxiv.org/pdf/2010.12852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is a multi-modal task that aims to measure high-level visual understanding. </a:t>
            </a:r>
            <a:br/>
            <a:r>
              <a:t> Contemporary VQA models are restrictive in the sense that answers are obtained via classification over a limited </a:t>
            </a:r>
            <a:br/>
            <a:r>
              <a:t> vocabulary (in the case of open-ended VQA), or via classification over a set of multiple-choice-type answers. In </a:t>
            </a:r>
            <a:br/>
            <a:r>
              <a:t> this work, we present a completely generative formulation where a multi-word answer is generated for a visual query. </a:t>
            </a:r>
            <a:br/>
            <a:r>
              <a:t> To take this a step forward, we introduce a new task: ViQAR (Visual Question Answering and Reasoning), wherein a model </a:t>
            </a:r>
            <a:br/>
            <a:r>
              <a:t> must generate the complete answer and a rationale that seeks to justify the generated answer. We propose an </a:t>
            </a:r>
            <a:br/>
            <a:r>
              <a:t> end-to-end architecture to solve this task and describe how to evaluate it. We show that our model generates strong </a:t>
            </a:r>
            <a:br/>
            <a:r>
              <a:t> answers and rationales through qualitative and quantitative evaluation, as well as through a human Turing Test.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MULA Workshop, CVPR 2021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Calliope: Automatic Visual Data Story Generation from a Spreadsheet (2010.09975)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Danqing Shi,Xinyue Xu,Fuling Sun,Yang Shi,Nan Cao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https://arxiv.org/pdf/2010.09975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data stories shown in the form of narrative visualizations such as a poster or a data video, are frequently used </a:t>
            </a:r>
            <a:br/>
            <a:r>
              <a:t> in data-oriented storytelling to facilitate the understanding and memorization of the story content. Although </a:t>
            </a:r>
            <a:br/>
            <a:r>
              <a:t> useful, technique barriers, such as data analysis, visualization, and scripting, make the generation of a visual </a:t>
            </a:r>
            <a:br/>
            <a:r>
              <a:t> data story difficult. Existing authoring tools rely on users' skills and experiences, which are usually </a:t>
            </a:r>
            <a:br/>
            <a:r>
              <a:t> inefficient and still difficult. In this paper, we introduce a novel visual data story generating system, Calliope, </a:t>
            </a:r>
            <a:br/>
            <a:r>
              <a:t> which creates visual data stories from an input spreadsheet through an automatic process and facilities the easy </a:t>
            </a:r>
            <a:br/>
            <a:r>
              <a:t> revision of the generated story based on an online story editor. Particularly, Calliope incorporates a new </a:t>
            </a:r>
            <a:br/>
            <a:r>
              <a:t> logic-oriented Monte Carlo tree search algorithm that explores the data space given by the input spreadsheet to </a:t>
            </a:r>
            <a:br/>
            <a:r>
              <a:t> progressively generate story pieces (i.e., data facts) and organize them in a logical order. The importance of data </a:t>
            </a:r>
            <a:br/>
            <a:r>
              <a:t> facts is measured based on information theory, and each data fact is visualized in a chart and captioned by an </a:t>
            </a:r>
            <a:br/>
            <a:r>
              <a:t> automatically generated description. We evaluate the proposed technique through three example stories, two </a:t>
            </a:r>
            <a:br/>
            <a:r>
              <a:t> controlled experiments, and a series of interviews with 10 domain experts. Our evaluation shows that Calliope is </a:t>
            </a:r>
            <a:br/>
            <a:r>
              <a:t> beneficial to efficient visual data story generation.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Measuring Visual Generalization in Continuous Control from Pixels (2010.06740)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Jake Grigsby,Yanjun Qi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https://arxiv.org/pdf/2010.06740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Self-supervised learning and data augmentation have significantly reduced the performance gap between state and </a:t>
            </a:r>
            <a:br/>
            <a:r>
              <a:t> image-based reinforcement learning agents in continuous control tasks. However, it is still unclear whether </a:t>
            </a:r>
            <a:br/>
            <a:r>
              <a:t> current techniques can face a variety of visual conditions required by real-world environments. We propose a </a:t>
            </a:r>
            <a:br/>
            <a:r>
              <a:t> challenging benchmark that tests agents' visual generalization by adding graphical variety to existing </a:t>
            </a:r>
            <a:br/>
            <a:r>
              <a:t> continuous control domains. Our empirical analysis shows that current methods struggle to generalize across a </a:t>
            </a:r>
            <a:br/>
            <a:r>
              <a:t> diverse set of visual changes, and we examine the specific factors of variation that make these tasks difficult. We </a:t>
            </a:r>
            <a:br/>
            <a:r>
              <a:t> find that data augmentation techniques outperform self-supervised learning approaches and that more significant </a:t>
            </a:r>
            <a:br/>
            <a:r>
              <a:t> image transformations provide better visual generalization \footnote{The benchmark and our augmented </a:t>
            </a:r>
            <a:br/>
            <a:r>
              <a:t> actor-critic implementation are open-sourced @ https://github.com/QData/dmc_remastered)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 total of 20 pages, 8 pages as the main text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Understanding Sample Variance in Visually Grounded Language Generation: Evaluations and </a:t>
            </a:r>
            <a:br/>
            <a:r>
              <a:t> Observations (2010.03644)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Wanrong Zhu,Xin Eric Wang,Pradyumna Narayana,Kazoo Sone,Sugato Basu,William Yang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https://arxiv.org/pdf/2010.03644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major challenge in visually grounded language generation is to build robust benchmark datasets and models that can </a:t>
            </a:r>
            <a:br/>
            <a:r>
              <a:t> generalize well in real-world settings. To do this, it is critical to ensure that our evaluation protocols are </a:t>
            </a:r>
            <a:br/>
            <a:r>
              <a:t> correct, and benchmarks are reliable. In this work, we set forth to design a set of experiments to understand an </a:t>
            </a:r>
            <a:br/>
            <a:r>
              <a:t> important but often ignored problem in visually grounded language generation: given that humans have different </a:t>
            </a:r>
            <a:br/>
            <a:r>
              <a:t> utilities and visual attention, how will the sample variance in multi-reference datasets affect the models' </a:t>
            </a:r>
            <a:br/>
            <a:r>
              <a:t> performance? Empirically, we study several multi-reference datasets and corresponding vision-and-language </a:t>
            </a:r>
            <a:br/>
            <a:r>
              <a:t> tasks. We show that it is of paramount importance to report variance in experiments; that human-generated </a:t>
            </a:r>
            <a:br/>
            <a:r>
              <a:t> references could vary drastically in different datasets/tasks, revealing the nature of each task; that </a:t>
            </a:r>
            <a:br/>
            <a:r>
              <a:t> metric-wise, CIDEr has shown systematically larger variances than others. Our evaluations on </a:t>
            </a:r>
            <a:br/>
            <a:r>
              <a:t> reference-per-instance shed light on the design of reliable datasets in the future.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 2020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Space-Time Computation and Visualization of the Electromagnetic Fields and Potentials Generated by </a:t>
            </a:r>
            <a:br/>
            <a:r>
              <a:t> Moving Point Charges (2010.01558)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Matthew J. Filipovich,Stephen Hughes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https://arxiv.org/pdf/2010.01558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computational methodology to directly calculate and visualize the directional components of the </a:t>
            </a:r>
            <a:br/>
            <a:r>
              <a:t> Coulomb, radiation, and total electromagnetic fields, as well as the scalar and vector potentials, generated by </a:t>
            </a:r>
            <a:br/>
            <a:r>
              <a:t> moving point charges in arbitrary motion with varying speeds. Our method explicitly calculates the retarded time of </a:t>
            </a:r>
            <a:br/>
            <a:r>
              <a:t> the point charge along a discretized grid which is then used to determine the fields and potentials. The </a:t>
            </a:r>
            <a:br/>
            <a:r>
              <a:t> computational approach, implemented in Python, provides an intuitive understanding of the electromagnetic waves </a:t>
            </a:r>
            <a:br/>
            <a:r>
              <a:t> generated by moving point charges and can be used as a pedagogical tool for undergraduate and graduate-level </a:t>
            </a:r>
            <a:br/>
            <a:r>
              <a:t> electromagnetic theory courses. Our computer code, freely available for download, can also approximate </a:t>
            </a:r>
            <a:br/>
            <a:r>
              <a:t> complicated time-varying continuous charge and current densities, and can be used in conjunction with grid-based </a:t>
            </a:r>
            <a:br/>
            <a:r>
              <a:t> numerical modeling methods to solve real-world computational electromagnetics problems, such as experiments </a:t>
            </a:r>
            <a:br/>
            <a:r>
              <a:t> with high-energy electron sources. We simulate and discuss several interesting example applications and lab </a:t>
            </a:r>
            <a:br/>
            <a:r>
              <a:t> experiments including electric and magnetic dipoles, oscillating and linear accelerating point charges, </a:t>
            </a:r>
            <a:br/>
            <a:r>
              <a:t> synchrotron radiation, and Bremsstrahlung.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9 pages, 15 figures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Target-Driven Visual Navigation in Indoor Scenes via Generative Imitation Learning (2009.14509)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Qiaoyun Wu,Xiaoxi Gong,Kai Xu,Dinesh Manocha,Jingxuan Dong,Jun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https://arxiv.org/pdf/2009.14509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target-driven navigation system to improve mapless visual navigation in indoor scenes. Our method </a:t>
            </a:r>
            <a:br/>
            <a:r>
              <a:t> takes a multi-view observation of a robot and a target as inputs at each time step to provide a sequence of actions that </a:t>
            </a:r>
            <a:br/>
            <a:r>
              <a:t> move the robot to the target without relying on odometry or GPS at runtime. The system is learned by optimizing a </a:t>
            </a:r>
            <a:br/>
            <a:r>
              <a:t> combinational objective encompassing three key designs. First, we propose that an agent conceives the next </a:t>
            </a:r>
            <a:br/>
            <a:r>
              <a:t> observation before making an action decision. This is achieved by learning a variational generative module from </a:t>
            </a:r>
            <a:br/>
            <a:r>
              <a:t> expert demonstrations. We then propose predicting static collision in advance, as an auxiliary task to improve </a:t>
            </a:r>
            <a:br/>
            <a:r>
              <a:t> safety during navigation. Moreover, to alleviate the training data imbalance problem of termination action </a:t>
            </a:r>
            <a:br/>
            <a:r>
              <a:t> prediction, we also introduce a target checking module to differentiate from augmenting navigation policy with a </a:t>
            </a:r>
            <a:br/>
            <a:r>
              <a:t> termination action. The three proposed designs all contribute to the improved training data efficiency, static </a:t>
            </a:r>
            <a:br/>
            <a:r>
              <a:t> collision avoidance, and navigation generalization performance, resulting in a novel target-driven mapless </a:t>
            </a:r>
            <a:br/>
            <a:r>
              <a:t> navigation system. Through experiments on a TurtleBot, we provide evidence that our model can be integrated into a </a:t>
            </a:r>
            <a:br/>
            <a:r>
              <a:t> robotic system and navigate in the real world. Videos and models can be found in the supplementary material.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accepted by IEEE Robotics and Automation Letters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3D Primitives Gpgpu Generation for Volume Visualization in 3D Graphics Systems (2009.09500)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Anas M. Al-Oraiqat,Sergii A. Zori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https://arxiv.org/pdf/2009.09500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article discusses the study of 3D graphic volume primitive computer system generation (3D segments) based on </a:t>
            </a:r>
            <a:br/>
            <a:r>
              <a:t> General Purpose Graphics Processing Unit (GPGPU) technology for 3D volume visualization systems. It is based on the </a:t>
            </a:r>
            <a:br/>
            <a:r>
              <a:t> general method of Volume 3D primitive generation and an algorithm for the voxelization of 3D lines, previously </a:t>
            </a:r>
            <a:br/>
            <a:r>
              <a:t> proposed and studied by the authors. We considered the Compute Unified Device Architect (CUDA) implementation of a </a:t>
            </a:r>
            <a:br/>
            <a:r>
              <a:t> parametric method for generating 3D line segments and characteristics of generation on modern Graphics Processing </a:t>
            </a:r>
            <a:br/>
            <a:r>
              <a:t> Units. Experiments on the test bench showed the relative inefficiency of generating a single 3D line segment and the </a:t>
            </a:r>
            <a:br/>
            <a:r>
              <a:t> efficiency of generating both fixed and arbitrary length of 3D segments on a Graphics Processing Unit (GPU). </a:t>
            </a:r>
            <a:br/>
            <a:r>
              <a:t> Experimental studies have proven the effectiveness and the quality of produced solutions by our method, when </a:t>
            </a:r>
            <a:br/>
            <a:r>
              <a:t> compared to existing state-of-the-art approaches.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journal of king abdulaziz university computing and information technology sciences, Vol. 9, issue 2, 2020      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Deriving Visual Semantics from Spatial Context: An Adaptation of LSA and Word2Vec to generate Object and </a:t>
            </a:r>
            <a:br/>
            <a:r>
              <a:t> Scene Embeddings from Images (2009.09384)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Matthias S. Treder,Juan Mayor-Torres,Christoph Teufel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https://arxiv.org/pdf/2009.09384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Embeddings are an important tool for the representation of word meaning. Their effectiveness rests on the </a:t>
            </a:r>
            <a:br/>
            <a:r>
              <a:t> distributional hypothesis: words that occur in the same context carry similar semantic information. Here, we adapt </a:t>
            </a:r>
            <a:br/>
            <a:r>
              <a:t> this approach to index visual semantics in images of scenes. To this end, we formulate a distributional hypothesis </a:t>
            </a:r>
            <a:br/>
            <a:r>
              <a:t> for objects and scenes: Scenes that contain the same objects (object context) are semantically related. Similarly, </a:t>
            </a:r>
            <a:br/>
            <a:r>
              <a:t> objects that appear in the same spatial context (within a scene or subregions of a scene) are semantically related. We </a:t>
            </a:r>
            <a:br/>
            <a:r>
              <a:t> develop two approaches for learning object and scene embeddings from annotated images. In the first approach, we </a:t>
            </a:r>
            <a:br/>
            <a:r>
              <a:t> adapt LSA and Word2vec's Skipgram and CBOW models to generate two sets of embeddings from object co-occurrences in </a:t>
            </a:r>
            <a:br/>
            <a:r>
              <a:t> whole images, one for objects and one for scenes. The representational space spanned by these embeddings suggests </a:t>
            </a:r>
            <a:br/>
            <a:r>
              <a:t> that the distributional hypothesis holds for images. In an initial application of this approach, we show that our </a:t>
            </a:r>
            <a:br/>
            <a:r>
              <a:t> image-based embeddings improve scene classification models such as ResNet18 and VGG-11 (3.72\% improvement on </a:t>
            </a:r>
            <a:br/>
            <a:r>
              <a:t> Top5 accuracy, 4.56\% improvement on Top1 accuracy). In the second approach, rather than analyzing whole images of </a:t>
            </a:r>
            <a:br/>
            <a:r>
              <a:t> scenes, we focus on co-occurrences of objects within subregions of an image. We illustrate that this method yields a </a:t>
            </a:r>
            <a:br/>
            <a:r>
              <a:t> sensible hierarchical decomposition of a scene into collections of semantically related objects. Overall, these </a:t>
            </a:r>
            <a:br/>
            <a:r>
              <a:t> results suggest that object and scene embeddings from object co-occurrences and spatial context yield </a:t>
            </a:r>
            <a:br/>
            <a:r>
              <a:t> semantically meaningful representations as well as computational improvements for downstream applications such </a:t>
            </a:r>
            <a:br/>
            <a:r>
              <a:t> as scene classification.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