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926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691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6.07689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4478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2399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3654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2681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8531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8276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582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5358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214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543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797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518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4406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0680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3238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8029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3506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1544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0904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9661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723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5067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4927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12021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7212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6546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3438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4127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3488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1804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4300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114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2202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05636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13225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10283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8066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4.02330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13942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3.00020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05918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2.04811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742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7396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1.00529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1528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11134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09486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2.05446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9304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7526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6775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3644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299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10.02806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14259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10370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08700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9.01399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8.10723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8.05122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7.14626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7.11668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7.08037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1819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7.06198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6.09199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6.06105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6.01131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5.11017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5.07327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5.03257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5.00619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4.14603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4.14166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985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4.03744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3.12739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2.06701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001.11604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2.11872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2.02256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2.00336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1.05546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1.03738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1.02683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926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0.04887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10.01210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9.10407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9.05365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9.04499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8.01699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8.00681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8.00277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7.11751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1907.08501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Guiding Visual Attention with Language Specification (2202.08926)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Suzanne Petryk,Lisa Dunlap,Keyan Nasseri,Joseph Gonzalez,Trevor Darrell,Anna Rohrbach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https://arxiv.org/pdf/2202.08926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real world challenges typically define visual categories with language words or phrases, most visual </a:t>
            </a:r>
            <a:br/>
            <a:r>
              <a:t> classification methods define categories with numerical indices. However, the language specification of the </a:t>
            </a:r>
            <a:br/>
            <a:r>
              <a:t> classes provides an especially useful prior for biased and noisy datasets, where it can help disambiguate what </a:t>
            </a:r>
            <a:br/>
            <a:r>
              <a:t> features are task-relevant. Recently, large-scale multimodal models have been shown to recognize a wide variety of </a:t>
            </a:r>
            <a:br/>
            <a:r>
              <a:t> high-level concepts from a language specification even without additional image training data, but they are often </a:t>
            </a:r>
            <a:br/>
            <a:r>
              <a:t> unable to distinguish classes for more fine-grained tasks. CNNs, in contrast, can extract subtle image features </a:t>
            </a:r>
            <a:br/>
            <a:r>
              <a:t> that are required for fine-grained discrimination, but will overfit to any bias or noise in datasets. Our insight is </a:t>
            </a:r>
            <a:br/>
            <a:r>
              <a:t> to use high-level language specification as advice for constraining the classification evidence to task-relevant </a:t>
            </a:r>
            <a:br/>
            <a:r>
              <a:t> features, instead of distractors. To do this, we ground task-relevant words or phrases with attention maps from a </a:t>
            </a:r>
            <a:br/>
            <a:r>
              <a:t> pretrained large-scale model. We then use this grounding to supervise a classifier's spatial attention away from </a:t>
            </a:r>
            <a:br/>
            <a:r>
              <a:t> distracting context. We show that supervising spatial attention in this way improves performance on </a:t>
            </a:r>
            <a:br/>
            <a:r>
              <a:t> classification tasks with biased and noisy data, including about 3-15% worst-group accuracy improvements and </a:t>
            </a:r>
            <a:br/>
            <a:r>
              <a:t> 41-45% relative improvements on fairness metrics.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pages, 9 figures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CLEVR3D: Compositional Language and Elementary Visual Reasoning for Question Answering in 3D </a:t>
            </a:r>
            <a:br/>
            <a:r>
              <a:t> Real-World Scenes (2112.11691)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 Yan,Zhihao Yuan,Yuhao Du,Yinghong Liao,Yao Guo,Zhen Li,Shuguang Cui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https://arxiv.org/pdf/2112.11691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3D scene understanding is a relatively emerging research field. In this paper, we introduce the Visual Question </a:t>
            </a:r>
            <a:br/>
            <a:r>
              <a:t> Answering task in 3D real-world scenes (VQA-3D), which aims to answer all possible questions given a 3D scene. To </a:t>
            </a:r>
            <a:br/>
            <a:r>
              <a:t> tackle this problem, the first VQA-3D dataset, namely CLEVR3D, is proposed, which contains 60K questions in 1,129 </a:t>
            </a:r>
            <a:br/>
            <a:r>
              <a:t> real-world scenes. Specifically, we develop a question engine leveraging 3D scene graph structures to generate </a:t>
            </a:r>
            <a:br/>
            <a:r>
              <a:t> diverse reasoning questions, covering the questions of objects' attributes (i.e., size, color, and material) and </a:t>
            </a:r>
            <a:br/>
            <a:r>
              <a:t> their spatial relationships. Built upon this dataset, we further design the first VQA-3D baseline model, </a:t>
            </a:r>
            <a:br/>
            <a:r>
              <a:t> TransVQA3D. The TransVQA3D model adopts well-designed Transformer architectures to achieve superior VQA-3D </a:t>
            </a:r>
            <a:br/>
            <a:r>
              <a:t> performance, compared with the pure language baseline and previous 3D reasoning methods directly applied to 3D </a:t>
            </a:r>
            <a:br/>
            <a:r>
              <a:t> scenarios. Experimental results verify that taking VQA-3D as an auxiliary task can boost the performance of 3D scene </a:t>
            </a:r>
            <a:br/>
            <a:r>
              <a:t> understanding, including scene graph analysis for the node-wise classification and whole-graph recognition.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Expressing Visual Relationships via Language (1906.07689)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 Tan,Franck Dernoncourt,Zhe Lin,Trung Bui,Mohit Bansal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https://arxiv.org/pdf/1906.07689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Describing images with text is a fundamental problem in vision-language research. Current studies in this domain </a:t>
            </a:r>
            <a:br/>
            <a:r>
              <a:t> mostly focus on single image captioning. However, in various real applications (e.g., image editing, difference </a:t>
            </a:r>
            <a:br/>
            <a:r>
              <a:t> interpretation, and retrieval), generating relational captions for two images, can also be very useful. This </a:t>
            </a:r>
            <a:br/>
            <a:r>
              <a:t> important problem has not been explored mostly due to lack of datasets and effective models. To push forward the </a:t>
            </a:r>
            <a:br/>
            <a:r>
              <a:t> research in this direction, we first introduce a new language-guided image editing dataset that contains a large </a:t>
            </a:r>
            <a:br/>
            <a:r>
              <a:t> number of real image pairs with corresponding editing instructions. We then propose a new relational speaker model </a:t>
            </a:r>
            <a:br/>
            <a:r>
              <a:t> based on an encoder-decoder architecture with static relational attention and sequential multi-head attention. </a:t>
            </a:r>
            <a:br/>
            <a:r>
              <a:t> We also extend the model with dynamic relational attention, which calculates visual alignment while decoding. Our </a:t>
            </a:r>
            <a:br/>
            <a:r>
              <a:t> models are evaluated on our newly collected and two public datasets consisting of image pairs annotated with </a:t>
            </a:r>
            <a:br/>
            <a:r>
              <a:t> relationship sentences. Experimental results, based on both automatic and human evaluation, demonstrate that our </a:t>
            </a:r>
            <a:br/>
            <a:r>
              <a:t> model outperforms all baselines and existing methods on all the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ACL 2019 (11 pages)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Prompting Visual-Language Models for Efficient Video Understanding (2112.04478)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 Ju,Tengda Han,Kunhao Zheng,Ya Zhang,Weidi Xie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https://arxiv.org/pdf/2112.04478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Visual-language pre-training has shown great success for learning joint visual-textual representations from </a:t>
            </a:r>
            <a:br/>
            <a:r>
              <a:t> large-scale web data, demonstrating remarkable ability for zero-shot generalisation. This paper presents a </a:t>
            </a:r>
            <a:br/>
            <a:r>
              <a:t> simple method to efficiently adapt one pre-trained visual-language model to novel tasks with minimal training, and </a:t>
            </a:r>
            <a:br/>
            <a:r>
              <a:t> here, we consider video understanding tasks. Specifically, we propose to optimise a few random vectors, termed as </a:t>
            </a:r>
            <a:br/>
            <a:r>
              <a:t> continuous prompt vectors, that convert the novel tasks into the same format as the pre-training objectives. In </a:t>
            </a:r>
            <a:br/>
            <a:r>
              <a:t> addition, to bridge the gap between static images and videos, temporal information is encoded with lightweight </a:t>
            </a:r>
            <a:br/>
            <a:r>
              <a:t> Transformers stacking on top of frame-wise visual features. Experimentally, we conduct extensive ablation </a:t>
            </a:r>
            <a:br/>
            <a:r>
              <a:t> studies to analyse the critical components and necessities. On 9 public benchmarks of action recognition, action </a:t>
            </a:r>
            <a:br/>
            <a:r>
              <a:t> localisation, and text-video retrieval, across closed-set, few-shot, open-set scenarios, we achieve </a:t>
            </a:r>
            <a:br/>
            <a:r>
              <a:t> competitive or state-of-the-art performance to existing methods, despite training significantly fewer </a:t>
            </a:r>
            <a:br/>
            <a:r>
              <a:t> parameters.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Project page: https://ju-chen.github.io/efficient-prompt/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VT-CLIP: Enhancing Vision-Language Models with Visual-guided Texts (2112.02399)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Renrui Zhang,Longtian Qiu,Wei Zhang,Ziyao Zeng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https://arxiv.org/pdf/2112.02399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Vision-Language Pre-training (CLIP) has drown increasing attention recently for its transferable </a:t>
            </a:r>
            <a:br/>
            <a:r>
              <a:t> visual representation learning. Supervised by large-scale image-text pairs, CLIP is able to align paired images </a:t>
            </a:r>
            <a:br/>
            <a:r>
              <a:t> and texts and thus conduct zero-shot recognition in open-vocabulary scenarios. However, there exists semantic gap </a:t>
            </a:r>
            <a:br/>
            <a:r>
              <a:t> between the specific application and generally pre-trained knowledge, which makes the matching sub-optimal on </a:t>
            </a:r>
            <a:br/>
            <a:r>
              <a:t> downstream tasks. In this paper, we propose VT-CLIP to enhance vision-language modeling via visual-guided texts. </a:t>
            </a:r>
            <a:br/>
            <a:r>
              <a:t> Specifically, we guide the text feature to adaptively explore informative regions on the image and aggregate the </a:t>
            </a:r>
            <a:br/>
            <a:r>
              <a:t> visual feature by cross-attention machanism. In this way, the visual-guided text become more semantically </a:t>
            </a:r>
            <a:br/>
            <a:r>
              <a:t> correlated with the image, which greatly benefits the matching process. In few-shot settings, we evaluate our </a:t>
            </a:r>
            <a:br/>
            <a:r>
              <a:t> VT-CLIP on 11 well-known classification datasets and experiment extensive ablation studies to demonstrate the </a:t>
            </a:r>
            <a:br/>
            <a:r>
              <a:t> effectiveness of VT-CLIP. The code will be released soon.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 Language Models Have Beliefs? Methods for Detecting, Updating, and Visualizing Model Beliefs (2111.13654)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Peter Hase,Mona Diab,Asli Celikyilmaz,Xian Li,Zornitsa Kozareva,Veselin Stoyanov,Mohit Bansal,Srinivasan Iyer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https://arxiv.org/pdf/2111.13654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Do language models have beliefs about the world? Dennett (1995) famously argues that even thermostats have beliefs, </a:t>
            </a:r>
            <a:br/>
            <a:r>
              <a:t> on the view that a belief is simply an informational state decoupled from any motivational state. In this paper, we </a:t>
            </a:r>
            <a:br/>
            <a:r>
              <a:t> discuss approaches to detecting when models have beliefs about the world, and we improve on methods for updating </a:t>
            </a:r>
            <a:br/>
            <a:r>
              <a:t> model beliefs to be more truthful, with a focus on methods based on learned optimizers or hypernetworks. Our main </a:t>
            </a:r>
            <a:br/>
            <a:r>
              <a:t> contributions include: (1) new metrics for evaluating belief-updating methods that focus on the logical </a:t>
            </a:r>
            <a:br/>
            <a:r>
              <a:t> consistency of beliefs, (2) a training objective for Sequential, Local, and Generalizing model updates (SLAG) that </a:t>
            </a:r>
            <a:br/>
            <a:r>
              <a:t> improves the performance of learned optimizers, and (3) the introduction of the belief graph, which is a new form of </a:t>
            </a:r>
            <a:br/>
            <a:r>
              <a:t> interface with language models that shows the interdependencies between model beliefs. Our experiments suggest </a:t>
            </a:r>
            <a:br/>
            <a:r>
              <a:t> that models possess belief-like qualities to only a limited extent, but update methods can both fix incorrect model </a:t>
            </a:r>
            <a:br/>
            <a:r>
              <a:t> beliefs and greatly improve their consistency. Although off-the-shelf optimizers are surprisingly strong </a:t>
            </a:r>
            <a:br/>
            <a:r>
              <a:t> belief-updating baselines, our learned optimizers can outperform them in more difficult settings than have been </a:t>
            </a:r>
            <a:br/>
            <a:r>
              <a:t> considered in past work. Code is available at https://github.com/peterbhase/SLAG-Belief-Updating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19 pages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VIOLET : End-to-End Video-Language Transformers with Masked Visual-token Modeling (2111.12681)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Tsu-Jui Fu,Linjie Li,Zhe Gan,Kevin Lin,William Yang Wang,Lijuan Wang,Zicheng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https://arxiv.org/pdf/2111.12681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great challenge in video-language (VidL) modeling lies in the disconnection between fixed video representations </a:t>
            </a:r>
            <a:br/>
            <a:r>
              <a:t> extracted from image/video understanding models and downstream VidL data. Recent studies try to mitigate this </a:t>
            </a:r>
            <a:br/>
            <a:r>
              <a:t> disconnection via end-to-end training. To make it computationally feasible, prior works tend to "imagify" video </a:t>
            </a:r>
            <a:br/>
            <a:r>
              <a:t> inputs, i.e., a handful of sparsely sampled frames are fed into a 2D CNN, followed by a simple mean-pooling or </a:t>
            </a:r>
            <a:br/>
            <a:r>
              <a:t> concatenation to obtain the overall video representations. Although achieving promising results, such simple </a:t>
            </a:r>
            <a:br/>
            <a:r>
              <a:t> approaches may lose temporal information that is essential for performing downstream VidL tasks. In this work, we </a:t>
            </a:r>
            <a:br/>
            <a:r>
              <a:t> present VIOLET, a fully end-to-end VIdeO-LanguagE Transformer, which adopts a video transformer to explicitly </a:t>
            </a:r>
            <a:br/>
            <a:r>
              <a:t> model the temporal dynamics of video inputs. Further, unlike previous studies that found pre-training tasks on </a:t>
            </a:r>
            <a:br/>
            <a:r>
              <a:t> video inputs (e.g., masked frame modeling) not very effective, we design a new pre-training task, Masked </a:t>
            </a:r>
            <a:br/>
            <a:r>
              <a:t> Visual-token Modeling (MVM), for better video modeling. Specifically, the original video frame patches are </a:t>
            </a:r>
            <a:br/>
            <a:r>
              <a:t> "tokenized" into discrete visual tokens, and the goal is to recover the original visual tokens based on the masked </a:t>
            </a:r>
            <a:br/>
            <a:r>
              <a:t> patches. Comprehensive analysis demonstrates the effectiveness of both explicit temporal modeling via video </a:t>
            </a:r>
            <a:br/>
            <a:r>
              <a:t> transformer and MVM. As a result, VIOLET achieves new state-of-the-art performance on 5 video question answering </a:t>
            </a:r>
            <a:br/>
            <a:r>
              <a:t> tasks and 4 text-to-video retrieval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Code is available at https://github.com/tsujuifu/pytorch_violet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Language bias in Visual Question Answering: A Survey and Taxonomy (2111.08531)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Desen Yuan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https://arxiv.org/pdf/2111.08531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a challenging task, which has attracted more and more attention in the field of </a:t>
            </a:r>
            <a:br/>
            <a:r>
              <a:t> computer vision and natural language processing. However, the current visual question answering has the problem of </a:t>
            </a:r>
            <a:br/>
            <a:r>
              <a:t> language bias, which reduces the robustness of the model and has an adverse impact on the practical application of </a:t>
            </a:r>
            <a:br/>
            <a:r>
              <a:t> visual question answering. In this paper, we conduct a comprehensive review and analysis of this field for the first </a:t>
            </a:r>
            <a:br/>
            <a:r>
              <a:t> time, and classify the existing methods according to three categories, including enhancing visual information, </a:t>
            </a:r>
            <a:br/>
            <a:r>
              <a:t> weakening language priors, data enhancement and training strategies. At the same time, the relevant </a:t>
            </a:r>
            <a:br/>
            <a:r>
              <a:t> representative methods are introduced, summarized and analyzed in turn. The causes of language bias are revealed </a:t>
            </a:r>
            <a:br/>
            <a:r>
              <a:t> and classified. Secondly, this paper introduces the datasets mainly used for testing, and reports the experimental </a:t>
            </a:r>
            <a:br/>
            <a:r>
              <a:t> results of various existing methods. Finally, we discuss the possible future research directions in this field.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Multi-Grained Vision Language Pre-Training: Aligning Texts with Visual Concepts (2111.08276)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Yan Zeng,Xinsong Zhang,Hang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https://arxiv.org/pdf/2111.08276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existing methods in vision language pre-training rely on object-centric features extracted through object </a:t>
            </a:r>
            <a:br/>
            <a:r>
              <a:t> detection, and make fine-grained alignments between the extracted features and texts. We argue that object </a:t>
            </a:r>
            <a:br/>
            <a:r>
              <a:t> detection may not be necessary for vision language pre-training. To this end, we propose a new method called X-VLM to </a:t>
            </a:r>
            <a:br/>
            <a:r>
              <a:t> perform `multi-grained vision language pre-training.' The key of learning multi-grained alignments is to locate </a:t>
            </a:r>
            <a:br/>
            <a:r>
              <a:t> visual concepts in the image given the associated texts, and in the meantime align the texts with the visual concepts, </a:t>
            </a:r>
            <a:br/>
            <a:r>
              <a:t> where the alignments are in multi-granularity. Experimental results show that X-VLM effectively leverages the </a:t>
            </a:r>
            <a:br/>
            <a:r>
              <a:t> learned alignments to many downstream vision language tasks and consistently outperforms state-of-the-art </a:t>
            </a:r>
            <a:br/>
            <a:r>
              <a:t>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5 figures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LMdiff: A Visual Diff Tool to Compare Language Models (2111.01582)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Hendrik Strobelt,Benjamin Hoover,Arvind Satyanarayan,Sebastian Gehrmann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https://arxiv.org/pdf/2111.01582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different language models are ubiquitous in NLP, it is hard to contrast their outputs and identify which </a:t>
            </a:r>
            <a:br/>
            <a:r>
              <a:t> contexts one can handle better than the other. To address this question, we introduce LMdiff, a tool that visually </a:t>
            </a:r>
            <a:br/>
            <a:r>
              <a:t> compares probability distributions of two models that differ, e.g., through finetuning, distillation, or simply </a:t>
            </a:r>
            <a:br/>
            <a:r>
              <a:t> training with different parameter sizes. LMdiff allows the generation of hypotheses about model behavior by </a:t>
            </a:r>
            <a:br/>
            <a:r>
              <a:t> investigating text instances token by token and further assists in choosing these interesting text instances by </a:t>
            </a:r>
            <a:br/>
            <a:r>
              <a:t> identifying the most interesting phrases from large corpora. We showcase the applicability of LMdiff for </a:t>
            </a:r>
            <a:br/>
            <a:r>
              <a:t> hypothesis generation across multiple case studies. A demo is available at http://lmdiff.net 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2021 Demo Paper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Dynamic Visual Reasoning by Learning Differentiable Physics Models from Video and Language (2110.15358)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Mingyu Ding,Zhenfang Chen,Tao Du,Ping Luo,Joshua B. Tenenbaum,Chuang 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https://arxiv.org/pdf/2110.15358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propose a unified framework, called Visual Reasoning with Differ-entiable Physics (VRDP), that can </a:t>
            </a:r>
            <a:br/>
            <a:r>
              <a:t> jointly learn visual concepts and infer physics models of objects and their interactions from videos and language. </a:t>
            </a:r>
            <a:br/>
            <a:r>
              <a:t> This is achieved by seamlessly integrating three components: a visual perception module, a concept learner, and a </a:t>
            </a:r>
            <a:br/>
            <a:r>
              <a:t> differentiable physics engine. The visual perception module parses each video frame into object-centric </a:t>
            </a:r>
            <a:br/>
            <a:r>
              <a:t> trajectories and represents them as latent scene representations. The concept learner grounds visual concepts </a:t>
            </a:r>
            <a:br/>
            <a:r>
              <a:t> (e.g., color, shape, and material) from these object-centric representations based on the language, thus </a:t>
            </a:r>
            <a:br/>
            <a:r>
              <a:t> providing prior knowledge for the physics engine. The differentiable physics model, implemented as an </a:t>
            </a:r>
            <a:br/>
            <a:r>
              <a:t> impulse-based differentiable rigid-body simulator, performs differentiable physical simulation based on the </a:t>
            </a:r>
            <a:br/>
            <a:r>
              <a:t> grounded concepts to infer physical properties, such as mass, restitution, and velocity, by fitting the simulated </a:t>
            </a:r>
            <a:br/>
            <a:r>
              <a:t> trajectories into the video observations. Consequently, these learned concepts and physical models can explain </a:t>
            </a:r>
            <a:br/>
            <a:r>
              <a:t> what we have seen and imagine what is about to happen in future and counterfactual scenarios. Integrating </a:t>
            </a:r>
            <a:br/>
            <a:r>
              <a:t> differentiable physics into the dynamic reasoning framework offers several appealing benefits. More accurate </a:t>
            </a:r>
            <a:br/>
            <a:r>
              <a:t> dynamics prediction in learned physics models enables state-of-the-art performance on both synthetic and </a:t>
            </a:r>
            <a:br/>
            <a:r>
              <a:t> real-world benchmarks while still maintaining high transparency and interpretability; most notably, VRDP </a:t>
            </a:r>
            <a:br/>
            <a:r>
              <a:t> improves the accuracy of predictive and counterfactual questions by 4.5% and 11.5% compared to its best </a:t>
            </a:r>
            <a:br/>
            <a:r>
              <a:t> counterpart. VRDP is also highly data-efficient: physical parameters can be optimized from very few videos, and </a:t>
            </a:r>
            <a:br/>
            <a:r>
              <a:t> even a single video can be sufficient. Finally, with all physical parameters inferred, VRDP can quickly learn new </a:t>
            </a:r>
            <a:br/>
            <a:r>
              <a:t> concepts from a few examples.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NeurIPS 2021. Project page: http://vrdp.csail.mit.edu/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IconQA: A New Benchmark for Abstract Diagram Understanding and Visual Language Reasoning (2110.13214)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Pan Lu,Liang Qiu,Jiaqi Chen,Tony Xia,Yizhou Zhao,Wei Zhang,Zhou Yu,Xiaodan Liang,Song-Chun Zhu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https://arxiv.org/pdf/2110.13214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visual question answering (VQA) tasks mainly consider answering human-annotated questions for natural </a:t>
            </a:r>
            <a:br/>
            <a:r>
              <a:t> images. However, aside from natural images, abstract diagrams with semantic richness are still understudied in </a:t>
            </a:r>
            <a:br/>
            <a:r>
              <a:t> visual understanding and reasoning research. In this work, we introduce a new challenge of Icon Question Answering </a:t>
            </a:r>
            <a:br/>
            <a:r>
              <a:t> (IconQA) with the goal of answering a question in an icon image context. We release IconQA, a large-scale dataset that </a:t>
            </a:r>
            <a:br/>
            <a:r>
              <a:t> consists of 107,439 questions and three sub-tasks: multi-image-choice, multi-text-choice, and </a:t>
            </a:r>
            <a:br/>
            <a:r>
              <a:t> filling-in-the-blank. The IconQA dataset is inspired by real-world diagram word problems that highlight the </a:t>
            </a:r>
            <a:br/>
            <a:r>
              <a:t> importance of abstract diagram understanding and comprehensive cognitive reasoning. Thus, IconQA requires not </a:t>
            </a:r>
            <a:br/>
            <a:r>
              <a:t> only perception skills like object recognition and text understanding, but also diverse cognitive reasoning </a:t>
            </a:r>
            <a:br/>
            <a:r>
              <a:t> skills, such as geometric reasoning, commonsense reasoning, and arithmetic reasoning. To facilitate potential </a:t>
            </a:r>
            <a:br/>
            <a:r>
              <a:t> IconQA models to learn semantic representations for icon images, we further release an icon dataset Icon645 which </a:t>
            </a:r>
            <a:br/>
            <a:r>
              <a:t> contains 645,687 colored icons on 377 classes. We conduct extensive user studies and blind experiments and </a:t>
            </a:r>
            <a:br/>
            <a:r>
              <a:t> reproduce a wide range of advanced VQA methods to benchmark the IconQA task. Also, we develop a strong IconQA baseline </a:t>
            </a:r>
            <a:br/>
            <a:r>
              <a:t> Patch-TRM that applies a pyramid cross-modal Transformer with input diagram embeddings pre-trained on the icon </a:t>
            </a:r>
            <a:br/>
            <a:r>
              <a:t> dataset. IconQA and Icon645 are available at https://iconqa.github.io.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NeurIPS 2021 Track on Datasets and Benchmarks, 27 pages, 18 figures. Data and code are available at https://iconqa.github.io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Self-Supervised Representation Learning for Speech Using Visual Grounding and Masked Language </a:t>
            </a:r>
            <a:br/>
            <a:r>
              <a:t> Modeling (2202.03543)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Puyuan Peng,David Harwath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https://arxiv.org/pdf/2202.03543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describe our submissions to the ZeroSpeech 2021 Challenge and SUPERB benchmark. Our submissions </a:t>
            </a:r>
            <a:br/>
            <a:r>
              <a:t> are based on the recently proposed FaST-VGS model, which is a Transformer-based model that learns to associate raw </a:t>
            </a:r>
            <a:br/>
            <a:r>
              <a:t> speech waveforms with semantically related images, all without the use of any transcriptions of the speech. </a:t>
            </a:r>
            <a:br/>
            <a:r>
              <a:t> Additionally, we introduce a novel extension of this model, FaST-VGS+, which is learned in a multi-task fashion with </a:t>
            </a:r>
            <a:br/>
            <a:r>
              <a:t> a masked language modeling objective in addition to the visual grounding objective. On ZeroSpeech 2021, we show that </a:t>
            </a:r>
            <a:br/>
            <a:r>
              <a:t> our models perform competitively on the ABX task, outperform all other concurrent submissions on the Syntactic and </a:t>
            </a:r>
            <a:br/>
            <a:r>
              <a:t> Semantic tasks, and nearly match the best system on the Lexical task. On the SUPERB benchmark, we show that our models </a:t>
            </a:r>
            <a:br/>
            <a:r>
              <a:t> also achieve strong performance, in some cases even outperforming the popular wav2vec2.0 model.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SAS workshop at AAAI2022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Language-guided Visual Recognition via Dynamic Convolutions (2110.08797)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Gen Luo,Yiyi Zhou,Xiaoshuai Sun,Xinghao Ding,Yongjian Wu,Feiyue Huang,Yue Gao,Rongrong Ji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https://arxiv.org/pdf/2110.08797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are committed to establishing an unified and end-to-end multi-modal network via exploring the </a:t>
            </a:r>
            <a:br/>
            <a:r>
              <a:t> language-guided visual recognition. To approach this target, we first propose a novel multi-modal convolution </a:t>
            </a:r>
            <a:br/>
            <a:r>
              <a:t> module called Language-dependent Convolution (LaConv). Its convolution kernels are dynamically generated based </a:t>
            </a:r>
            <a:br/>
            <a:r>
              <a:t> on natural language information, which can help extract differentiated visual features for different multi-modal </a:t>
            </a:r>
            <a:br/>
            <a:r>
              <a:t> examples. Based on the LaConv module, we further build the first fully language-driven convolution network, termed </a:t>
            </a:r>
            <a:br/>
            <a:r>
              <a:t> as LaConvNet, which can unify the visual recognition and multi-modal reasoning in one forward structure. To </a:t>
            </a:r>
            <a:br/>
            <a:r>
              <a:t> validate LaConv and LaConvNet, we conduct extensive experiments on four benchmark datasets of two </a:t>
            </a:r>
            <a:br/>
            <a:r>
              <a:t> vision-and-language tasks, i.e., visual question answering (VQA) and referring expression comprehension (REC). </a:t>
            </a:r>
            <a:br/>
            <a:r>
              <a:t> The experimental results not only shows the performance gains of LaConv compared to the existing multi-modal </a:t>
            </a:r>
            <a:br/>
            <a:r>
              <a:t> modules, but also witness the merits of LaConvNet as an unified network, including compact network, high </a:t>
            </a:r>
            <a:br/>
            <a:r>
              <a:t> generalization ability and excellent performance, e.g., +4.7% on RefCOCO+.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MarkupLM: Pre-training of Text and Markup Language for Visually-rich Document Understanding (2110.08518)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Junlong Li,Yiheng Xu,Lei Cui,Furu Wei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https://arxiv.org/pdf/2110.08518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pre-training with text, layout, and image has made significant progress for Visually-rich Document </a:t>
            </a:r>
            <a:br/>
            <a:r>
              <a:t> Understanding (VrDU), especially the fixed-layout documents such as scanned document images. While, there are </a:t>
            </a:r>
            <a:br/>
            <a:r>
              <a:t> still a large number of digital documents where the layout information is not fixed and needs to be interactively and </a:t>
            </a:r>
            <a:br/>
            <a:r>
              <a:t> dynamically rendered for visualization, making existing layout-based pre-training approaches not easy to apply. </a:t>
            </a:r>
            <a:br/>
            <a:r>
              <a:t> In this paper, we propose MarkupLM for document understanding tasks with markup languages as the backbone such as </a:t>
            </a:r>
            <a:br/>
            <a:r>
              <a:t> HTML/XML-based documents, where text and markup information is jointly pre-trained. Experiment results show that </a:t>
            </a:r>
            <a:br/>
            <a:r>
              <a:t> the pre-trained MarkupLM significantly outperforms the existing strong baseline models on several document </a:t>
            </a:r>
            <a:br/>
            <a:r>
              <a:t> understanding tasks. The pre-trained model and code will be publicly available at https://aka.ms/markuplm.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Accessible Visualization via Natural Language Descriptions: A Four-Level Model of Semantic Content (2110.04406)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Alan Lundgard,Arvind Satyanarayan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https://arxiv.org/pdf/2110.04406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Natural language descriptions sometimes accompany visualizations to better communicate and contextualize their </a:t>
            </a:r>
            <a:br/>
            <a:r>
              <a:t> insights, and to improve their accessibility for readers with disabilities. However, it is difficult to evaluate </a:t>
            </a:r>
            <a:br/>
            <a:r>
              <a:t> the usefulness of these descriptions, and how effectively they improve access to meaningful information, because </a:t>
            </a:r>
            <a:br/>
            <a:r>
              <a:t> we have little understanding of the semantic content they convey, and how different readers receive this content. In </a:t>
            </a:r>
            <a:br/>
            <a:r>
              <a:t> response, we introduce a conceptual model for the semantic content conveyed by natural language descriptions of </a:t>
            </a:r>
            <a:br/>
            <a:r>
              <a:t> visualizations. Developed through a grounded theory analysis of 2,147 sentences, our model spans four levels of </a:t>
            </a:r>
            <a:br/>
            <a:r>
              <a:t> semantic content: enumerating visualization construction properties (e.g., marks and encodings); reporting </a:t>
            </a:r>
            <a:br/>
            <a:r>
              <a:t> statistical concepts and relations (e.g., extrema and correlations); identifying perceptual and cognitive </a:t>
            </a:r>
            <a:br/>
            <a:r>
              <a:t> phenomena (e.g., complex trends and patterns); and elucidating domain-specific insights (e.g., social and </a:t>
            </a:r>
            <a:br/>
            <a:r>
              <a:t> political context). To demonstrate how our model can be applied to evaluate the effectiveness of visualization </a:t>
            </a:r>
            <a:br/>
            <a:r>
              <a:t> descriptions, we conduct a mixed-methods evaluation with 30 blind and 90 sighted readers, and find that these reader </a:t>
            </a:r>
            <a:br/>
            <a:r>
              <a:t> groups differ significantly on which semantic content they rank as most useful. Together, our model and findings </a:t>
            </a:r>
            <a:br/>
            <a:r>
              <a:t> suggest that access to meaningful information is strongly reader-specific, and that research in automatic </a:t>
            </a:r>
            <a:br/>
            <a:r>
              <a:t> visualization captioning should orient toward descriptions that more richly communicate overall trends and </a:t>
            </a:r>
            <a:br/>
            <a:r>
              <a:t> statistics, sensitive to reader preferences. Our work further opens a space of research on natural language as a data </a:t>
            </a:r>
            <a:br/>
            <a:r>
              <a:t> interface coequal with visualization.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IEEE Trans. Visualization &amp; Comp. Graphics (Proc. InfoVis), 2022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Collecting and Characterizing Natural Language Utterances for Specifying Data Visualizations (2110.00680)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Arjun Srinivasan,Nikhila Nyapathy,Bongshin Lee,Steven M. Drucker,John Stasko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https://arxiv.org/pdf/2110.00680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Natural language interfaces (NLIs) for data visualization are becoming increasingly popular both in academic </a:t>
            </a:r>
            <a:br/>
            <a:r>
              <a:t> research and in commercial software. Yet, there is a lack of empirical understanding of how people specify </a:t>
            </a:r>
            <a:br/>
            <a:r>
              <a:t> visualizations through natural language. To bridge this gap, we conducted an online study with 102 participants. We </a:t>
            </a:r>
            <a:br/>
            <a:r>
              <a:t> showed participants a series of ten visualizations for a given dataset and asked them to provide utterances they </a:t>
            </a:r>
            <a:br/>
            <a:r>
              <a:t> would pose to generate the displayed charts. The curated list of utterances generated from the study is provided </a:t>
            </a:r>
            <a:br/>
            <a:r>
              <a:t> below. This corpus of utterances can be used to evaluate existing NLIs for data visualization as well as for creating </a:t>
            </a:r>
            <a:br/>
            <a:r>
              <a:t> new systems and models to generate visualizations from natural language utterances.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Paper appeared at the 2021 ACM Conference on Conference on Human Factors in Computing Systems (CHI 2021), 10 pages (5 figures, 3 tables)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Visually Grounded Reasoning across Languages and Cultures (2109.13238)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Fangyu Liu,Emanuele Bugliarello,Edoardo Maria Ponti,Siva Reddy,Nigel Collier,Desmond Elliott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https://arxiv.org/pdf/2109.13238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design of widespread vision-and-language datasets and pre-trained encoders directly adopts, or draws </a:t>
            </a:r>
            <a:br/>
            <a:r>
              <a:t> inspiration from, the concepts and images of ImageNet. While one can hardly overestimate how much this benchmark </a:t>
            </a:r>
            <a:br/>
            <a:r>
              <a:t> contributed to progress in computer vision, it is mostly derived from lexical databases and image queries in </a:t>
            </a:r>
            <a:br/>
            <a:r>
              <a:t> English, resulting in source material with a North American or Western European bias. Therefore, we devise a new </a:t>
            </a:r>
            <a:br/>
            <a:r>
              <a:t> protocol to construct an ImageNet-style hierarchy representative of more languages and cultures. In particular, </a:t>
            </a:r>
            <a:br/>
            <a:r>
              <a:t> we let the selection of both concepts and images be entirely driven by native speakers, rather than scraping them </a:t>
            </a:r>
            <a:br/>
            <a:r>
              <a:t> automatically. Specifically, we focus on a typologically diverse set of languages, namely, Indonesian, Mandarin </a:t>
            </a:r>
            <a:br/>
            <a:r>
              <a:t> Chinese, Swahili, Tamil, and Turkish. On top of the concepts and images obtained through this new protocol, we create </a:t>
            </a:r>
            <a:br/>
            <a:r>
              <a:t> a multilingual dataset for {M}ulticultur{a}l {R}easoning over {V}ision and {L}anguage (MaRVL) by eliciting </a:t>
            </a:r>
            <a:br/>
            <a:r>
              <a:t> statements from native speaker annotators about pairs of images. The task consists of discriminating whether each </a:t>
            </a:r>
            <a:br/>
            <a:r>
              <a:t> grounded statement is true or false. We establish a series of baselines using state-of-the-art models and find that </a:t>
            </a:r>
            <a:br/>
            <a:r>
              <a:t> their cross-lingual transfer performance lags dramatically behind supervised performance in English. These </a:t>
            </a:r>
            <a:br/>
            <a:r>
              <a:t> results invite us to reassess the robustness and accuracy of current state-of-the-art models beyond a narrow </a:t>
            </a:r>
            <a:br/>
            <a:r>
              <a:t> domain, but also open up new exciting challenges for the development of truly multilingual and multicultural </a:t>
            </a:r>
            <a:br/>
            <a:r>
              <a:t> systems.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2021; Fangyu and Emanuele contributed equally; MaRVL website: https://marvl-challenge.github.io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Image Captioning for Effective Use of Language Models in Knowledge-Based Visual Question Answering (2109.08029)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Ander Salaberria,Gorka Azkune,Oier Lopez de Lacalle,Aitor Soroa,Eneko Agirre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https://arxiv.org/pdf/2109.08029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Integrating outside knowledge for reasoning in visio-linguistic tasks such as visual question answering (VQA) is </a:t>
            </a:r>
            <a:br/>
            <a:r>
              <a:t> an open problem. Given that pretrained language models have been shown to include world knowledge, we propose to use a </a:t>
            </a:r>
            <a:br/>
            <a:r>
              <a:t> unimodal (text-only) train and inference procedure based on automatic off-the-shelf captioning of images and </a:t>
            </a:r>
            <a:br/>
            <a:r>
              <a:t> pretrained language models. Our results on a visual question answering task which requires external knowledge </a:t>
            </a:r>
            <a:br/>
            <a:r>
              <a:t> (OK-VQA) show that our text-only model outperforms pretrained multimodal (image-text) models of comparable </a:t>
            </a:r>
            <a:br/>
            <a:r>
              <a:t> number of parameters. In contrast, our model is less effective in a standard VQA task (VQA 2.0) confirming that our </a:t>
            </a:r>
            <a:br/>
            <a:r>
              <a:t> text-only method is specially effective for tasks requiring external knowledge. In addition, we show that our </a:t>
            </a:r>
            <a:br/>
            <a:r>
              <a:t> unimodal model is complementary to multimodal models in both OK-VQA and VQA 2.0, and yield the best result to date in </a:t>
            </a:r>
            <a:br/>
            <a:r>
              <a:t> OK-VQA among systems not using external knowledge graphs, and comparable to systems that do use them. Our </a:t>
            </a:r>
            <a:br/>
            <a:r>
              <a:t> qualitative analysis on OK-VQA reveals that automatic captions often fail to capture relevant information in the </a:t>
            </a:r>
            <a:br/>
            <a:r>
              <a:t> images, which seems to be balanced by the better inference ability of the text-only language models. Our work opens up </a:t>
            </a:r>
            <a:br/>
            <a:r>
              <a:t> possibilities to further improve inference in visio-linguistic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Under review. 11 pages with 3 figures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Natural Language Interfaces for Data Visualization: A Survey (2109.03506)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Leixian Shen,Enya Shen,Yuyu Luo,Xiaocong Yang,Xuming Hu,Xiongshuai Zhang,Zhiwei Tai,Jianmin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https://arxiv.org/pdf/2109.03506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Utilizing Visualization-oriented Natural Language Interfaces (V-NLI) as a complementary input modality to </a:t>
            </a:r>
            <a:br/>
            <a:r>
              <a:t> direct manipulation for visual analytics can provide an engaging user experience. It enables users to focus on their </a:t>
            </a:r>
            <a:br/>
            <a:r>
              <a:t> tasks rather than having to worry about how to operate visualization tools on the interface. In the past two decades, </a:t>
            </a:r>
            <a:br/>
            <a:r>
              <a:t> leveraging advanced natural language processing technologies, numerous V-NLI systems have been developed in </a:t>
            </a:r>
            <a:br/>
            <a:r>
              <a:t> academic research and commercial software, especially in recent years. In this article, we conduct a comprehensive </a:t>
            </a:r>
            <a:br/>
            <a:r>
              <a:t> review of the existing V-NLIs. In order to classify each paper, we develop categorical dimensions based on a classic </a:t>
            </a:r>
            <a:br/>
            <a:r>
              <a:t> information visualization pipeline with the extension of a V-NLI layer. The following seven stages are used: query </a:t>
            </a:r>
            <a:br/>
            <a:r>
              <a:t> interpretation, data transformation, visual mapping, view transformation, human interaction, dialogue </a:t>
            </a:r>
            <a:br/>
            <a:r>
              <a:t> management, and presentation. Finally, we also shed light on several promising directions for future work in the </a:t>
            </a:r>
            <a:br/>
            <a:r>
              <a:t> V-NLI community.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20 pages, 15 figures, accepted by IEEE TVCG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Visual-and-Language Navigation: A Survey and Taxonomy (2108.11544)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Wansen Wu,Tao Chang,Xinmeng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https://arxiv.org/pdf/2108.11544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 agent that can understand natural-language instruction and carry out corresponding actions in the visual world </a:t>
            </a:r>
            <a:br/>
            <a:r>
              <a:t> is one of the long-term challenges of Artificial Intelligent (AI). Due to multifarious instructions from humans, it </a:t>
            </a:r>
            <a:br/>
            <a:r>
              <a:t> requires the agent can link natural language to vision and action in unstructured, previously unseen environments. </a:t>
            </a:r>
            <a:br/>
            <a:r>
              <a:t> If the instruction given by human is a navigation task, this challenge is called Visual-and-Language Navigation </a:t>
            </a:r>
            <a:br/>
            <a:r>
              <a:t> (VLN). It is a booming multi-disciplinary field of increasing importance and with extraordinary practicality. </a:t>
            </a:r>
            <a:br/>
            <a:r>
              <a:t> Instead of focusing on the details of specific methods, this paper provides a comprehensive survey on VLN tasks and </a:t>
            </a:r>
            <a:br/>
            <a:r>
              <a:t> makes a classification carefully according the different characteristics of language instructions in these </a:t>
            </a:r>
            <a:br/>
            <a:r>
              <a:t> tasks. According to when the instructions are given, the tasks can be divided into single-turn and multi-turn. For </a:t>
            </a:r>
            <a:br/>
            <a:r>
              <a:t> single-turn tasks, we further divided them into goal-orientation and route-orientation based on whether the </a:t>
            </a:r>
            <a:br/>
            <a:r>
              <a:t> instructions contain a route. For multi-turn tasks, we divided them into imperative task and interactive task based </a:t>
            </a:r>
            <a:br/>
            <a:r>
              <a:t> on whether the agent responses to the instructions. This taxonomy enable researchers to better grasp the key point of </a:t>
            </a:r>
            <a:br/>
            <a:r>
              <a:t> a specific task and identify directions for future research.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SimVLM: Simple Visual Language Model Pretraining with Weak Supervision (2108.10904)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Zirui Wang,Jiahui Yu,Adams Wei Yu,Zihang Dai,Yulia Tsvetkov,Yuan Cao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https://arxiv.org/pdf/2108.10904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recent progress in joint modeling of visual and textual representations, Vision-Language Pretraining (VLP) </a:t>
            </a:r>
            <a:br/>
            <a:r>
              <a:t> has achieved impressive performance on many multimodal downstream tasks. However, the requirement for expensive </a:t>
            </a:r>
            <a:br/>
            <a:r>
              <a:t> annotations including clean image captions and regional labels limits the scalability of existing approaches, and </a:t>
            </a:r>
            <a:br/>
            <a:r>
              <a:t> complicates the pretraining procedure with the introduction of multiple dataset-specific objectives. In this </a:t>
            </a:r>
            <a:br/>
            <a:r>
              <a:t> work, we relax these constraints and present a minimalist pretraining framework, named Simple Visual Language </a:t>
            </a:r>
            <a:br/>
            <a:r>
              <a:t> Model (SimVLM). Unlike prior work, SimVLM reduces the training complexity by exploiting large-scale weak </a:t>
            </a:r>
            <a:br/>
            <a:r>
              <a:t> supervision, and is trained end-to-end with a single prefix language modeling objective. Without utilizing extra </a:t>
            </a:r>
            <a:br/>
            <a:r>
              <a:t> data or task-specific customization, the resulting model significantly outperforms previous pretraining </a:t>
            </a:r>
            <a:br/>
            <a:r>
              <a:t> methods and achieves new state-of-the-art results on a wide range of discriminative and generative </a:t>
            </a:r>
            <a:br/>
            <a:r>
              <a:t> vision-language benchmarks, including VQA (+3.74% vqa-score), NLVR2 (+1.17% accuracy), SNLI-VE (+1.37% </a:t>
            </a:r>
            <a:br/>
            <a:r>
              <a:t> accuracy) and image captioning tasks (+10.1% average CIDEr score). Furthermore, we demonstrate that SimVLM </a:t>
            </a:r>
            <a:br/>
            <a:r>
              <a:t> acquires strong generalization and transfer ability, enabling zero-shot behavior including open-ended visual </a:t>
            </a:r>
            <a:br/>
            <a:r>
              <a:t> question answering and cross-modality transfer.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From Two to One: A New Scene Text Recognizer with Visual Language Modeling Network (2108.09661)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Yuxin Wang,Hongtao Xie,Shancheng Fang,Jing Wang,Shenggao Zhu,Yongdong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https://arxiv.org/pdf/2108.09661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abandon the dominant complex language model and rethink the linguistic learning process in the </a:t>
            </a:r>
            <a:br/>
            <a:r>
              <a:t> scene text recognition. Different from previous methods considering the visual and linguistic information in two </a:t>
            </a:r>
            <a:br/>
            <a:r>
              <a:t> separate structures, we propose a Visual Language Modeling Network (VisionLAN), which views the visual and </a:t>
            </a:r>
            <a:br/>
            <a:r>
              <a:t> linguistic information as a union by directly enduing the vision model with language capability. Specially, we </a:t>
            </a:r>
            <a:br/>
            <a:r>
              <a:t> introduce the text recognition of character-wise occluded feature maps in the training stage. Such operation </a:t>
            </a:r>
            <a:br/>
            <a:r>
              <a:t> guides the vision model to use not only the visual texture of characters, but also the linguistic information in </a:t>
            </a:r>
            <a:br/>
            <a:r>
              <a:t> visual context for recognition when the visual cues are confused (e.g. occlusion, noise, etc.). As the linguistic </a:t>
            </a:r>
            <a:br/>
            <a:r>
              <a:t> information is acquired along with visual features without the need of extra language model, VisionLAN </a:t>
            </a:r>
            <a:br/>
            <a:r>
              <a:t> significantly improves the speed by 39% and adaptively considers the linguistic information to enhance the visual </a:t>
            </a:r>
            <a:br/>
            <a:r>
              <a:t> features for accurate recognition. Furthermore, an Occlusion Scene Text (OST) dataset is proposed to evaluate the </a:t>
            </a:r>
            <a:br/>
            <a:r>
              <a:t> performance on the case of missing character-wise visual cues. The state of-the-art results on several benchmarks </a:t>
            </a:r>
            <a:br/>
            <a:r>
              <a:t> prove our effectiveness. Code and dataset are available at https://github.com/wangyuxin87/VisionLAN.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 by ICCV2021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VC-GPT: Visual Conditioned GPT for End-to-End Generative Vision-and-Language Pre-training (2201.12723)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Ziyang Luo,Yadong Xi,Rongsheng Zhang,Jing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https://arxiv.org/pdf/2201.12723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pre-trained models (VLMs) have achieved tremendous success in the cross-modal area, but most </a:t>
            </a:r>
            <a:br/>
            <a:r>
              <a:t> of them require a large amount of parallel image-caption data for pre-training. Collating such data is expensive and </a:t>
            </a:r>
            <a:br/>
            <a:r>
              <a:t> labor-intensive. In this work, we focus on reducing such need for generative vision-and-language pre-training </a:t>
            </a:r>
            <a:br/>
            <a:r>
              <a:t> (G-VLP) by taking advantage of the visual pre-trained model (CLIP-ViT) as encoder and language pre-trained model </a:t>
            </a:r>
            <a:br/>
            <a:r>
              <a:t> (GPT2) as decoder. Unfortunately, GPT2 lacks a necessary cross-attention module, which hinders the direct </a:t>
            </a:r>
            <a:br/>
            <a:r>
              <a:t> connection of CLIP-ViT and GPT2. To remedy such defects, we conduct extensive experiments to empirically </a:t>
            </a:r>
            <a:br/>
            <a:r>
              <a:t> investigate how to design and pre-train our model. Based on our experimental results, we propose a novel G-VLP </a:t>
            </a:r>
            <a:br/>
            <a:r>
              <a:t> framework, Visual Conditioned GPT (VC-GPT), and pre-train it with a small-scale image-caption corpus (Visual </a:t>
            </a:r>
            <a:br/>
            <a:r>
              <a:t> Genome, only 110k distinct images). Evaluating on the image captioning downstream tasks (MSCOCO and Flickr30k </a:t>
            </a:r>
            <a:br/>
            <a:r>
              <a:t> Captioning), VC-GPT achieves either the best or the second-best performance across all evaluation metrics over the </a:t>
            </a:r>
            <a:br/>
            <a:r>
              <a:t> previous works which consume around 30 times more distinct images during cross-modal pre-training.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Medical-VLBERT: Medical Visual Language BERT for COVID-19 CT Report Generation With Alternate </a:t>
            </a:r>
            <a:br/>
            <a:r>
              <a:t> Learning (2108.05067)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Guangyi Liu,Yinghong Liao,Fuyu Wang,Bin Zhang,Lu Zhang,Xiaodan Liang,Xiang Wan,Shaolin Li,Zhen Li,Shuixing Zhang,Shuguang Cui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https://arxiv.org/pdf/2108.05067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Medical imaging technologies, including computed tomography (CT) or chest X-Ray (CXR), are largely employed to </a:t>
            </a:r>
            <a:br/>
            <a:r>
              <a:t> facilitate the diagnosis of the COVID-19. Since manual report writing is usually too time-consuming, a more </a:t>
            </a:r>
            <a:br/>
            <a:r>
              <a:t> intelligent auxiliary medical system that could generate medical reports automatically and immediately is </a:t>
            </a:r>
            <a:br/>
            <a:r>
              <a:t> urgently needed. In this article, we propose to use the medical visual language BERT (Medical-VLBERT) model to </a:t>
            </a:r>
            <a:br/>
            <a:r>
              <a:t> identify the abnormality on the COVID-19 scans and generate the medical report automatically based on the detected </a:t>
            </a:r>
            <a:br/>
            <a:r>
              <a:t> lesion regions. To produce more accurate medical reports and minimize the visual-and-linguistic differences, </a:t>
            </a:r>
            <a:br/>
            <a:r>
              <a:t> this model adopts an alternate learning strategy with two procedures that are knowledge pretraining and </a:t>
            </a:r>
            <a:br/>
            <a:r>
              <a:t> transferring. To be more precise, the knowledge pretraining procedure is to memorize the knowledge from medical </a:t>
            </a:r>
            <a:br/>
            <a:r>
              <a:t> texts, while the transferring procedure is to utilize the acquired knowledge for professional medical sentences </a:t>
            </a:r>
            <a:br/>
            <a:r>
              <a:t> generations through observations of medical images. In practice, for automatic medical report generation on the </a:t>
            </a:r>
            <a:br/>
            <a:r>
              <a:t> COVID-19 cases, we constructed a dataset of 368 medical findings in Chinese and 1104 chest CT scans from The First </a:t>
            </a:r>
            <a:br/>
            <a:r>
              <a:t> Affiliated Hospital of Jinan University, Guangzhou, China, and The Fifth Affiliated Hospital of Sun Yat-sen </a:t>
            </a:r>
            <a:br/>
            <a:r>
              <a:t> University, Zhuhai, China. Besides, to alleviate the insufficiency of the COVID-19 training samples, our model was </a:t>
            </a:r>
            <a:br/>
            <a:r>
              <a:t> first trained on the large-scale Chinese CX-CHR dataset and then transferred to the COVID-19 CT dataset for further </a:t>
            </a:r>
            <a:br/>
            <a:r>
              <a:t> fine-tuning. The experimental results showed that Medical-VLBERT achieved state-of-the-art performances on </a:t>
            </a:r>
            <a:br/>
            <a:r>
              <a:t> terminology prediction and report generation with the Chinese COVID-19 CT dataset and the CX-CHR dataset. The </a:t>
            </a:r>
            <a:br/>
            <a:r>
              <a:t> Chinese COVID-19 CT dataset is available at https://covid19ct.github.io/.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IEEE Transactions on Neural Networks and Learning Systems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Embodied BERT: A Transformer Model for Embodied, Language-guided Visual Task Completion (2108.04927)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Alessandro Suglia,Qiaozi Gao,Jesse Thomason,Govind Thattai,Gaurav Sukhatme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https://arxiv.org/pdf/2108.04927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Language-guided robots performing home and office tasks must navigate in and interact with the world. Grounding </a:t>
            </a:r>
            <a:br/>
            <a:r>
              <a:t> language instructions against visual observations and actions to take in an environment is an open challenge. We </a:t>
            </a:r>
            <a:br/>
            <a:r>
              <a:t> present Embodied BERT (EmBERT), a transformer-based model which can attend to high-dimensional, multi-modal </a:t>
            </a:r>
            <a:br/>
            <a:r>
              <a:t> inputs across long temporal horizons for language-conditioned task completion. Additionally, we bridge the gap </a:t>
            </a:r>
            <a:br/>
            <a:r>
              <a:t> between successful object-centric navigation models used for non-interactive agents and the language-guided </a:t>
            </a:r>
            <a:br/>
            <a:r>
              <a:t> visual task completion benchmark, ALFRED, by introducing object navigation targets for EmBERT training. We </a:t>
            </a:r>
            <a:br/>
            <a:r>
              <a:t> achieve competitive performance on the ALFRED benchmark, and EmBERT marks the first transformer-based model to </a:t>
            </a:r>
            <a:br/>
            <a:r>
              <a:t> successfully handle the long-horizon, dense, multi-modal histories of ALFRED, and the first ALFRED model to </a:t>
            </a:r>
            <a:br/>
            <a:r>
              <a:t> utilize object-centric navigation targets.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Novel Ideas in Learning-to-Learn through Interaction (NILLI) workshop @ EMNLP 2021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Language Models as Zero-shot Visual Semantic Learners (2107.12021)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Yue Jiao,Jonathon Hare,Adam Prügel-Bennett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https://arxiv.org/pdf/2107.12021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Semantic Embedding (VSE) models, which map images into a rich semantic embedding space, have been a milestone </a:t>
            </a:r>
            <a:br/>
            <a:r>
              <a:t> in object recognition and zero-shot learning. Current approaches to VSE heavily rely on static word em-bedding </a:t>
            </a:r>
            <a:br/>
            <a:r>
              <a:t> techniques. In this work, we propose a Visual Se-mantic Embedding Probe (VSEP) designed to probe the semantic </a:t>
            </a:r>
            <a:br/>
            <a:r>
              <a:t> information of contextualized word embeddings in visual semantic understanding tasks. We show that the knowledge </a:t>
            </a:r>
            <a:br/>
            <a:r>
              <a:t> encoded in transformer language models can be exploited for tasks requiring visual semantic understanding.The </a:t>
            </a:r>
            <a:br/>
            <a:r>
              <a:t> VSEP with contextual representations can distinguish word-level object representations in complicated scenes as </a:t>
            </a:r>
            <a:br/>
            <a:r>
              <a:t> a compositional zero-shot learner. We further introduce a zero-shot setting with VSEPs to evaluate a model's </a:t>
            </a:r>
            <a:br/>
            <a:r>
              <a:t> ability to associate a novel word with a novel visual category. We find that contextual representations in language </a:t>
            </a:r>
            <a:br/>
            <a:r>
              <a:t> mod-els outperform static word embeddings, when the compositional chain of object is short. We notice that current </a:t>
            </a:r>
            <a:br/>
            <a:r>
              <a:t> visual semantic embedding models lack a mutual exclusivity bias which limits their performance.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Duplicated Code Pattern Mining in Visual Programming Languages (2107.07212)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Miguel Terra-Neves,João Nadkarni,Miguel Ventura,Pedro Resende,Hugo Veiga,António Alegria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https://arxiv.org/pdf/2107.07212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Programming Languages (VPLs), coupled with the high-level abstractions that are commonplace in visual </a:t>
            </a:r>
            <a:br/>
            <a:r>
              <a:t> programming environments, enable users with less technical knowledge to become proficient programmers. However, </a:t>
            </a:r>
            <a:br/>
            <a:r>
              <a:t> the lower skill floor required by VPLs also entails that programmers are more likely to not adhere to best practices of </a:t>
            </a:r>
            <a:br/>
            <a:r>
              <a:t> software development, producing systems with high technical debt, and thus poor maintainability. Duplicated code </a:t>
            </a:r>
            <a:br/>
            <a:r>
              <a:t> is one important example of such technical debt. In fact, we observed that the amount of duplication in the OutSystems </a:t>
            </a:r>
            <a:br/>
            <a:r>
              <a:t> VPL code bases can reach as high as 39%.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Shorter version accepted for publication at FSE 2021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ZR-2021VG: Zero-Resource Speech Challenge, Visually-Grounded Language Modelling track, 2021 </a:t>
            </a:r>
            <a:br/>
            <a:r>
              <a:t> edition (2107.06546)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Afra Alishahi,Grzegorz Chrupała,Alejandrina Cristia,Emmanuel Dupoux,Bertrand Higy,Marvin Lavechin,Okko Räsänen,Chen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https://arxiv.org/pdf/2107.06546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the visually-grounded language modelling track that was introduced in the Zero-Resource Speech </a:t>
            </a:r>
            <a:br/>
            <a:r>
              <a:t> challenge, 2021 edition, 2nd round. We motivate the new track and discuss participation rules in detail. We also </a:t>
            </a:r>
            <a:br/>
            <a:r>
              <a:t> present the two baseline systems that were developed for this track.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LanguageRefer: Spatial-Language Model for 3D Visual Grounding (2107.03438)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Junha Roh,Karthik Desingh,Ali Farhadi,Dieter Fox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https://arxiv.org/pdf/2107.03438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For robots to understand human instructions and perform meaningful tasks in the near future, it is important to </a:t>
            </a:r>
            <a:br/>
            <a:r>
              <a:t> develop learned models that comprehend referential language to identify common objects in real-world 3D scenes. In </a:t>
            </a:r>
            <a:br/>
            <a:r>
              <a:t> this paper, we introduce a spatial-language model for a 3D visual grounding problem. Specifically, given a </a:t>
            </a:r>
            <a:br/>
            <a:r>
              <a:t> reconstructed 3D scene in the form of point clouds with 3D bounding boxes of potential object candidates, and a </a:t>
            </a:r>
            <a:br/>
            <a:r>
              <a:t> language utterance referring to a target object in the scene, our model successfully identifies the target object </a:t>
            </a:r>
            <a:br/>
            <a:r>
              <a:t> from a set of potential candidates. Specifically, LanguageRefer uses a transformer-based architecture that </a:t>
            </a:r>
            <a:br/>
            <a:r>
              <a:t> combines spatial embedding from bounding boxes with fine-tuned language embeddings from DistilBert to predict the </a:t>
            </a:r>
            <a:br/>
            <a:r>
              <a:t> target object. We show that it performs competitively on visio-linguistic datasets proposed by ReferIt3D. </a:t>
            </a:r>
            <a:br/>
            <a:r>
              <a:t> Further, we analyze its spatial reasoning task performance decoupled from perception noise, the accuracy of </a:t>
            </a:r>
            <a:br/>
            <a:r>
              <a:t> view-dependent utterances, and viewpoint annotations for potential robotics applications.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3 figures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Conceptual Blending with Large-scale Language and Vision Models (2106.14127)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Songwei Ge,Devi Parikh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https://arxiv.org/pdf/2106.14127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ask the question: to what extent can recent large-scale language and image generation models blend visual </a:t>
            </a:r>
            <a:br/>
            <a:r>
              <a:t> concepts? Given an arbitrary object, we identify a relevant object and generate a single-sentence description of </a:t>
            </a:r>
            <a:br/>
            <a:r>
              <a:t> the blend of the two using a language model. We then generate a visual depiction of the blend using a text-based image </a:t>
            </a:r>
            <a:br/>
            <a:r>
              <a:t> generation model. Quantitative and qualitative evaluations demonstrate the superiority of language models over </a:t>
            </a:r>
            <a:br/>
            <a:r>
              <a:t> classical methods for conceptual blending, and of recent large-scale image generation models over prior models for </a:t>
            </a:r>
            <a:br/>
            <a:r>
              <a:t> the visual depiction.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Probing Inter-modality: Visual Parsing with Self-Attention for Vision-Language Pre-training (2106.13488)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Hongwei Xue,Yupan Huang,Bei Liu,Houwen Peng,Jianlong Fu,Houqiang Li,Jiebo Luo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https://arxiv.org/pdf/2106.13488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Vision-Language Pre-training (VLP) aims to learn multi-modal representations from image-text pairs and serves </a:t>
            </a:r>
            <a:br/>
            <a:r>
              <a:t> for downstream vision-language tasks in a fine-tuning fashion. The dominant VLP models adopt a CNN-Transformer </a:t>
            </a:r>
            <a:br/>
            <a:r>
              <a:t> architecture, which embeds images with a CNN, and then aligns images and text with a Transformer. Visual </a:t>
            </a:r>
            <a:br/>
            <a:r>
              <a:t> relationship between visual contents plays an important role in image understanding and is the basic for </a:t>
            </a:r>
            <a:br/>
            <a:r>
              <a:t> inter-modal alignment learning. However, CNNs have limitations in visual relation learning due to local receptive </a:t>
            </a:r>
            <a:br/>
            <a:r>
              <a:t> field's weakness in modeling long-range dependencies. Thus the two objectives of learning visual relation and </a:t>
            </a:r>
            <a:br/>
            <a:r>
              <a:t> inter-modal alignment are encapsulated in the same Transformer network. Such design might restrict the </a:t>
            </a:r>
            <a:br/>
            <a:r>
              <a:t> inter-modal alignment learning in the Transformer by ignoring the specialized characteristic of each objective. </a:t>
            </a:r>
            <a:br/>
            <a:r>
              <a:t> To tackle this, we propose a fully Transformer visual embedding for VLP to better learn visual relation and further </a:t>
            </a:r>
            <a:br/>
            <a:r>
              <a:t> promote inter-modal alignment. Specifically, we propose a metric named Inter-Modality Flow (IMF) to measure the </a:t>
            </a:r>
            <a:br/>
            <a:r>
              <a:t> interaction between vision and language modalities (i.e., inter-modality). We also design a novel masking </a:t>
            </a:r>
            <a:br/>
            <a:r>
              <a:t> optimization mechanism named Masked Feature Regression (MFR) in Transformer to further promote the </a:t>
            </a:r>
            <a:br/>
            <a:r>
              <a:t> inter-modality learning. To the best of our knowledge, this is the first study to explore the benefit of Transformer </a:t>
            </a:r>
            <a:br/>
            <a:r>
              <a:t> for visual feature learning in VLP. We verify our method on a wide range of vision-language tasks, including </a:t>
            </a:r>
            <a:br/>
            <a:r>
              <a:t> Image-Text Retrieval, Visual Question Answering (VQA), Visual Entailment and Visual Reasoning. Our approach not </a:t>
            </a:r>
            <a:br/>
            <a:r>
              <a:t> only outperforms the state-of-the-art VLP performance, but also shows benefits on the IMF metric.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NeurIPS 2021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E2E-VLP: End-to-End Vision-Language Pre-training Enhanced by Visual Learning (2106.01804)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Haiyang Xu,Ming Yan,Chenliang Li,Bin Bi,Songfang Huang,Wenming Xiao,Fei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https://arxiv.org/pdf/2106.01804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Vision-language pre-training (VLP) on large-scale image-text pairs has achieved huge success for the cross-modal </a:t>
            </a:r>
            <a:br/>
            <a:r>
              <a:t> downstream tasks. The most existing pre-training methods mainly adopt a two-step training procedure, which </a:t>
            </a:r>
            <a:br/>
            <a:r>
              <a:t> firstly employs a pre-trained object detector to extract region-based visual features, then concatenates the </a:t>
            </a:r>
            <a:br/>
            <a:r>
              <a:t> image representation and text embedding as the input of Transformer to train. However, these methods face problems </a:t>
            </a:r>
            <a:br/>
            <a:r>
              <a:t> of using task-specific visual representation of the specific object detector for generic cross-modal </a:t>
            </a:r>
            <a:br/>
            <a:r>
              <a:t> understanding, and the computation inefficiency of two-stage pipeline. In this paper, we propose the first </a:t>
            </a:r>
            <a:br/>
            <a:r>
              <a:t> end-to-end vision-language pre-trained model for both V+L understanding and generation, namely E2E-VLP, where we </a:t>
            </a:r>
            <a:br/>
            <a:r>
              <a:t> build a unified Transformer framework to jointly learn visual representation, and semantic alignments between </a:t>
            </a:r>
            <a:br/>
            <a:r>
              <a:t> image and text. We incorporate the tasks of object detection and image captioning into pre-training with a unified </a:t>
            </a:r>
            <a:br/>
            <a:r>
              <a:t> Transformer encoder-decoder architecture for enhancing visual learning. An extensive set of experiments have </a:t>
            </a:r>
            <a:br/>
            <a:r>
              <a:t> been conducted on well-established vision-language downstream tasks to demonstrate the effectiveness of this </a:t>
            </a:r>
            <a:br/>
            <a:r>
              <a:t> novel VLP paradigm.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ACL2021 main conference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LPF: A Language-Prior Feedback Objective Function for De-biased Visual Question Answering (2105.14300)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Zujie Liang,Haifeng Hu,Jiaying Zhu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https://arxiv.org/pdf/2105.14300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existing Visual Question Answering (VQA) systems tend to overly rely on language bias and hence fail to reason </a:t>
            </a:r>
            <a:br/>
            <a:r>
              <a:t> from the visual clue. To address this issue, we propose a novel Language-Prior Feedback (LPF) objective function, to </a:t>
            </a:r>
            <a:br/>
            <a:r>
              <a:t> re-balance the proportion of each answer's loss value in the total VQA loss. The LPF firstly calculates a modulating </a:t>
            </a:r>
            <a:br/>
            <a:r>
              <a:t> factor to determine the language bias using a question-only branch. Then, the LPF assigns a self-adaptive weight to </a:t>
            </a:r>
            <a:br/>
            <a:r>
              <a:t> each training sample in the training process. With this reweighting mechanism, the LPF ensures that the total VQA </a:t>
            </a:r>
            <a:br/>
            <a:r>
              <a:t> loss can be reshaped to a more balanced form. By this means, the samples that require certain visual information to </a:t>
            </a:r>
            <a:br/>
            <a:r>
              <a:t> predict will be efficiently used during training. Our method is simple to implement, model-agnostic, and </a:t>
            </a:r>
            <a:br/>
            <a:r>
              <a:t> end-to-end trainable. We conduct extensive experiments and the results show that the LPF (1) brings a significant </a:t>
            </a:r>
            <a:br/>
            <a:r>
              <a:t> improvement over various VQA models, (2) achieves competitive performance on the bias-sensitive VQA-CP v2 </a:t>
            </a:r>
            <a:br/>
            <a:r>
              <a:t> benchmark.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ACM SIGIR 2021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Natural Language Descriptions of Deep Visual Features (2201.11114)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Evan Hernandez,Sarah Schwettmann,David Bau,Teona Bagashvili,Antonio Torralba,Jacob Andreas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https://arxiv.org/pdf/2201.11114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Some neurons in deep networks specialize in recognizing highly specific perceptual, structural, or semantic </a:t>
            </a:r>
            <a:br/>
            <a:r>
              <a:t> features of inputs. In computer vision, techniques exist for identifying neurons that respond to individual </a:t>
            </a:r>
            <a:br/>
            <a:r>
              <a:t> concept categories like colors, textures, and object classes. But these techniques are limited in scope, labeling </a:t>
            </a:r>
            <a:br/>
            <a:r>
              <a:t> only a small subset of neurons and behaviors in any network. Is a richer characterization of neuron-level </a:t>
            </a:r>
            <a:br/>
            <a:r>
              <a:t> computation possible? We introduce a procedure (called MILAN, for mutual-information-guided linguistic </a:t>
            </a:r>
            <a:br/>
            <a:r>
              <a:t> annotation of neurons) that automatically labels neurons with open-ended, compositional, natural language </a:t>
            </a:r>
            <a:br/>
            <a:r>
              <a:t> descriptions. Given a neuron, MILAN generates a description by searching for a natural language string that </a:t>
            </a:r>
            <a:br/>
            <a:r>
              <a:t> maximizes pointwise mutual information with the image regions in which the neuron is active. MILAN produces </a:t>
            </a:r>
            <a:br/>
            <a:r>
              <a:t> fine-grained descriptions that capture categorical, relational, and logical structure in learned features. </a:t>
            </a:r>
            <a:br/>
            <a:r>
              <a:t> These descriptions obtain high agreement with human-generated feature descriptions across a diverse set of model </a:t>
            </a:r>
            <a:br/>
            <a:r>
              <a:t> architectures and tasks, and can aid in understanding and controlling learned models. We highlight three </a:t>
            </a:r>
            <a:br/>
            <a:r>
              <a:t> applications of natural language neuron descriptions. First, we use MILAN for analysis, characterizing the </a:t>
            </a:r>
            <a:br/>
            <a:r>
              <a:t> distribution and importance of neurons selective for attribute, category, and relational information in vision </a:t>
            </a:r>
            <a:br/>
            <a:r>
              <a:t> models. Second, we use MILAN for auditing, surfacing neurons sensitive to protected categories like race and gender </a:t>
            </a:r>
            <a:br/>
            <a:r>
              <a:t> in models trained on datasets intended to obscure these features. Finally, we use MILAN for editing, improving </a:t>
            </a:r>
            <a:br/>
            <a:r>
              <a:t> robustness in an image classifier by deleting neurons sensitive to text features spuriously correlated with class </a:t>
            </a:r>
            <a:br/>
            <a:r>
              <a:t> labels.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be published as a conference paper at ICLR 2022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Context-Sensitive Visualization of Deep Learning Natural Language Processing Models (2105.12202)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Andrew Dunn,Diana Inkpen,Răzvan Andonie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https://arxiv.org/pdf/2105.12202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introduction of Transformer neural networks has changed the landscape of Natural Language Processing (NLP) </a:t>
            </a:r>
            <a:br/>
            <a:r>
              <a:t> during the last years. So far, none of the visualization systems has yet managed to examine all the facets of the </a:t>
            </a:r>
            <a:br/>
            <a:r>
              <a:t> Transformers. This gave us the motivation of the current work. We propose a new NLP Transformer context-sensitive </a:t>
            </a:r>
            <a:br/>
            <a:r>
              <a:t> visualization method that leverages existing NLP tools to find the most significant groups of tokens (words) that </a:t>
            </a:r>
            <a:br/>
            <a:r>
              <a:t> have the greatest effect on the output, thus preserving some context from the original text. First, we use a </a:t>
            </a:r>
            <a:br/>
            <a:r>
              <a:t> sentence-level dependency parser to highlight promising word groups. The dependency parser creates a tree of </a:t>
            </a:r>
            <a:br/>
            <a:r>
              <a:t> relationships between the words in the sentence. Next, we systematically remove adjacent and non-adjacent tuples </a:t>
            </a:r>
            <a:br/>
            <a:r>
              <a:t> of \emph{n} tokens from the input text, producing several new texts with those tokens missing. The resulting texts </a:t>
            </a:r>
            <a:br/>
            <a:r>
              <a:t> are then passed to a pre-trained BERT model. The classification output is compared with that of the full text, and the </a:t>
            </a:r>
            <a:br/>
            <a:r>
              <a:t> difference in the activation strength is recorded. The modified texts that produce the largest difference in the </a:t>
            </a:r>
            <a:br/>
            <a:r>
              <a:t> target classification output neuron are selected, and the combination of removed words are then considered to be the </a:t>
            </a:r>
            <a:br/>
            <a:r>
              <a:t> most influential on the model's output. Finally, the most influential word combinations are visualized in a </a:t>
            </a:r>
            <a:br/>
            <a:r>
              <a:t> heatmap.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pages, 10 figures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VL-NMS: Breaking Proposal Bottlenecks in Two-Stage Visual-Language Matching (2105.05636)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Wenbo Ma,Long Chen,Hanwang Zhang,Jian Shao,Yueting Zhuang,Jun Xiao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https://arxiv.org/pdf/2105.05636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prevailing framework for matching multimodal inputs is based on a two-stage process: 1) detecting proposals </a:t>
            </a:r>
            <a:br/>
            <a:r>
              <a:t> with an object detector and 2) matching text queries with proposals. Existing two-stage solutions mostly focus on </a:t>
            </a:r>
            <a:br/>
            <a:r>
              <a:t> the matching step. In this paper, we argue that these methods overlook an obvious \emph{mismatch} between the roles </a:t>
            </a:r>
            <a:br/>
            <a:r>
              <a:t> of proposals in the two stages: they generate proposals solely based on the detection confidence (i.e., </a:t>
            </a:r>
            <a:br/>
            <a:r>
              <a:t> query-agnostic), hoping that the proposals contain all instances mentioned in the text query (i.e., query-aware). </a:t>
            </a:r>
            <a:br/>
            <a:r>
              <a:t> Due to this mismatch, chances are that proposals relevant to the text query are suppressed during the filtering </a:t>
            </a:r>
            <a:br/>
            <a:r>
              <a:t> process, which in turn bounds the matching performance. To this end, we propose VL-NMS, which is the first method to </a:t>
            </a:r>
            <a:br/>
            <a:r>
              <a:t> yield query-aware proposals at the first stage. VL-NMS regards all mentioned instances as critical objects, and </a:t>
            </a:r>
            <a:br/>
            <a:r>
              <a:t> introduces a lightweight module to predict a score for aligning each proposal with a critical object. These scores </a:t>
            </a:r>
            <a:br/>
            <a:r>
              <a:t> can guide the NMS operation to filter out proposals irrelevant to the text query, increasing the recall of critical </a:t>
            </a:r>
            <a:br/>
            <a:r>
              <a:t> objects, resulting in a significantly improved matching performance. Since VL-NMS is agnostic to the matching </a:t>
            </a:r>
            <a:br/>
            <a:r>
              <a:t> step, it can be easily integrated into any state-of-the-art two-stage matching methods. We validate the </a:t>
            </a:r>
            <a:br/>
            <a:r>
              <a:t> effectiveness of VL-NMS on two multimodal matching tasks, namely referring expression grounding and image-text </a:t>
            </a:r>
            <a:br/>
            <a:r>
              <a:t> matching. Extensive ablation studies on several baselines and benchmarks consistently demonstrate the </a:t>
            </a:r>
            <a:br/>
            <a:r>
              <a:t> superiority of VL-NMS.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Visually grounded models of spoken language: A survey of datasets, architectures and evaluation </a:t>
            </a:r>
            <a:br/>
            <a:r>
              <a:t> techniques (2104.13225)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Grzegorz Chrupała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https://arxiv.org/pdf/2104.13225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survey provides an overview of the evolution of visually grounded models of spoken language over the last 20 </a:t>
            </a:r>
            <a:br/>
            <a:r>
              <a:t> years. Such models are inspired by the observation that when children pick up a language, they rely on a wide range of </a:t>
            </a:r>
            <a:br/>
            <a:r>
              <a:t> indirect and noisy clues, crucially including signals from the visual modality co-occurring with spoken </a:t>
            </a:r>
            <a:br/>
            <a:r>
              <a:t> utterances. Several fields have made important contributions to this approach to modeling or mimicking the process </a:t>
            </a:r>
            <a:br/>
            <a:r>
              <a:t> of learning language: Machine Learning, Natural Language and Speech Processing, Computer Vision and Cognitive </a:t>
            </a:r>
            <a:br/>
            <a:r>
              <a:t> Science. The current paper brings together these contributions in order to provide a useful introduction and </a:t>
            </a:r>
            <a:br/>
            <a:r>
              <a:t> overview for practitioners in all these areas. We discuss the central research questions addressed, the timeline of </a:t>
            </a:r>
            <a:br/>
            <a:r>
              <a:t> developments, and the datasets which enabled much of this work. We then summarize the main modeling architectures </a:t>
            </a:r>
            <a:br/>
            <a:r>
              <a:t> and offer an exhaustive overview of the evaluation metrics and analysis techniques.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Journal of Artificial Intelligence Research 73 (2022) 673-707   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GraghVQA: Language-Guided Graph Neural Networks for Graph-based Visual Question Answering (2104.10283)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Weixin Liang,Yanhao Jiang,Zixuan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https://arxiv.org/pdf/2104.10283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Images are more than a collection of objects or attributes -- they represent a web of relationships among </a:t>
            </a:r>
            <a:br/>
            <a:r>
              <a:t> interconnected objects. Scene Graph has emerged as a new modality for a structured graphical representation of </a:t>
            </a:r>
            <a:br/>
            <a:r>
              <a:t> images. Scene Graph encodes objects as nodes connected via pairwise relations as edges. To support question </a:t>
            </a:r>
            <a:br/>
            <a:r>
              <a:t> answering on scene graphs, we propose GraphVQA, a language-guided graph neural network framework that translates </a:t>
            </a:r>
            <a:br/>
            <a:r>
              <a:t> and executes a natural language question as multiple iterations of message passing among graph nodes. We explore the </a:t>
            </a:r>
            <a:br/>
            <a:r>
              <a:t> design space of GraphVQA framework, and discuss the trade-off of different design choices. Our experiments on GQA </a:t>
            </a:r>
            <a:br/>
            <a:r>
              <a:t> dataset show that GraphVQA outperforms the state-of-the-art model by a large margin (88.43% vs. 94.78%).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NAACL 2021 MAI-Workshop. Code available at https://github.com/codexxxl/GraphVQA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Effect of Visual Extensions on Natural Language Understanding in Vision-and-Language Models (2104.08066)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Taichi Iki,Akiko Aizawa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https://arxiv.org/pdf/2104.08066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method for creating a vision-and-language (V&amp;L) model is to extend a language model through structural </a:t>
            </a:r>
            <a:br/>
            <a:r>
              <a:t> modifications and V&amp;L pre-training. Such an extension aims to make a V&amp;L model inherit the capability of natural </a:t>
            </a:r>
            <a:br/>
            <a:r>
              <a:t> language understanding (NLU) from the original language model. To see how well this is achieved, we propose to </a:t>
            </a:r>
            <a:br/>
            <a:r>
              <a:t> evaluate V&amp;L models using an NLU benchmark (GLUE). We compare five V&amp;L models, including single-stream and </a:t>
            </a:r>
            <a:br/>
            <a:r>
              <a:t> dual-stream models, trained with the same pre-training. Dual-stream models, with their higher modality </a:t>
            </a:r>
            <a:br/>
            <a:r>
              <a:t> independence achieved by approximately doubling the number of parameters, are expected to preserve the NLU </a:t>
            </a:r>
            <a:br/>
            <a:r>
              <a:t> capability better. Our main finding is that the dual-stream scores are not much different than the single-stream </a:t>
            </a:r>
            <a:br/>
            <a:r>
              <a:t> scores, contrary to expectation. Further analysis shows that pre-training causes the performance drop in NLU tasks </a:t>
            </a:r>
            <a:br/>
            <a:r>
              <a:t> with few exceptions. These results suggest that adopting a single-stream structure and devising the pre-training </a:t>
            </a:r>
            <a:br/>
            <a:r>
              <a:t> could be an effective method for improving the maintenance of language knowledge in V&amp;L extensions.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appear at EMNLP 2021. camera-ready version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Alignment Constraint for Continuous Sign Language Recognition (2104.02330)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Yuecong Min,Aiming Hao,Xiujuan Chai,Xilin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https://arxiv.org/pdf/2104.02330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Vision-based Continuous Sign Language Recognition (CSLR) aims to recognize unsegmented signs from image streams. </a:t>
            </a:r>
            <a:br/>
            <a:r>
              <a:t> Overfitting is one of the most critical problems in CSLR training, and previous works show that the iterative </a:t>
            </a:r>
            <a:br/>
            <a:r>
              <a:t> training scheme can partially solve this problem while also costing more training time. In this study, we revisit the </a:t>
            </a:r>
            <a:br/>
            <a:r>
              <a:t> iterative training scheme in recent CSLR works and realize that sufficient training of the feature extractor is </a:t>
            </a:r>
            <a:br/>
            <a:r>
              <a:t> critical to solving the overfitting problem. Therefore, we propose a Visual Alignment Constraint (VAC) to enhance </a:t>
            </a:r>
            <a:br/>
            <a:r>
              <a:t> the feature extractor with alignment supervision. Specifically, the proposed VAC comprises two auxiliary losses: </a:t>
            </a:r>
            <a:br/>
            <a:r>
              <a:t> one focuses on visual features only, and the other enforces prediction alignment between the feature extractor and </a:t>
            </a:r>
            <a:br/>
            <a:r>
              <a:t> the alignment module. Moreover, we propose two metrics to reflect overfitting by measuring the prediction </a:t>
            </a:r>
            <a:br/>
            <a:r>
              <a:t> inconsistency between the feature extractor and the alignment module. Experimental results on two challenging </a:t>
            </a:r>
            <a:br/>
            <a:r>
              <a:t> CSLR datasets show that the proposed VAC makes CSLR networks end-to-end trainable and achieves competitive </a:t>
            </a:r>
            <a:br/>
            <a:r>
              <a:t>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Accpted to ICCV 2021, code is available at: https://github.com/Blueprintf/VAC_CSLR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Grounding Strategies for Text-Only Natural Language Processing (2103.13942)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Damien Sileo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https://arxiv.org/pdf/2103.13942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grounding is a promising path toward more robust and accurate Natural Language Processing (NLP) models. Many </a:t>
            </a:r>
            <a:br/>
            <a:r>
              <a:t> multimodal extensions of BERT (e.g., VideoBERT, LXMERT, VL-BERT) allow a joint modeling of texts and images that </a:t>
            </a:r>
            <a:br/>
            <a:r>
              <a:t> lead to state-of-the-art results on multimodal tasks such as Visual Question Answering. Here, we leverage </a:t>
            </a:r>
            <a:br/>
            <a:r>
              <a:t> multimodal modeling for purely textual tasks (language modeling and classification) with the expectation that the </a:t>
            </a:r>
            <a:br/>
            <a:r>
              <a:t> multimodal pretraining provides a grounding that can improve text processing accuracy. We propose possible </a:t>
            </a:r>
            <a:br/>
            <a:r>
              <a:t> strategies in this respect. A first type of strategy, referred to as {\it transferred grounding} consists in </a:t>
            </a:r>
            <a:br/>
            <a:r>
              <a:t> applying multimodal models to text-only tasks using a placeholder to replace image input. The second one, which we </a:t>
            </a:r>
            <a:br/>
            <a:r>
              <a:t> call {\it associative grounding}, harnesses image retrieval to match texts with related images during both </a:t>
            </a:r>
            <a:br/>
            <a:r>
              <a:t> pretraining and text-only downstream tasks. We draw further distinctions into both strategies and then compare </a:t>
            </a:r>
            <a:br/>
            <a:r>
              <a:t> them according to their impact on language modeling and commonsense-related downstream tasks, showing </a:t>
            </a:r>
            <a:br/>
            <a:r>
              <a:t> improvement over text-only baselines.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LANTERN2021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Transferable Visual Models From Natural Language Supervision (2103.00020)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Alec Radford,Jong Wook Kim,Chris Hallacy,Aditya Ramesh,Gabriel Goh,Sandhini Agarwal,Girish Sastry,Amanda Askell,Pamela Mishkin,Jack Clark,Gretchen Krueger,Ilya Sutskever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https://arxiv.org/pdf/2103.00020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State-of-the-art computer vision systems are trained to predict a fixed set of predetermined object categories. </a:t>
            </a:r>
            <a:br/>
            <a:r>
              <a:t> This restricted form of supervision limits their generality and usability since additional labeled data is needed </a:t>
            </a:r>
            <a:br/>
            <a:r>
              <a:t> to specify any other visual concept. Learning directly from raw text about images is a promising alternative which </a:t>
            </a:r>
            <a:br/>
            <a:r>
              <a:t> leverages a much broader source of supervision. We demonstrate that the simple pre-training task of predicting </a:t>
            </a:r>
            <a:br/>
            <a:r>
              <a:t> which caption goes with which image is an efficient and scalable way to learn SOTA image representations from scratch </a:t>
            </a:r>
            <a:br/>
            <a:r>
              <a:t> on a dataset of 400 million (image, text) pairs collected from the internet. After pre-training, natural language is </a:t>
            </a:r>
            <a:br/>
            <a:r>
              <a:t> used to reference learned visual concepts (or describe new ones) enabling zero-shot transfer of the model to </a:t>
            </a:r>
            <a:br/>
            <a:r>
              <a:t> downstream tasks. We study the performance of this approach by benchmarking on over 30 different existing computer </a:t>
            </a:r>
            <a:br/>
            <a:r>
              <a:t> vision datasets, spanning tasks such as OCR, action recognition in videos, geo-localization, and many types of </a:t>
            </a:r>
            <a:br/>
            <a:r>
              <a:t> fine-grained object classification. The model transfers non-trivially to most tasks and is often competitive with </a:t>
            </a:r>
            <a:br/>
            <a:r>
              <a:t> a fully supervised baseline without the need for any dataset specific training. For instance, we match the accuracy </a:t>
            </a:r>
            <a:br/>
            <a:r>
              <a:t> of the original ResNet-50 on ImageNet zero-shot without needing to use any of the 1.28 million training examples it </a:t>
            </a:r>
            <a:br/>
            <a:r>
              <a:t> was trained on. We release our code and pre-trained model weights at https://github.com/OpenAI/CLIP.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Scaling Up Visual and Vision-Language Representation Learning With Noisy Text Supervision (2102.05918)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Chao Jia,Yinfei Yang,Ye Xia,Yi-Ting Chen,Zarana Parekh,Hieu Pham,Quoc V. Le,Yunhsuan Sung,Zhen Li,Tom Duerig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https://arxiv.org/pdf/2102.05918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representations are becoming crucial for many NLP and perception tasks. While representation </a:t>
            </a:r>
            <a:br/>
            <a:r>
              <a:t> learning in NLP has transitioned to training on raw text without human annotations, visual and vision-language </a:t>
            </a:r>
            <a:br/>
            <a:r>
              <a:t> representations still rely heavily on curated training datasets that are expensive or require expert knowledge. </a:t>
            </a:r>
            <a:br/>
            <a:r>
              <a:t> For vision applications, representations are mostly learned using datasets with explicit class labels such as </a:t>
            </a:r>
            <a:br/>
            <a:r>
              <a:t> ImageNet or OpenImages. For vision-language, popular datasets like Conceptual Captions, MSCOCO, or CLIP all </a:t>
            </a:r>
            <a:br/>
            <a:r>
              <a:t> involve a non-trivial data collection (and cleaning) process. This costly curation process limits the size of </a:t>
            </a:r>
            <a:br/>
            <a:r>
              <a:t> datasets and hence hinders the scaling of trained models. In this paper, we leverage a noisy dataset of over one </a:t>
            </a:r>
            <a:br/>
            <a:r>
              <a:t> billion image alt-text pairs, obtained without expensive filtering or post-processing steps in the Conceptual </a:t>
            </a:r>
            <a:br/>
            <a:r>
              <a:t> Captions dataset. A simple dual-encoder architecture learns to align visual and language representations of the </a:t>
            </a:r>
            <a:br/>
            <a:r>
              <a:t> image and text pairs using a contrastive loss. We show that the scale of our corpus can make up for its noise and leads to </a:t>
            </a:r>
            <a:br/>
            <a:r>
              <a:t> state-of-the-art representations even with such a simple learning scheme. Our visual representation achieves </a:t>
            </a:r>
            <a:br/>
            <a:r>
              <a:t> strong performance when transferred to classification tasks such as ImageNet and VTAB. The aligned visual and </a:t>
            </a:r>
            <a:br/>
            <a:r>
              <a:t> language representations enables zero-shot image classification and also set new state-of-the-art results on </a:t>
            </a:r>
            <a:br/>
            <a:r>
              <a:t> Flickr30K and MSCOCO image-text retrieval benchmarks, even when compared with more sophisticated </a:t>
            </a:r>
            <a:br/>
            <a:r>
              <a:t> cross-attention models. The representations also enable cross-modality search with complex text and text + image </a:t>
            </a:r>
            <a:br/>
            <a:r>
              <a:t> queries.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International Conference on Machine Learning 2021   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Broader terms curriculum mapping: Using natural language processing and visual-supported </a:t>
            </a:r>
            <a:br/>
            <a:r>
              <a:t> communication to create representative program planning experiences (2102.04811)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Rogério Duarte,Ângela Lacerda Nobre,Fernando Pimentel,Marc Jacquinet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https://arxiv.org/pdf/2102.04811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Accreditation bodies call for curriculum development processes open to all stakeholders, reflecting viewpoints </a:t>
            </a:r>
            <a:br/>
            <a:r>
              <a:t> of students, industry, university faculty and society. However, communication difficulties between faculty and </a:t>
            </a:r>
            <a:br/>
            <a:r>
              <a:t> non-faculty groups leave unexplored an immense collaboration potential. Using classification of learning </a:t>
            </a:r>
            <a:br/>
            <a:r>
              <a:t> objectives, natural language processing, and data visualization, this paper presents a method to deliver program </a:t>
            </a:r>
            <a:br/>
            <a:r>
              <a:t> plan representations that are universal, self-explanatory, and empowering. A simple example shows how the method </a:t>
            </a:r>
            <a:br/>
            <a:r>
              <a:t> contributes to representative program planning experiences and a case study is used to confirm the method's </a:t>
            </a:r>
            <a:br/>
            <a:r>
              <a:t> accuracy and utility.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Scalable Vega: Optimizing Declarative Visualization Languages (2201.06742)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Junran Yang,Hyekang Kevin Joo,Sai Yerramreddy,Siyao Li,Dominik Moritz,Leilani Battle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https://arxiv.org/pdf/2201.06742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many visualization specification languages are user-friendly, they tend to have one critical drawback: they </a:t>
            </a:r>
            <a:br/>
            <a:r>
              <a:t> are designed for small data on the client-side and, as a result, perform poorly at scale. We propose a system that takes </a:t>
            </a:r>
            <a:br/>
            <a:r>
              <a:t> declarative visualization specifications as input and automatically optimizes the resulting visualization </a:t>
            </a:r>
            <a:br/>
            <a:r>
              <a:t> execution plans by offloading computational-intensive operations to a separate database management system </a:t>
            </a:r>
            <a:br/>
            <a:r>
              <a:t> (DBMS). Our demo will enable users to write their own Vega specifications (or import existing ones), view the </a:t>
            </a:r>
            <a:br/>
            <a:r>
              <a:t> optimized plans from our system, and even modify these plans and compare their performance via a dedicated </a:t>
            </a:r>
            <a:br/>
            <a:r>
              <a:t> performance dashboard.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ArtEmis: Affective Language for Visual Art (2101.07396)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Panos Achlioptas,Maks Ovsjanikov,Kilichbek Haydarov,Mohamed Elhoseiny,Leonidas Guibas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https://arxiv.org/pdf/2101.07396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novel large-scale dataset and accompanying machine learning models aimed at providing a detailed </a:t>
            </a:r>
            <a:br/>
            <a:r>
              <a:t> understanding of the interplay between visual content, its emotional effect, and explanations for the latter in </a:t>
            </a:r>
            <a:br/>
            <a:r>
              <a:t> language. In contrast to most existing annotation datasets in computer vision, we focus on the affective experience </a:t>
            </a:r>
            <a:br/>
            <a:r>
              <a:t> triggered by visual artworks and ask the annotators to indicate the dominant emotion they feel for a given image and, </a:t>
            </a:r>
            <a:br/>
            <a:r>
              <a:t> crucially, to also provide a grounded verbal explanation for their emotion choice. As we demonstrate below, this </a:t>
            </a:r>
            <a:br/>
            <a:r>
              <a:t> leads to a rich set of signals for both the objective content and the affective impact of an image, creating </a:t>
            </a:r>
            <a:br/>
            <a:r>
              <a:t> associations with abstract concepts (e.g., "freedom" or "love"), or references that go beyond what is directly </a:t>
            </a:r>
            <a:br/>
            <a:r>
              <a:t> visible, including visual similes and metaphors, or subjective references to personal experiences. We focus on </a:t>
            </a:r>
            <a:br/>
            <a:r>
              <a:t> visual art (e.g., paintings, artistic photographs) as it is a prime example of imagery created to elicit emotional </a:t>
            </a:r>
            <a:br/>
            <a:r>
              <a:t> responses from its viewers. Our dataset, termed ArtEmis, contains 439K emotion attributions and explanations from </a:t>
            </a:r>
            <a:br/>
            <a:r>
              <a:t> humans, on 81K artworks from WikiArt. Building on this data, we train and demonstrate a series of captioning systems </a:t>
            </a:r>
            <a:br/>
            <a:r>
              <a:t> capable of expressing and explaining emotions from visual stimuli. Remarkably, the captions produced by these </a:t>
            </a:r>
            <a:br/>
            <a:r>
              <a:t> systems often succeed in reflecting the semantic and abstract content of the image, going well beyond systems </a:t>
            </a:r>
            <a:br/>
            <a:r>
              <a:t> trained on existing datasets. The collected dataset and developed methods are available at </a:t>
            </a:r>
            <a:br/>
            <a:r>
              <a:t> https://artemisdataset.org.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https://artemisdataset.org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VinVL: Revisiting Visual Representations in Vision-Language Models (2101.00529)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Pengchuan Zhang,Xiujun Li,Xiaowei Hu,Jianwei Yang,Lei Zhang,Lijuan Wang,Yejin Choi,Jianfeng Gao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https://arxiv.org/pdf/2101.00529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a detailed study of improving visual representations for vision language (VL) tasks and </a:t>
            </a:r>
            <a:br/>
            <a:r>
              <a:t> develops an improved object detection model to provide object-centric representations of images. Compared to the </a:t>
            </a:r>
            <a:br/>
            <a:r>
              <a:t> most widely used \emph{bottom-up and top-down} model \cite{anderson2018bottom}, the new model is bigger, </a:t>
            </a:r>
            <a:br/>
            <a:r>
              <a:t> better-designed for VL tasks, and pre-trained on much larger training corpora that combine multiple public </a:t>
            </a:r>
            <a:br/>
            <a:r>
              <a:t> annotated object detection datasets. Therefore, it can generate representations of a richer collection of visual </a:t>
            </a:r>
            <a:br/>
            <a:r>
              <a:t> objects and concepts. While previous VL research focuses mainly on improving the vision-language fusion model and </a:t>
            </a:r>
            <a:br/>
            <a:r>
              <a:t> leaves the object detection model improvement untouched, we show that visual features matter significantly in VL </a:t>
            </a:r>
            <a:br/>
            <a:r>
              <a:t> models. In our experiments we feed the visual features generated by the new object detection model into a </a:t>
            </a:r>
            <a:br/>
            <a:r>
              <a:t> Transformer-based VL fusion model \oscar \cite{li2020oscar}, and utilize an improved approach \short\ to </a:t>
            </a:r>
            <a:br/>
            <a:r>
              <a:t> pre-train the VL model and fine-tune it on a wide range of downstream VL tasks. Our results show that the new visual </a:t>
            </a:r>
            <a:br/>
            <a:r>
              <a:t> features significantly improve the performance across all VL tasks, creating new state-of-the-art results on </a:t>
            </a:r>
            <a:br/>
            <a:r>
              <a:t> seven public benchmarks. We will release the new object detection model to public.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CVPR 2021   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Overcoming Language Priors with Self-supervised Learning for Visual Question Answering (2012.11528)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 Zhu,Zhendong Mao,Chunxiao Liu,Peng Zhang,Bin Wang,Yongdong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https://arxiv.org/pdf/2012.11528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Visual Question Answering (VQA) models suffer from the language prior problem, which is caused by inherent data </a:t>
            </a:r>
            <a:br/>
            <a:r>
              <a:t> biases. Specifically, VQA models tend to answer questions (e.g., what color is the banana?) based on the </a:t>
            </a:r>
            <a:br/>
            <a:r>
              <a:t> high-frequency answers (e.g., yellow) ignoring image contents. Existing approaches tackle this problem by </a:t>
            </a:r>
            <a:br/>
            <a:r>
              <a:t> creating delicate models or introducing additional visual annotations to reduce question dependency while </a:t>
            </a:r>
            <a:br/>
            <a:r>
              <a:t> strengthening image dependency. However, they are still subject to the language prior problem since the data biases </a:t>
            </a:r>
            <a:br/>
            <a:r>
              <a:t> have not been even alleviated. In this paper, we introduce a self-supervised learning framework to solve this </a:t>
            </a:r>
            <a:br/>
            <a:r>
              <a:t> problem. Concretely, we first automatically generate labeled data to balance the biased data, and propose a </a:t>
            </a:r>
            <a:br/>
            <a:r>
              <a:t> self-supervised auxiliary task to utilize the balanced data to assist the base VQA model to overcome language </a:t>
            </a:r>
            <a:br/>
            <a:r>
              <a:t> priors. Our method can compensate for the data biases by generating balanced data without introducing external </a:t>
            </a:r>
            <a:br/>
            <a:r>
              <a:t> annotations. Experimental results show that our method can significantly outperform the state-of-the-art, </a:t>
            </a:r>
            <a:br/>
            <a:r>
              <a:t> improving the overall accuracy from 49.50% to 57.59% on the most commonly used benchmark VQA-CP v2. In other words, we </a:t>
            </a:r>
            <a:br/>
            <a:r>
              <a:t> can increase the performance of annotation-based methods by 16% without using external annotations.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IJCAI 2020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content and context with language bias for Visual Question Answering (2012.11134)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Chao Yang,Su Feng,Dongsheng Li,Huawei Shen,Guoqing Wang,Bin Jiang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https://arxiv.org/pdf/2012.11134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Question Answering (VQA) is a challenging multimodal task to answer questions about an image. Many works </a:t>
            </a:r>
            <a:br/>
            <a:r>
              <a:t> concentrate on how to reduce language bias which makes models answer questions ignoring visual content and language </a:t>
            </a:r>
            <a:br/>
            <a:r>
              <a:t> context. However, reducing language bias also weakens the ability of VQA models to learn context prior. To address </a:t>
            </a:r>
            <a:br/>
            <a:r>
              <a:t> this issue, we propose a novel learning strategy named CCB, which forces VQA models to answer questions relying on </a:t>
            </a:r>
            <a:br/>
            <a:r>
              <a:t> Content and Context with language Bias. Specifically, CCB establishes Content and Context branches on top of a base </a:t>
            </a:r>
            <a:br/>
            <a:r>
              <a:t> VQA model and forces them to focus on local key content and global effective context respectively. Moreover, a joint </a:t>
            </a:r>
            <a:br/>
            <a:r>
              <a:t> loss function is proposed to reduce the importance of biased samples and retain their beneficial influence on </a:t>
            </a:r>
            <a:br/>
            <a:r>
              <a:t> answering questions. Experiments show that CCB outperforms the state-of-the-art methods in terms of accuracy on </a:t>
            </a:r>
            <a:br/>
            <a:r>
              <a:t> VQA-CP v2.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ReferentialGym: A Nomenclature and Framework for Language Emergence &amp; Grounding in (Visual) </a:t>
            </a:r>
            <a:br/>
            <a:r>
              <a:t> Referential Games (2012.09486)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Kevin Denamganaï,James Alfred Walker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https://arxiv.org/pdf/2012.09486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Natural languages are powerful tools wielded by human beings to communicate information and co-operate towards </a:t>
            </a:r>
            <a:br/>
            <a:r>
              <a:t> common goals. Their values lie in some main properties like compositionality, hierarchy and recurrent syntax, </a:t>
            </a:r>
            <a:br/>
            <a:r>
              <a:t> which computational linguists have been researching the emergence of in artificial languages induced by language </a:t>
            </a:r>
            <a:br/>
            <a:r>
              <a:t> games. Only relatively recently, the AI community has started to investigate language emergence and grounding </a:t>
            </a:r>
            <a:br/>
            <a:r>
              <a:t> working towards better human-machine interfaces. For instance, interactive/conversational AI assistants that </a:t>
            </a:r>
            <a:br/>
            <a:r>
              <a:t> are able to relate their vision to the ongoing conversation.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4th NeurIPS Workshop on Emergent Communication (EmeCom @ NeurIPS 2020)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Perception Generalization for Vision-and-Language Navigation via Meta-Learning (2012.05446)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Ting Wang,Zongkai Wu,Donglin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https://arxiv.org/pdf/2012.05446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navigation (VLN) is a challenging task that requires an agent to navigate in real-world </a:t>
            </a:r>
            <a:br/>
            <a:r>
              <a:t> environments by understanding natural language instructions and visual information received in real-time. Prior </a:t>
            </a:r>
            <a:br/>
            <a:r>
              <a:t> works have implemented VLN tasks on continuous environments or physical robots, all of which use a fixed camera </a:t>
            </a:r>
            <a:br/>
            <a:r>
              <a:t> configuration due to the limitations of datasets, such as 1.5 meters height, 90 degrees horizontal field of view </a:t>
            </a:r>
            <a:br/>
            <a:r>
              <a:t> (HFOV), etc. However, real-life robots with different purposes have multiple camera configurations, and the huge </a:t>
            </a:r>
            <a:br/>
            <a:r>
              <a:t> gap in visual information makes it difficult to directly transfer the learned navigation model between various </a:t>
            </a:r>
            <a:br/>
            <a:r>
              <a:t> robots. In this paper, we propose a visual perception generalization strategy based on meta-learning, which </a:t>
            </a:r>
            <a:br/>
            <a:r>
              <a:t> enables the agent to fast adapt to a new camera configuration with a few shots. In the training phase, we first locate </a:t>
            </a:r>
            <a:br/>
            <a:r>
              <a:t> the generalization problem to the visual perception module, and then compare two meta-learning algorithms for </a:t>
            </a:r>
            <a:br/>
            <a:r>
              <a:t> better generalization in seen and unseen environments. One of them uses the Model-Agnostic Meta-Learning (MAML) </a:t>
            </a:r>
            <a:br/>
            <a:r>
              <a:t> algorithm that requires a few shot adaptation, and the other refers to a metric-based meta-learning method with a </a:t>
            </a:r>
            <a:br/>
            <a:r>
              <a:t> feature-wise affine transformation layer. The experiment results show that our strategy successfully adapts the </a:t>
            </a:r>
            <a:br/>
            <a:r>
              <a:t> learned navigation model to a new camera configuration, and the two algorithms show their advantages in seen and </a:t>
            </a:r>
            <a:br/>
            <a:r>
              <a:t> unseen environments respectively.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4 figures, preprinted version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Language and Visual Entity Relationship Graph for Agent Navigation (2010.09304)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Yicong Hong,Cristian Rodriguez-Opazo,Yuankai Qi,Qi Wu,Stephen Gould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https://arxiv.org/pdf/2010.09304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Navigation (VLN) requires an agent to navigate in a real-world environment following natural </a:t>
            </a:r>
            <a:br/>
            <a:r>
              <a:t> language instructions. From both the textual and visual perspectives, we find that the relationships among the </a:t>
            </a:r>
            <a:br/>
            <a:r>
              <a:t> scene, its objects,and directional clues are essential for the agent to interpret complex instructions and </a:t>
            </a:r>
            <a:br/>
            <a:r>
              <a:t> correctly perceive the environment. To capture and utilize the relationships, we propose a novel Language and </a:t>
            </a:r>
            <a:br/>
            <a:r>
              <a:t> Visual Entity Relationship Graph for modelling the inter-modal relationships between text and vision, and the </a:t>
            </a:r>
            <a:br/>
            <a:r>
              <a:t> intra-modal relationships among visual entities. We propose a message passing algorithm for propagating </a:t>
            </a:r>
            <a:br/>
            <a:r>
              <a:t> information between language elements and visual entities in the graph, which we then combine to determine the next </a:t>
            </a:r>
            <a:br/>
            <a:r>
              <a:t> action to take. Experiments show that by taking advantage of the relationships we are able to improve over </a:t>
            </a:r>
            <a:br/>
            <a:r>
              <a:t> state-of-the-art. On the Room-to-Room (R2R) benchmark, our method achieves the new best performance on the test </a:t>
            </a:r>
            <a:br/>
            <a:r>
              <a:t> unseen split with success rate weighted by path length (SPL) of 52%. On the Room-for-Room (R4R) dataset, our method </a:t>
            </a:r>
            <a:br/>
            <a:r>
              <a:t> significantly improves the previous best from 13% to 34% on the success weighted by normalized dynamic time warping </a:t>
            </a:r>
            <a:br/>
            <a:r>
              <a:t> (SDTW). Code is available at: https://github.com/YicongHong/Entity-Graph-VLN.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Natural Language Rationales with Full-Stack Visual Reasoning: From Pixels to Semantic Frames to </a:t>
            </a:r>
            <a:br/>
            <a:r>
              <a:t> Commonsense Graphs (2010.07526)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Ana Marasović,Chandra Bhagavatula,Jae Sung Park,Ronan Le Bras,Noah A. Smith,Yejin Choi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https://arxiv.org/pdf/2010.07526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Natural language rationales could provide intuitive, higher-level explanations that are easily understandable </a:t>
            </a:r>
            <a:br/>
            <a:r>
              <a:t> by humans, complementing the more broadly studied lower-level explanations based on gradients or attention </a:t>
            </a:r>
            <a:br/>
            <a:r>
              <a:t> weights. We present the first study focused on generating natural language rationales across several complex </a:t>
            </a:r>
            <a:br/>
            <a:r>
              <a:t> visual reasoning tasks: visual commonsense reasoning, visual-textual entailment, and visual question </a:t>
            </a:r>
            <a:br/>
            <a:r>
              <a:t> answering. The key challenge of accurate rationalization is comprehensive image understanding at all levels: not </a:t>
            </a:r>
            <a:br/>
            <a:r>
              <a:t> just their explicit content at the pixel level, but their contextual contents at the semantic and pragmatic levels. </a:t>
            </a:r>
            <a:br/>
            <a:r>
              <a:t> We present Rationale^VT Transformer, an integrated model that learns to generate free-text rationales by </a:t>
            </a:r>
            <a:br/>
            <a:r>
              <a:t> combining pretrained language models with object recognition, grounded visual semantic frames, and visual </a:t>
            </a:r>
            <a:br/>
            <a:r>
              <a:t> commonsense graphs. Our experiments show that the base pretrained language model benefits from visual adaptation </a:t>
            </a:r>
            <a:br/>
            <a:r>
              <a:t> and that free-text rationalization is a promising research direction to complement model interpretability for </a:t>
            </a:r>
            <a:br/>
            <a:r>
              <a:t> complex visual-textual reasoning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Findings of EMNLP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Vokenization: Improving Language Understanding with Contextualized, Visual-Grounded Supervision (2010.06775)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 Tan,Mohit Bansal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https://arxiv.org/pdf/2010.06775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Humans learn language by listening, speaking, writing, reading, and also, via interaction with the multimodal real </a:t>
            </a:r>
            <a:br/>
            <a:r>
              <a:t> world. Existing language pre-training frameworks show the effectiveness of text-only self-supervision while we </a:t>
            </a:r>
            <a:br/>
            <a:r>
              <a:t> explore the idea of a visually-supervised language model in this paper. We find that the main reason hindering this </a:t>
            </a:r>
            <a:br/>
            <a:r>
              <a:t> exploration is the large divergence in magnitude and distributions between the visually-grounded language </a:t>
            </a:r>
            <a:br/>
            <a:r>
              <a:t> datasets and pure-language corpora. Therefore, we develop a technique named "vokenization" that extrapolates </a:t>
            </a:r>
            <a:br/>
            <a:r>
              <a:t> multimodal alignments to language-only data by contextually mapping language tokens to their related images </a:t>
            </a:r>
            <a:br/>
            <a:r>
              <a:t> (which we call "vokens"). The "vokenizer" is trained on relatively small image captioning datasets and we then apply </a:t>
            </a:r>
            <a:br/>
            <a:r>
              <a:t> it to generate vokens for large language corpora. Trained with these contextually generated vokens, our </a:t>
            </a:r>
            <a:br/>
            <a:r>
              <a:t> visually-supervised language models show consistent improvements over self-supervised alternatives on </a:t>
            </a:r>
            <a:br/>
            <a:r>
              <a:t> multiple pure-language tasks such as GLUE, SQuAD, and SWAG. Code and pre-trained models publicly available at </a:t>
            </a:r>
            <a:br/>
            <a:r>
              <a:t> https://github.com/airsplay/vokenization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2020 (15 pages)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Understanding Sample Variance in Visually Grounded Language Generation: Evaluations and </a:t>
            </a:r>
            <a:br/>
            <a:r>
              <a:t> Observations (2010.03644)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Wanrong Zhu,Xin Eric Wang,Pradyumna Narayana,Kazoo Sone,Sugato Basu,William Yang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https://arxiv.org/pdf/2010.03644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major challenge in visually grounded language generation is to build robust benchmark datasets and models that can </a:t>
            </a:r>
            <a:br/>
            <a:r>
              <a:t> generalize well in real-world settings. To do this, it is critical to ensure that our evaluation protocols are </a:t>
            </a:r>
            <a:br/>
            <a:r>
              <a:t> correct, and benchmarks are reliable. In this work, we set forth to design a set of experiments to understand an </a:t>
            </a:r>
            <a:br/>
            <a:r>
              <a:t> important but often ignored problem in visually grounded language generation: given that humans have different </a:t>
            </a:r>
            <a:br/>
            <a:r>
              <a:t> utilities and visual attention, how will the sample variance in multi-reference datasets affect the models' </a:t>
            </a:r>
            <a:br/>
            <a:r>
              <a:t> performance? Empirically, we study several multi-reference datasets and corresponding vision-and-language </a:t>
            </a:r>
            <a:br/>
            <a:r>
              <a:t> tasks. We show that it is of paramount importance to report variance in experiments; that human-generated </a:t>
            </a:r>
            <a:br/>
            <a:r>
              <a:t> references could vary drastically in different datasets/tasks, revealing the nature of each task; that </a:t>
            </a:r>
            <a:br/>
            <a:r>
              <a:t> metric-wise, CIDEr has shown systematically larger variances than others. Our evaluations on </a:t>
            </a:r>
            <a:br/>
            <a:r>
              <a:t> reference-per-instance shed light on the design of reliable datasets in the future.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EMNLP 2020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Thousand Words Are Worth More Than a Picture: Natural Language-Centric Outside-Knowledge Visual </a:t>
            </a:r>
            <a:br/>
            <a:r>
              <a:t> Question Answering (2201.05299)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Feng Gao,Qing Ping,Govind Thattai,Aishwarya Reganti,Ying Nian Wu,Prem Natarajan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https://arxiv.org/pdf/2201.05299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Outside-knowledge visual question answering (OK-VQA) requires the agent to comprehend the image, make use of </a:t>
            </a:r>
            <a:br/>
            <a:r>
              <a:t> relevant knowledge from the entire web, and digest all the information to answer the question. Most previous works </a:t>
            </a:r>
            <a:br/>
            <a:r>
              <a:t> address the problem by first fusing the image and question in the multi-modal space, which is inflexible for further </a:t>
            </a:r>
            <a:br/>
            <a:r>
              <a:t> fusion with a vast amount of external knowledge. In this paper, we call for a paradigm shift for the OK-VQA task, which </a:t>
            </a:r>
            <a:br/>
            <a:r>
              <a:t> transforms the image into plain text, so that we can enable knowledge passage retrieval, and generative </a:t>
            </a:r>
            <a:br/>
            <a:r>
              <a:t> question-answering in the natural language space. This paradigm takes advantage of the sheer volume of gigantic </a:t>
            </a:r>
            <a:br/>
            <a:r>
              <a:t> knowledge bases and the richness of pre-trained language models. A Transform-Retrieve-Generate framework (TRiG) </a:t>
            </a:r>
            <a:br/>
            <a:r>
              <a:t> framework is proposed, which can be plug-and-played with alternative image-to-text models and textual knowledge </a:t>
            </a:r>
            <a:br/>
            <a:r>
              <a:t> bases. Experimental results show that our TRiG framework outperforms all state-of-the-art supervised methods by </a:t>
            </a:r>
            <a:br/>
            <a:r>
              <a:t> at least 11.1% absolute margin.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Textual Supervision for Visually Grounded Spoken Language Understanding (2010.02806)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Bertrand Higy,Desmond Elliott,Grzegorz Chrupała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https://arxiv.org/pdf/2010.02806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Visually-grounded models of spoken language understanding extract semantic information directly from speech, </a:t>
            </a:r>
            <a:br/>
            <a:r>
              <a:t> without relying on transcriptions. This is useful for low-resource languages, where transcriptions can be </a:t>
            </a:r>
            <a:br/>
            <a:r>
              <a:t> expensive or impossible to obtain. Recent work showed that these models can be improved if transcriptions are </a:t>
            </a:r>
            <a:br/>
            <a:r>
              <a:t> available at training time. However, it is not clear how an end-to-end approach compares to a traditional </a:t>
            </a:r>
            <a:br/>
            <a:r>
              <a:t> pipeline-based approach when one has access to transcriptions. Comparing different strategies, we find that the </a:t>
            </a:r>
            <a:br/>
            <a:r>
              <a:t> pipeline approach works better when enough text is available. With low-resource languages in mind, we also show that </a:t>
            </a:r>
            <a:br/>
            <a:r>
              <a:t> translations can be effectively used in place of transcriptions but more data is needed to obtain similar results.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Findings of EMNLP 2020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Visually-Grounded Planning without Vision: Language Models Infer Detailed Plans from High-level </a:t>
            </a:r>
            <a:br/>
            <a:r>
              <a:t> Instructions (2009.14259)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Peter A. Jansen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https://arxiv.org/pdf/2009.14259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recently proposed ALFRED challenge task aims for a virtual robotic agent to complete complex multi-step </a:t>
            </a:r>
            <a:br/>
            <a:r>
              <a:t> everyday tasks in a virtual home environment from high-level natural language directives, such as "put a hot piece of </a:t>
            </a:r>
            <a:br/>
            <a:r>
              <a:t> bread on a plate". Currently, the best-performing models are able to complete less than 5% of these tasks </a:t>
            </a:r>
            <a:br/>
            <a:r>
              <a:t> successfully. In this work we focus on modeling the translation problem of converting natural language directives </a:t>
            </a:r>
            <a:br/>
            <a:r>
              <a:t> into detailed multi-step sequences of actions that accomplish those goals in the virtual environment. We </a:t>
            </a:r>
            <a:br/>
            <a:r>
              <a:t> empirically demonstrate that it is possible to generate gold multi-step plans from language directives alone </a:t>
            </a:r>
            <a:br/>
            <a:r>
              <a:t> without any visual input in 26% of unseen cases. When a small amount of visual information is incorporated, namely the </a:t>
            </a:r>
            <a:br/>
            <a:r>
              <a:t> starting location in the virtual environment, our best-performing GPT-2 model successfully generates gold </a:t>
            </a:r>
            <a:br/>
            <a:r>
              <a:t> command sequences in 58% of cases. Our results suggest that contextualized language models may provide strong </a:t>
            </a:r>
            <a:br/>
            <a:r>
              <a:t> visual semantic planning modules for grounded virtual agents.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Findings of EMNLP. V2: corrected typo Table 1; margins Table 3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Methods for Sign Language Recognition: A Modality-Based Review (2009.10370)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Bassem Seddik,Najoua Essoukri Ben Amara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https://arxiv.org/pdf/2009.10370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Sign language visual recognition from continuous multi-modal streams is still one of the most challenging fields.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survey paper is accepted as Springer book chapter, currently under edition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Visual Language for Composable Inductive Programming (2009.08700)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Edward McDaid,Sarah McDaid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https://arxiv.org/pdf/2009.08700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Zoea Visual which is a visual programming language based on the Zoea composable inductive programming </a:t>
            </a:r>
            <a:br/>
            <a:r>
              <a:t> language. Zoea Visual allows users to create software directly from a specification that resembles a set of </a:t>
            </a:r>
            <a:br/>
            <a:r>
              <a:t> functional test cases. Programming with Zoea Visual involves the definition of a data flow model of test case inputs, </a:t>
            </a:r>
            <a:br/>
            <a:r>
              <a:t> optional intermediate values, and outputs. Data elements are represented visually and can be combined to create </a:t>
            </a:r>
            <a:br/>
            <a:r>
              <a:t> structures of any complexity. Data flows between elements provide additional information that allows the Zoea </a:t>
            </a:r>
            <a:br/>
            <a:r>
              <a:t> compiler to generate larger programs in less time. This paper includes an overview of the language. The benefits of </a:t>
            </a:r>
            <a:br/>
            <a:r>
              <a:t> the approach and some possible future enhancements are also discussed.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D.1.2; D.1.7; D.2.3; D.2.6; D.3.4; F.3.1; I.2.2            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P6: A Declarative Language for Integrating Machine Learning in Visual Analytics (2009.01399)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Jianping Kelvin Li,Kwan-Liu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https://arxiv.org/pdf/2009.01399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P6, a declarative language for building high performance visual analytics systems through its support </a:t>
            </a:r>
            <a:br/>
            <a:r>
              <a:t> for specifying and integrating machine learning and interactive visualization methods. As data analysis methods </a:t>
            </a:r>
            <a:br/>
            <a:r>
              <a:t> based on machine learning and artificial intelligence continue to advance, a visual analytics solution can </a:t>
            </a:r>
            <a:br/>
            <a:r>
              <a:t> leverage these methods for better exploiting large and complex data. However, integrating machine learning </a:t>
            </a:r>
            <a:br/>
            <a:r>
              <a:t> methods with interactive visual analysis is challenging. Existing declarative programming libraries and </a:t>
            </a:r>
            <a:br/>
            <a:r>
              <a:t> toolkits for visualization lack support for coupling machine learning methods. By providing a declarative </a:t>
            </a:r>
            <a:br/>
            <a:r>
              <a:t> language for visual analytics, P6 can empower more developers to create visual analytics applications that combine </a:t>
            </a:r>
            <a:br/>
            <a:r>
              <a:t> machine learning and visualization methods for data analysis and problem solving. Through a variety of example </a:t>
            </a:r>
            <a:br/>
            <a:r>
              <a:t> applications, we demonstrate P6's capabilities and show the benefits of using declarative specifications to build </a:t>
            </a:r>
            <a:br/>
            <a:r>
              <a:t> visual analytics systems. We also identify and discuss the research opportunities and challenges for declarative </a:t>
            </a:r>
            <a:br/>
            <a:r>
              <a:t> visual analytics.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for presentation at IEEE VIS 2020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NL4DV: A Toolkit for Generating Analytic Specifications for Data Visualization from Natural Language </a:t>
            </a:r>
            <a:br/>
            <a:r>
              <a:t> Queries (2008.10723)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Arpit Narechania,Arjun Srinivasan,John Stasko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https://arxiv.org/pdf/2008.10723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Natural language interfaces (NLIs) have shown great promise for visual data analysis, allowing people to flexibly </a:t>
            </a:r>
            <a:br/>
            <a:r>
              <a:t> specify and interact with visualizations. However, developing visualization NLIs remains a challenging task, </a:t>
            </a:r>
            <a:br/>
            <a:r>
              <a:t> requiring low-level implementation of natural language processing (NLP) techniques as well as knowledge of visual </a:t>
            </a:r>
            <a:br/>
            <a:r>
              <a:t> analytic tasks and visualization design. We present NL4DV, a toolkit for natural language-driven data </a:t>
            </a:r>
            <a:br/>
            <a:r>
              <a:t> visualization. NL4DV is a Python package that takes as input a tabular dataset and a natural language query about that </a:t>
            </a:r>
            <a:br/>
            <a:r>
              <a:t> dataset. In response, the toolkit returns an analytic specification modeled as a JSON object containing data </a:t>
            </a:r>
            <a:br/>
            <a:r>
              <a:t> attributes, analytic tasks, and a list of Vega-Lite specifications relevant to the input query. In doing so, NL4DV </a:t>
            </a:r>
            <a:br/>
            <a:r>
              <a:t> aids visualization developers who may not have a background in NLP, enabling them to create new visualization NLIs or </a:t>
            </a:r>
            <a:br/>
            <a:r>
              <a:t> incorporate natural language input within their existing systems. We demonstrate NL4DV's usage and capabilities </a:t>
            </a:r>
            <a:br/>
            <a:r>
              <a:t> through four examples: 1) rendering visualizations using natural language in a Jupyter notebook, 2) developing a </a:t>
            </a:r>
            <a:br/>
            <a:r>
              <a:t> NLI to specify and edit Vega-Lite charts, 3) recreating data ambiguity widgets from the DataTone system, and 4) </a:t>
            </a:r>
            <a:br/>
            <a:r>
              <a:t> incorporating speech input to create a multimodal visualization system.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10 figures. Proceedings of IEEE VIS'2020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Language Interpretability Tool: Extensible, Interactive Visualizations and Analysis for NLP </a:t>
            </a:r>
            <a:br/>
            <a:r>
              <a:t> Models (2008.05122)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Ian Tenney,James Wexler,Jasmijn Bastings,Tolga Bolukbasi,Andy Coenen,Sebastian Gehrmann,Ellen Jiang,Mahima Pushkarna,Carey Radebaugh,Emily Reif,Ann Yuan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https://arxiv.org/pdf/2008.05122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the Language Interpretability Tool (LIT), an open-source platform for visualization and understanding </a:t>
            </a:r>
            <a:br/>
            <a:r>
              <a:t> of NLP models. We focus on core questions about model behavior: Why did my model make this prediction? When does it </a:t>
            </a:r>
            <a:br/>
            <a:r>
              <a:t> perform poorly? What happens under a controlled change in the input? LIT integrates local explanations, aggregate </a:t>
            </a:r>
            <a:br/>
            <a:r>
              <a:t> analysis, and counterfactual generation into a streamlined, browser-based interface to enable rapid exploration </a:t>
            </a:r>
            <a:br/>
            <a:r>
              <a:t> and error analysis. We include case studies for a diverse set of workflows, including exploring counterfactuals for </a:t>
            </a:r>
            <a:br/>
            <a:r>
              <a:t> sentiment analysis, measuring gender bias in coreference systems, and exploring local behavior in text </a:t>
            </a:r>
            <a:br/>
            <a:r>
              <a:t> generation. LIT supports a wide range of models--including classification, seq2seq, and structured </a:t>
            </a:r>
            <a:br/>
            <a:r>
              <a:t> prediction--and is highly extensible through a declarative, framework-agnostic API. LIT is under active </a:t>
            </a:r>
            <a:br/>
            <a:r>
              <a:t> development, with code and full documentation available at https://github.com/pair-code/lit.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Object-and-Action Aware Model for Visual Language Navigation (2007.14626)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Yuankai Qi,Zizheng Pan,Shengping Zhang,Anton van den Hengel,Qi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https://arxiv.org/pdf/2007.14626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Navigation (VLN) is unique in that it requires turning relatively general natural-language </a:t>
            </a:r>
            <a:br/>
            <a:r>
              <a:t> instructions into robot agent actions, on the basis of the visible environment. This requires to extract value from </a:t>
            </a:r>
            <a:br/>
            <a:r>
              <a:t> two very different types of natural-language information. The first is object description (e.g., 'table', </a:t>
            </a:r>
            <a:br/>
            <a:r>
              <a:t> 'door'), each presenting as a tip for the agent to determine the next action by finding the item visible in the </a:t>
            </a:r>
            <a:br/>
            <a:r>
              <a:t> environment, and the second is action specification (e.g., 'go straight', 'turn left') which allows the robot to </a:t>
            </a:r>
            <a:br/>
            <a:r>
              <a:t> directly predict the next movements without relying on visual perceptions. However, most existing methods pay few </a:t>
            </a:r>
            <a:br/>
            <a:r>
              <a:t> attention to distinguish these information from each other during instruction encoding and mix together the </a:t>
            </a:r>
            <a:br/>
            <a:r>
              <a:t> matching between textual object/action encoding and visual perception/orientation features of candidate </a:t>
            </a:r>
            <a:br/>
            <a:r>
              <a:t> viewpoints. In this paper, we propose an Object-and-Action Aware Model (OAAM) that processes these two different </a:t>
            </a:r>
            <a:br/>
            <a:r>
              <a:t> forms of natural language based instruction separately. This enables each process to match </a:t>
            </a:r>
            <a:br/>
            <a:r>
              <a:t> object-centered/action-centered instruction to their own counterpart visual perception/action orientation </a:t>
            </a:r>
            <a:br/>
            <a:r>
              <a:t> flexibly. However, one side-issue caused by above solution is that an object mentioned in instructions may be </a:t>
            </a:r>
            <a:br/>
            <a:r>
              <a:t> observed in the direction of two or more candidate viewpoints, thus the OAAM may not predict the viewpoint on the </a:t>
            </a:r>
            <a:br/>
            <a:r>
              <a:t> shortest path as the next action. To handle this problem, we design a simple but effective path loss to penalize </a:t>
            </a:r>
            <a:br/>
            <a:r>
              <a:t> trajectories deviating from the ground truth path. Experimental results demonstrate the effectiveness of the </a:t>
            </a:r>
            <a:br/>
            <a:r>
              <a:t> proposed model and path loss, and the superiority of their combination with a 50% SPL score on the R2R dataset and a 40% </a:t>
            </a:r>
            <a:br/>
            <a:r>
              <a:t> CLS score on the R4R dataset in unseen environments, outperforming the previous state-of-the-art.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Analogical Reasoning for Visually Grounded Language Acquisition (2007.11668)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Bo Wu,Haoyu Qin,Alireza Zareian,Carl Vondrick,Shih-Fu Chang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https://arxiv.org/pdf/2007.11668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Children acquire language subconsciously by observing the surrounding world and listening to descriptions. They </a:t>
            </a:r>
            <a:br/>
            <a:r>
              <a:t> can discover the meaning of words even without explicit language knowledge, and generalize to novel compositions </a:t>
            </a:r>
            <a:br/>
            <a:r>
              <a:t> effortlessly. In this paper, we bring this ability to AI, by studying the task of Visually grounded Language </a:t>
            </a:r>
            <a:br/>
            <a:r>
              <a:t> Acquisition (VLA). We propose a multimodal transformer model augmented with a novel mechanism for analogical </a:t>
            </a:r>
            <a:br/>
            <a:r>
              <a:t> reasoning, which approximates novel compositions by learning semantic mapping and reasoning operations from </a:t>
            </a:r>
            <a:br/>
            <a:r>
              <a:t> previously seen compositions. Our proposed method, Analogical Reasoning Transformer Networks (ARTNet), is </a:t>
            </a:r>
            <a:br/>
            <a:r>
              <a:t> trained on raw multimedia data (video frames and transcripts), and after observing a set of compositions such as </a:t>
            </a:r>
            <a:br/>
            <a:r>
              <a:t> "washing apple" or "cutting carrot", it can generalize and recognize new compositions in new video frames, such as </a:t>
            </a:r>
            <a:br/>
            <a:r>
              <a:t> "washing carrot" or "cutting apple". To this end, ARTNet refers to relevant instances in the training data and uses </a:t>
            </a:r>
            <a:br/>
            <a:r>
              <a:t> their visual features and captions to establish analogies with the query image. Then it chooses the suitable verb and </a:t>
            </a:r>
            <a:br/>
            <a:r>
              <a:t> noun to create a new composition that describes the new image best. Extensive experiments on an instructional video </a:t>
            </a:r>
            <a:br/>
            <a:r>
              <a:t> dataset demonstrate that the proposed method achieves significantly better generalization capability and </a:t>
            </a:r>
            <a:br/>
            <a:r>
              <a:t> recognition accuracy compared to state-of-the-art transformer models.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68T07; 68T45; 68T50; 68T40; 68T27                              ACM Class:           I.2.10; I.2.6; I.2.7; I.2.9            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Active Visual Information Gathering for Vision-Language Navigation (2007.08037)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Hanqing Wang,Wenguan Wang,Tianmin Shu,Wei Liang,Jianbing Shen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https://arxiv.org/pdf/2007.08037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Vision-language navigation (VLN) is the task of entailing an agent to carry out navigational instructions inside </a:t>
            </a:r>
            <a:br/>
            <a:r>
              <a:t> photo-realistic environments. One of the key challenges in VLN is how to conduct a robust navigation by mitigating </a:t>
            </a:r>
            <a:br/>
            <a:r>
              <a:t> the uncertainty caused by ambiguous instructions and insufficient observation of the environment. Agents trained </a:t>
            </a:r>
            <a:br/>
            <a:r>
              <a:t> by current approaches typically suffer from this and would consequently struggle to avoid random and inefficient </a:t>
            </a:r>
            <a:br/>
            <a:r>
              <a:t> actions at every step. In contrast, when humans face such a challenge, they can still maintain robust navigation by </a:t>
            </a:r>
            <a:br/>
            <a:r>
              <a:t> actively exploring the surroundings to gather more information and thus make more confident navigation decisions. </a:t>
            </a:r>
            <a:br/>
            <a:r>
              <a:t> This work draws inspiration from human navigation behavior and endows an agent with an active information gathering </a:t>
            </a:r>
            <a:br/>
            <a:r>
              <a:t> ability for a more intelligent vision-language navigation policy. To achieve this, we propose an end-to-end </a:t>
            </a:r>
            <a:br/>
            <a:r>
              <a:t> framework for learning an exploration policy that decides i) when and where to explore, ii) what information is worth </a:t>
            </a:r>
            <a:br/>
            <a:r>
              <a:t> gathering during exploration, and iii) how to adjust the navigation decision after the exploration. The </a:t>
            </a:r>
            <a:br/>
            <a:r>
              <a:t> experimental results show promising exploration strategies emerged from training, which leads to significant </a:t>
            </a:r>
            <a:br/>
            <a:r>
              <a:t> boost in navigation performance. On the R2R challenge leaderboard, our agent gets promising results all three VLN </a:t>
            </a:r>
            <a:br/>
            <a:r>
              <a:t> settings, i.e., single run, pre-exploration, and beam search.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ECCV2020 (changed with improved perfromance on Pre-Explore and Beam Search settings); website: https://github.com/HanqingWangAI/Active_VLN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Formal Analysis of Art: Proxy Learning of Visual Concepts from Style Through Language Models (2201.01819)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Diana Kim,Ahmed Elgammal,Marian Mazzone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https://arxiv.org/pdf/2201.01819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machine learning system that can quantify fine art paintings with a set of visual elements and principles </a:t>
            </a:r>
            <a:br/>
            <a:r>
              <a:t> of art. This formal analysis is fundamental for understanding art, but developing such a system is challenging. </a:t>
            </a:r>
            <a:br/>
            <a:r>
              <a:t> Paintings have high visual complexities, but it is also difficult to collect enough training data with direct </a:t>
            </a:r>
            <a:br/>
            <a:r>
              <a:t> labels. To resolve these practical limitations, we introduce a novel mechanism, called proxy learning, which </a:t>
            </a:r>
            <a:br/>
            <a:r>
              <a:t> learns visual concepts in paintings though their general relation to styles. This framework does not require any </a:t>
            </a:r>
            <a:br/>
            <a:r>
              <a:t> visual annotation, but only uses style labels and a general relationship between visual concepts and style. In this </a:t>
            </a:r>
            <a:br/>
            <a:r>
              <a:t> paper, we propose a novel proxy model and reformulate four pre-existing methods in the context of proxy learning. </a:t>
            </a:r>
            <a:br/>
            <a:r>
              <a:t> Through quantitative and qualitative comparison, we evaluate these methods and compare their effectiveness in </a:t>
            </a:r>
            <a:br/>
            <a:r>
              <a:t> quantifying the artistic visual concepts, where the general relationship is estimated by language models; GloVe or </a:t>
            </a:r>
            <a:br/>
            <a:r>
              <a:t> BERT. The language modeling is a practical and scalable solution requiring no labeling, but it is inevitably </a:t>
            </a:r>
            <a:br/>
            <a:r>
              <a:t> imperfect. We demonstrate how the new proxy model is robust to the imperfection, while the other models are </a:t>
            </a:r>
            <a:br/>
            <a:r>
              <a:t> sensitively affected by it.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I.2.6; I.2.7; I.2.10; J.5            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Reducing Language Biases in Visual Question Answering with Visually-Grounded Question Encoder (2007.06198)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Gouthaman KV,Anurag Mittal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https://arxiv.org/pdf/2007.06198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studies have shown that current VQA models are heavily biased on the language priors in the train set to answer </a:t>
            </a:r>
            <a:br/>
            <a:r>
              <a:t> the question, irrespective of the image. E.g., overwhelmingly answer "what sport is" as "tennis" or "what color </a:t>
            </a:r>
            <a:br/>
            <a:r>
              <a:t> banana" as "yellow." This behavior restricts them from real-world application scenarios. In this work, we propose a </a:t>
            </a:r>
            <a:br/>
            <a:r>
              <a:t> novel model-agnostic question encoder, Visually-Grounded Question Encoder (VGQE), for VQA that reduces this </a:t>
            </a:r>
            <a:br/>
            <a:r>
              <a:t> effect. VGQE utilizes both visual and language modalities equally while encoding the question. Hence the question </a:t>
            </a:r>
            <a:br/>
            <a:r>
              <a:t> representation itself gets sufficient visual-grounding, and thus reduces the dependency of the model on the </a:t>
            </a:r>
            <a:br/>
            <a:r>
              <a:t> language priors. We demonstrate the effect of VGQE on three recent VQA models and achieve state-of-the-art results </a:t>
            </a:r>
            <a:br/>
            <a:r>
              <a:t> on the bias-sensitive split of the VQAv2 dataset; VQA-CPv2. Further, unlike the existing bias-reduction </a:t>
            </a:r>
            <a:br/>
            <a:r>
              <a:t> techniques, on the standard VQAv2 benchmark, our approach does not drop the accuracy; instead, it improves the </a:t>
            </a:r>
            <a:br/>
            <a:r>
              <a:t>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ECCV 2020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AVLnet: Learning Audio-Visual Language Representations from Instructional Videos (2006.09199)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Andrew Rouditchenko,Angie Boggust,David Harwath,Brian Chen,Dhiraj Joshi,Samuel Thomas,Kartik Audhkhasi,Hilde Kuehne,Rameswar Panda,Rogerio Feris,Brian Kingsbury,Michael Picheny,Antonio Torralba,James Glass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https://arxiv.org/pdf/2006.09199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methods for learning visually grounded language from videos often rely on text annotation, such as human </a:t>
            </a:r>
            <a:br/>
            <a:r>
              <a:t> generated captions or machine generated automatic speech recognition (ASR) transcripts. In this work, we </a:t>
            </a:r>
            <a:br/>
            <a:r>
              <a:t> introduce the Audio-Video Language Network (AVLnet), a self-supervised network that learns a shared audio-visual </a:t>
            </a:r>
            <a:br/>
            <a:r>
              <a:t> embedding space directly from raw video inputs. To circumvent the need for text annotation, we learn audio-visual </a:t>
            </a:r>
            <a:br/>
            <a:r>
              <a:t> representations from randomly segmented video clips and their raw audio waveforms. We train AVLnet on HowTo100M, a </a:t>
            </a:r>
            <a:br/>
            <a:r>
              <a:t> large corpus of publicly available instructional videos, and evaluate on image retrieval and video retrieval </a:t>
            </a:r>
            <a:br/>
            <a:r>
              <a:t> tasks, achieving state-of-the-art performance. We perform analysis of AVLnet's learned representations, </a:t>
            </a:r>
            <a:br/>
            <a:r>
              <a:t> showing our model utilizes speech and natural sounds to learn audio-visual concepts. Further, we propose a </a:t>
            </a:r>
            <a:br/>
            <a:r>
              <a:t> tri-modal model that jointly processes raw audio, video, and text captions from videos to learn a multi-modal </a:t>
            </a:r>
            <a:br/>
            <a:r>
              <a:t> semantic embedding space useful for text-video retrieval. Our code, data, and trained models will be released at </a:t>
            </a:r>
            <a:br/>
            <a:r>
              <a:t> avlnet.csail.mit.edu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 version of this work has been accepted to Interspeech 2021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PeopleMap: Visualization Tool for Mapping Out Researchers using Natural Language Processing (2006.06105)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Jon Saad-Falcon,Omar Shaikh,Zijie J. Wang,Austin P. Wright,Sasha Richardson,Duen Horng Chau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https://arxiv.org/pdf/2006.06105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Discovering research expertise at institutions can be a difficult task. Manually curated university directories </a:t>
            </a:r>
            <a:br/>
            <a:r>
              <a:t> easily become out of date and they often lack the information necessary for understanding a researcher's interests </a:t>
            </a:r>
            <a:br/>
            <a:r>
              <a:t> and past work, making it harder to explore the diversity of research at an institution and identify research talents. </a:t>
            </a:r>
            <a:br/>
            <a:r>
              <a:t> This results in lost opportunities for both internal and external entities to discover new connections and nurture </a:t>
            </a:r>
            <a:br/>
            <a:r>
              <a:t> research collaboration. To solve this problem, we have developed PeopleMap, the first interactive, open-source, </a:t>
            </a:r>
            <a:br/>
            <a:r>
              <a:t> web-based tool that visually "maps out" researchers based on their research interests and publications by </a:t>
            </a:r>
            <a:br/>
            <a:r>
              <a:t> leveraging embeddings generated by natural language processing (NLP) techniques. PeopleMap provides a new </a:t>
            </a:r>
            <a:br/>
            <a:r>
              <a:t> engaging way for institutions to summarize their research talents and for people to discover new connections. The </a:t>
            </a:r>
            <a:br/>
            <a:r>
              <a:t> platform is developed with ease-of-use and sustainability in mind. Using only researchers' Google Scholar </a:t>
            </a:r>
            <a:br/>
            <a:r>
              <a:t> profiles as input, PeopleMap can be readily adopted by any institution using its publicly-accessible repository </a:t>
            </a:r>
            <a:br/>
            <a:r>
              <a:t> and detailed documentation.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7 pages, 3 figures, submission to the 29th ACM International Conference on Information and Knowledge Management (CIKM '20), October 19-23, 2020, Galway, Ireland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NLP Scholar: An Interactive Visual Explorer for Natural Language Processing Literature (2006.01131)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Saif M. Mohammad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https://arxiv.org/pdf/2006.01131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part of the NLP Scholar project, we created a single unified dataset of NLP papers and their meta-information </a:t>
            </a:r>
            <a:br/>
            <a:r>
              <a:t> (including citation numbers), by extracting and aligning information from the ACL Anthology and Google Scholar. In </a:t>
            </a:r>
            <a:br/>
            <a:r>
              <a:t> this paper, we describe several interconnected interactive visualizations (dashboards) that present various </a:t>
            </a:r>
            <a:br/>
            <a:r>
              <a:t> aspects of the data. Clicking on an item within a visualization or entering query terms in the search boxes filters the </a:t>
            </a:r>
            <a:br/>
            <a:r>
              <a:t> data in all visualizations in the dashboard. This allows users to search for papers in the area of their interest, </a:t>
            </a:r>
            <a:br/>
            <a:r>
              <a:t> published within specific time periods, published by specified authors, etc. The interactive visualizations </a:t>
            </a:r>
            <a:br/>
            <a:r>
              <a:t> presented here, and the associated dataset of papers mapped to citations, have additional uses as well including </a:t>
            </a:r>
            <a:br/>
            <a:r>
              <a:t> understanding how the field is growing (both overall and across sub-areas), as well as quantifying the impact of </a:t>
            </a:r>
            <a:br/>
            <a:r>
              <a:t> different types of papers on subsequent publications.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Proceedings of the 58th Annual Meeting of the Association of Computational Linguistics (ACL-2020), July 2020   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 Layout-aware IE for Visually Rich Documents with Pre-trained Language Models (2005.11017)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Mengxi Wei,Yifan He,Qiong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https://arxiv.org/pdf/2005.11017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Many business documents processed in modern NLP and IR pipelines are visually rich: in addition to text, their </a:t>
            </a:r>
            <a:br/>
            <a:r>
              <a:t> semantics can also be captured by visual traits such as layout, format, and fonts. We study the problem of information </a:t>
            </a:r>
            <a:br/>
            <a:r>
              <a:t> extraction from visually rich documents (VRDs) and present a model that combines the power of large pre-trained </a:t>
            </a:r>
            <a:br/>
            <a:r>
              <a:t> language models and graph neural networks to efficiently encode both textual and visual information in business </a:t>
            </a:r>
            <a:br/>
            <a:r>
              <a:t> documents. We further introduce new fine-tuning objectives to improve in-domain unsupervised fine-tuning to </a:t>
            </a:r>
            <a:br/>
            <a:r>
              <a:t> better utilize large amount of unlabeled in-domain data. We experiment on real world invoice and resume data sets and </a:t>
            </a:r>
            <a:br/>
            <a:r>
              <a:t> show that the proposed method outperforms strong text-based RoBERTa baselines by 6.3% absolute F1 on invoices and </a:t>
            </a:r>
            <a:br/>
            <a:r>
              <a:t> 4.7% absolute F1 on resumes. When evaluated in a few-shot setting, our method requires up to 30x less annotation data </a:t>
            </a:r>
            <a:br/>
            <a:r>
              <a:t> than the baseline to achieve the same level of performance at ~90% F1.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to appear in SIGIR 2020 Industry Track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ViTAA: Visual-Textual Attributes Alignment in Person Search by Natural Language (2005.07327)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 Wang,Zhiyuan Fang,Jun Wang,Yezhou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https://arxiv.org/pdf/2005.07327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Person search by natural language aims at retrieving a specific person in a large-scale image pool that matches the </a:t>
            </a:r>
            <a:br/>
            <a:r>
              <a:t> given textual descriptions. While most of the current methods treat the task as a holistic visual and textual feature </a:t>
            </a:r>
            <a:br/>
            <a:r>
              <a:t> matching one, we approach it from an attribute-aligning perspective that allows grounding specific attribute </a:t>
            </a:r>
            <a:br/>
            <a:r>
              <a:t> phrases to the corresponding visual regions. We achieve success as well as the performance boosting by a robust </a:t>
            </a:r>
            <a:br/>
            <a:r>
              <a:t> feature learning that the referred identity can be accurately bundled by multiple attribute visual cues. To be </a:t>
            </a:r>
            <a:br/>
            <a:r>
              <a:t> concrete, our Visual-Textual Attribute Alignment model (dubbed as ViTAA) learns to disentangle the feature space </a:t>
            </a:r>
            <a:br/>
            <a:r>
              <a:t> of a person into subspaces corresponding to attributes using a light auxiliary attribute segmentation computing </a:t>
            </a:r>
            <a:br/>
            <a:r>
              <a:t> branch. It then aligns these visual features with the textual attributes parsed from the sentences by using a novel </a:t>
            </a:r>
            <a:br/>
            <a:r>
              <a:t> contrastive learning loss. Upon that, we validate our ViTAA framework through extensive experiments on tasks of </a:t>
            </a:r>
            <a:br/>
            <a:r>
              <a:t> person search by natural language and by attribute-phrase queries, on which our system achieves state-of-the-art </a:t>
            </a:r>
            <a:br/>
            <a:r>
              <a:t> performances. Code will be publicly available upon publication.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ECCV2020, 18 pages, 6 figures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Quda: Natural Language Queries for Visual Data Analytics (2005.03257)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Siwei Fu,Kai Xiong,Xiaodong Ge,Siliang Tang,Wei Chen,Yingcai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https://arxiv.org/pdf/2005.03257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identification of analytic tasks from free text is critical for visualization-oriented natural language </a:t>
            </a:r>
            <a:br/>
            <a:r>
              <a:t> interfaces (V-NLIs) to suggest effective visualizations. However, it is challenging due to the ambiguity and </a:t>
            </a:r>
            <a:br/>
            <a:r>
              <a:t> complexity nature of human language. To address this challenge, we present a new dataset, called Quda, that aims to </a:t>
            </a:r>
            <a:br/>
            <a:r>
              <a:t> help V-NLIs recognize analytic tasks from free-form natural language by training and evaluating cutting-edge </a:t>
            </a:r>
            <a:br/>
            <a:r>
              <a:t> multi-label classification models. Our dataset contains 14,035 diverse user queries, and each is annotated with </a:t>
            </a:r>
            <a:br/>
            <a:r>
              <a:t> one or multiple analytic tasks. We achieve this goal by first gathering seed queries with data analysts and then </a:t>
            </a:r>
            <a:br/>
            <a:r>
              <a:t> employing extensive crowd force for paraphrase generation and validation. We demonstrate the usefulness of Quda </a:t>
            </a:r>
            <a:br/>
            <a:r>
              <a:t> through three applications. This work is the first attempt to construct a large-scale corpus for recognizing </a:t>
            </a:r>
            <a:br/>
            <a:r>
              <a:t> analytic tasks. With the release of Quda, we hope it will boost the research and development of V-NLIs in data analysis </a:t>
            </a:r>
            <a:br/>
            <a:r>
              <a:t> and visualization.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Probing Contextual Language Models for Common Ground with Visual Representations (2005.00619)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Gabriel Ilharco,Rowan Zellers,Ali Farhadi,Hannaneh Hajishirzi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https://arxiv.org/pdf/2005.00619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success of large-scale contextual language models has attracted great interest in probing what is encoded in </a:t>
            </a:r>
            <a:br/>
            <a:r>
              <a:t> their representations. In this work, we consider a new question: to what extent contextual representations of </a:t>
            </a:r>
            <a:br/>
            <a:r>
              <a:t> concrete nouns are aligned with corresponding visual representations? We design a probing model that evaluates how </a:t>
            </a:r>
            <a:br/>
            <a:r>
              <a:t> effective are text-only representations in distinguishing between matching and non-matching visual </a:t>
            </a:r>
            <a:br/>
            <a:r>
              <a:t> representations. Our findings show that language representations alone provide a strong signal for retrieving </a:t>
            </a:r>
            <a:br/>
            <a:r>
              <a:t> image patches from the correct object categories. Moreover, they are effective in retrieving specific instances of </a:t>
            </a:r>
            <a:br/>
            <a:r>
              <a:t> image patches; textual context plays an important role in this process. Visually grounded language models slightly </a:t>
            </a:r>
            <a:br/>
            <a:r>
              <a:t> outperform text-only language models in instance retrieval, but greatly under-perform humans. We hope our </a:t>
            </a:r>
            <a:br/>
            <a:r>
              <a:t> analyses inspire future research in understanding and improving the visual capabilities of language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Proceedings of the 2021 North American Chapter of the Association for Computational Linguistics (NAACL 2021)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Dynamic Language Binding in Relational Visual Reasoning (2004.14603)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Thao Minh Le,Vuong Le,Svetha Venkatesh,Truyen Tran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https://arxiv.org/pdf/2004.14603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Language-binding Object Graph Network, the first neural reasoning method with dynamic relational </a:t>
            </a:r>
            <a:br/>
            <a:r>
              <a:t> structures across both visual and textual domains with applications in visual question answering. Relaxing the </a:t>
            </a:r>
            <a:br/>
            <a:r>
              <a:t> common assumption made by current models that the object predicates pre-exist and stay static, passive to the </a:t>
            </a:r>
            <a:br/>
            <a:r>
              <a:t> reasoning process, we propose that these dynamic predicates expand across the domain borders to include pair-wise </a:t>
            </a:r>
            <a:br/>
            <a:r>
              <a:t> visual-linguistic object binding. In our method, these contextualized object links are actively found within each </a:t>
            </a:r>
            <a:br/>
            <a:r>
              <a:t> recurrent reasoning step without relying on external predicative priors. These dynamic structures reflect the </a:t>
            </a:r>
            <a:br/>
            <a:r>
              <a:t> conditional dual-domain object dependency given the evolving context of the reasoning through co-attention. Such </a:t>
            </a:r>
            <a:br/>
            <a:r>
              <a:t> discovered dynamic graphs facilitate multi-step knowledge combination and refinements that iteratively deduce </a:t>
            </a:r>
            <a:br/>
            <a:r>
              <a:t> the compact representation of the final answer. The effectiveness of this model is demonstrated on image question </a:t>
            </a:r>
            <a:br/>
            <a:r>
              <a:t> answering demonstrating favorable performance on major VQA datasets. Our method outperforms other methods in </a:t>
            </a:r>
            <a:br/>
            <a:r>
              <a:t> sophisticated question-answering tasks wherein multiple object relations are involved. The graph structure </a:t>
            </a:r>
            <a:br/>
            <a:r>
              <a:t> effectively assists the progress of training, and therefore the network learns efficiently compared to other </a:t>
            </a:r>
            <a:br/>
            <a:r>
              <a:t> reasoning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Early version accepted by IJCAI20, Code available at https://github.com/thaolmk54/LOGNet-VQA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SpellGCN: Incorporating Phonological and Visual Similarities into Language Models for Chinese </a:t>
            </a:r>
            <a:br/>
            <a:r>
              <a:t> Spelling Check (2004.14166)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Xingyi Cheng,Weidi Xu,Kunlong Chen,Shaohua Jiang,Feng Wang,Taifeng Wang,Wei Chu,Yuan Qi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https://arxiv.org/pdf/2004.14166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Chinese Spelling Check (CSC) is a task to detect and correct spelling errors in Chinese natural language. Existing </a:t>
            </a:r>
            <a:br/>
            <a:r>
              <a:t> methods have made attempts to incorporate the similarity knowledge between Chinese characters. However, they take </a:t>
            </a:r>
            <a:br/>
            <a:r>
              <a:t> the similarity knowledge as either an external input resource or just heuristic rules. This paper proposes to </a:t>
            </a:r>
            <a:br/>
            <a:r>
              <a:t> incorporate phonological and visual similarity knowledge into language models for CSC via a specialized graph </a:t>
            </a:r>
            <a:br/>
            <a:r>
              <a:t> convolutional network (SpellGCN). The model builds a graph over the characters, and SpellGCN is learned to map this </a:t>
            </a:r>
            <a:br/>
            <a:r>
              <a:t> graph into a set of inter-dependent character classifiers. These classifiers are applied to the representations </a:t>
            </a:r>
            <a:br/>
            <a:r>
              <a:t> extracted by another network, such as BERT, enabling the whole network to be end-to-end trainable. Experiments (The </a:t>
            </a:r>
            <a:br/>
            <a:r>
              <a:t> dataset and all code for this paper are available at https://github.com/ACL2020SpellGCN/SpellGCN) are conducted </a:t>
            </a:r>
            <a:br/>
            <a:r>
              <a:t> on three human-annotated datasets. Our method achieves superior performance against previous models by a large </a:t>
            </a:r>
            <a:br/>
            <a:r>
              <a:t> margin.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ACL2020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LatteGAN: Visually Guided Language Attention for Multi-Turn Text-Conditioned Image Manipulation (2112.13985)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Shoya Matsumori,Yuki Abe,Kosuke Shingyouchi,Komei Sugiura,Michita Imai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https://arxiv.org/pdf/2112.13985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Text-guided image manipulation tasks have recently gained attention in the vision-and-language community. While </a:t>
            </a:r>
            <a:br/>
            <a:r>
              <a:t> most of the prior studies focused on single-turn manipulation, our goal in this paper is to address the more </a:t>
            </a:r>
            <a:br/>
            <a:r>
              <a:t> challenging multi-turn image manipulation (MTIM) task. Previous models for this task successfully generate </a:t>
            </a:r>
            <a:br/>
            <a:r>
              <a:t> images iteratively, given a sequence of instructions and a previously generated image. However, this approach </a:t>
            </a:r>
            <a:br/>
            <a:r>
              <a:t> suffers from under-generation and a lack of generated quality of the objects that are described in the instructions, </a:t>
            </a:r>
            <a:br/>
            <a:r>
              <a:t> which consequently degrades the overall performance. To overcome these problems, we present a novel architecture </a:t>
            </a:r>
            <a:br/>
            <a:r>
              <a:t> called a Visually Guided Language Attention GAN (LatteGAN). Here, we address the limitations of the previous </a:t>
            </a:r>
            <a:br/>
            <a:r>
              <a:t> approaches by introducing a Visually Guided Language Attention (Latte) module, which extracts fine-grained text </a:t>
            </a:r>
            <a:br/>
            <a:r>
              <a:t> representations for the generator, and a Text-Conditioned U-Net discriminator architecture, which </a:t>
            </a:r>
            <a:br/>
            <a:r>
              <a:t> discriminates both the global and local representations of fake or real images. Extensive experiments on two </a:t>
            </a:r>
            <a:br/>
            <a:r>
              <a:t> distinct MTIM datasets, CoDraw and i-CLEVR, demonstrate the state-of-the-art performance of the proposed model.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IEEE Access, 9, 160521-160532 (2021)    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e-SNLI-VE: Corrected Visual-Textual Entailment with Natural Language Explanations (2004.03744)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Virginie Do,Oana-Maria Camburu,Zeynep Akata,Thomas Lukasiewicz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https://arxiv.org/pdf/2004.03744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recently proposed SNLI-VE corpus for recognising visual-textual entailment is a large, real-world dataset for </a:t>
            </a:r>
            <a:br/>
            <a:r>
              <a:t> fine-grained multimodal reasoning. However, the automatic way in which SNLI-VE has been assembled (via combining </a:t>
            </a:r>
            <a:br/>
            <a:r>
              <a:t> parts of two related datasets) gives rise to a large number of errors in the labels of this corpus. In this paper, we </a:t>
            </a:r>
            <a:br/>
            <a:r>
              <a:t> first present a data collection effort to correct the class with the highest error rate in SNLI-VE. Secondly, we </a:t>
            </a:r>
            <a:br/>
            <a:r>
              <a:t> re-evaluate an existing model on the corrected corpus, which we call SNLI-VE-2.0, and provide a quantitative </a:t>
            </a:r>
            <a:br/>
            <a:r>
              <a:t> comparison with its performance on the non-corrected corpus. Thirdly, we introduce e-SNLI-VE, which appends </a:t>
            </a:r>
            <a:br/>
            <a:r>
              <a:t> human-written natural language explanations to SNLI-VE-2.0. Finally, we train models that learn from these </a:t>
            </a:r>
            <a:br/>
            <a:r>
              <a:t> explanations at training time, and output such explanations at testing time.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IEEE CVPR Workshop on Fair, Data Efficient and Trusted Computer Vision, 2020   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Modulating Bottom-Up and Top-Down Visual Processing via Language-Conditional Filters (2003.12739)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İlker Kesen,Ozan Arkan Can,Erkut Erdem,Aykut Erdem,Deniz Yuret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https://arxiv.org/pdf/2003.12739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How to best integrate linguistic and perceptual processing in multi-modal tasks that involve language and vision is </a:t>
            </a:r>
            <a:br/>
            <a:r>
              <a:t> an important open problem. In this work, we argue that the common practice of using language in a top-down manner, to </a:t>
            </a:r>
            <a:br/>
            <a:r>
              <a:t> direct visual attention over high-level visual features, may not be optimal. We hypothesize that the use of language </a:t>
            </a:r>
            <a:br/>
            <a:r>
              <a:t> to also condition the bottom-up processing from pixels to high-level features can provide benefits to the overall </a:t>
            </a:r>
            <a:br/>
            <a:r>
              <a:t> performance. To support our claim, we propose a model for language-vision problems involving dense prediction, and </a:t>
            </a:r>
            <a:br/>
            <a:r>
              <a:t> perform experiments on two different multi-modal tasks: image segmentation from referring expressions and </a:t>
            </a:r>
            <a:br/>
            <a:r>
              <a:t> language-guided image colorization. We compare results where either one or both of the top-down and bottom-up </a:t>
            </a:r>
            <a:br/>
            <a:r>
              <a:t> visual branches are conditioned on language. Our experiments reveal that using language to control the filters for </a:t>
            </a:r>
            <a:br/>
            <a:r>
              <a:t> bottom-up visual processing in addition to top-down attention leads to better results on both tasks and achieves </a:t>
            </a:r>
            <a:br/>
            <a:r>
              <a:t> state-of-the-art performance. Our analysis of different word types in input expressions suggest that the </a:t>
            </a:r>
            <a:br/>
            <a:r>
              <a:t> bottom-up conditioning is especially helpful in the presence of low level visual concepts like color.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6 figures, currently under review for IEEE Transactions on Multimedia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Gaussian Smoothen Semantic Features (GSSF) -- Exploring the Linguistic Aspects of Visual Captioning in </a:t>
            </a:r>
            <a:br/>
            <a:r>
              <a:t> Indian Languages (Bengali) Using MSCOCO Framework (2002.06701)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Chiranjib Sur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https://arxiv.org/pdf/2002.06701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have introduced Gaussian Smoothen Semantic Features (GSSF) for Better Semantic Selection for </a:t>
            </a:r>
            <a:br/>
            <a:r>
              <a:t> Indian regional language-based image captioning and introduced a procedure where we used the existing translation </a:t>
            </a:r>
            <a:br/>
            <a:r>
              <a:t> and English crowd-sourced sentences for training. We have shown that this architecture is a promising alternative </a:t>
            </a:r>
            <a:br/>
            <a:r>
              <a:t> source, where there is a crunch in resources. Our main contribution of this work is the development of deep learning </a:t>
            </a:r>
            <a:br/>
            <a:r>
              <a:t> architectures for the Bengali language (is the fifth widely spoken language in the world) with a completely </a:t>
            </a:r>
            <a:br/>
            <a:r>
              <a:t> different grammar and language attributes. We have shown that these are working well for complex applications like </a:t>
            </a:r>
            <a:br/>
            <a:r>
              <a:t> language generation from image contexts and can diversify the representation through introducing constraints, </a:t>
            </a:r>
            <a:br/>
            <a:r>
              <a:t> more extensive features, and unique feature spaces. We also established that we could achieve absolute precision </a:t>
            </a:r>
            <a:br/>
            <a:r>
              <a:t> and diversity when we use smoothened semantic tensor with the traditional LSTM and feature decomposition networks. </a:t>
            </a:r>
            <a:br/>
            <a:r>
              <a:t> With better learning architecture, we succeeded in establishing an automated algorithm and assessment procedure </a:t>
            </a:r>
            <a:br/>
            <a:r>
              <a:t> that can help in the evaluation of competent applications without the requirement for expertise and human </a:t>
            </a:r>
            <a:br/>
            <a:r>
              <a:t> intervention.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Diva: A Declarative and Reactive Language for In-Situ Visualization (2001.11604)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 Wu,Tyson Neuroth,Oleg Igouchkine,Konduri Aditya,Jacqueline H. Chen,Kwan-Liu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https://arxiv.org/pdf/2001.11604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use of adaptive workflow management for in situ visualization and analysis has been a growing trend in </a:t>
            </a:r>
            <a:br/>
            <a:r>
              <a:t> large-scale scientific simulations. However, coordinating adaptive workflows with traditional procedural </a:t>
            </a:r>
            <a:br/>
            <a:r>
              <a:t> programming languages can be difficult because system flow is determined by unpredictable scientific phenomena, </a:t>
            </a:r>
            <a:br/>
            <a:r>
              <a:t> which often appear in an unknown order and can evade event handling. This makes the implementation of adaptive </a:t>
            </a:r>
            <a:br/>
            <a:r>
              <a:t> workflows tedious and error-prone. Recently, reactive and declarative programming paradigms have been </a:t>
            </a:r>
            <a:br/>
            <a:r>
              <a:t> recognized as well-suited solutions to similar problems in other domains. However, there is a dearth of research on </a:t>
            </a:r>
            <a:br/>
            <a:r>
              <a:t> adapting these approaches to in situ visualization and analysis. With this paper, we present a language design and </a:t>
            </a:r>
            <a:br/>
            <a:r>
              <a:t> runtime system for developing adaptive systems through a declarative and reactive programming paradigm. We </a:t>
            </a:r>
            <a:br/>
            <a:r>
              <a:t> illustrate how an adaptive workflow programming system is implemented using our approach and demonstrate it with a </a:t>
            </a:r>
            <a:br/>
            <a:r>
              <a:t> use case from a combustion simulation.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5 figures, 6 listings, 1 table, to be published in LDAV 2020. The article has gone through 2 major revisions: Emphasized contributions, features and examples. Addressed connections between DIVA and FRP. In sec. 3, we fixed a design flaw and addressed it in sec. 3.3-3.4. Re-designed sec. 5 with a more concrete example and benchmark results. Simplified the syntax of DIVA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Vision and Language: from Visual Perception to Content Creation (1912.11872)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Tao Mei,Wei Zhang,Ting Yao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https://arxiv.org/pdf/1912.11872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 and language are two fundamental capabilities of human intelligence. Humans routinely perform tasks </a:t>
            </a:r>
            <a:br/>
            <a:r>
              <a:t> through the interactions between vision and language, supporting the uniquely human capacity to talk about what </a:t>
            </a:r>
            <a:br/>
            <a:r>
              <a:t> they see or hallucinate a picture on a natural-language description. The valid question of how language interacts </a:t>
            </a:r>
            <a:br/>
            <a:r>
              <a:t> with vision motivates us researchers to expand the horizons of computer vision area. In particular, "vision to </a:t>
            </a:r>
            <a:br/>
            <a:r>
              <a:t> language" is probably one of the most popular topics in the past five years, with a significant growth in both volume of </a:t>
            </a:r>
            <a:br/>
            <a:r>
              <a:t> publications and extensive applications, e.g., captioning, visual question answering, visual dialog, language </a:t>
            </a:r>
            <a:br/>
            <a:r>
              <a:t> navigation, etc. Such tasks boost visual perception with more comprehensive understanding and diverse linguistic </a:t>
            </a:r>
            <a:br/>
            <a:r>
              <a:t> representations. Going beyond the progresses made in "vision to language," language can also contribute to vision </a:t>
            </a:r>
            <a:br/>
            <a:r>
              <a:t> understanding and offer new possibilities of visual content creation, i.e., "language to vision." The process </a:t>
            </a:r>
            <a:br/>
            <a:r>
              <a:t> performs as a prism through which to create visual content conditioning on the language inputs. This paper reviews </a:t>
            </a:r>
            <a:br/>
            <a:r>
              <a:t> the recent advances along these two dimensions: "vision to language" and "language to vision." More concretely, the </a:t>
            </a:r>
            <a:br/>
            <a:r>
              <a:t> former mainly focuses on the development of image/video captioning, as well as typical encoder-decoder structures </a:t>
            </a:r>
            <a:br/>
            <a:r>
              <a:t> and benchmarks, while the latter summarizes the technologies of visual content creation. The real-world </a:t>
            </a:r>
            <a:br/>
            <a:r>
              <a:t> deployment or services of vision and language are elaborated as well.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APSIPA Transactions on Signal and Information Processing 9 (2020) e11   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Compositional Temporal Visual Grounding of Natural Language Event Descriptions (1912.02256)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Jonathan C. Stroud,Ryan McCaffrey,Rada Mihalcea,Jia Deng,Olga Russakovsky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https://arxiv.org/pdf/1912.02256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Temporal grounding entails establishing a correspondence between natural language event descriptions and their </a:t>
            </a:r>
            <a:br/>
            <a:r>
              <a:t> visual depictions. Compositional modeling becomes central: we first ground atomic descriptions "girl eating an </a:t>
            </a:r>
            <a:br/>
            <a:r>
              <a:t> apple," "batter hitting the ball" to short video segments, and then establish the temporal relationships between </a:t>
            </a:r>
            <a:br/>
            <a:r>
              <a:t> the segments. This compositional structure enables models to recognize a wider variety of events not seen during </a:t>
            </a:r>
            <a:br/>
            <a:r>
              <a:t> training through recognizing their atomic sub-events. Explicit temporal modeling accounts for a wide variety of </a:t>
            </a:r>
            <a:br/>
            <a:r>
              <a:t> temporal relationships that can be expressed in language: e.g., in the description "girl stands up from the table </a:t>
            </a:r>
            <a:br/>
            <a:r>
              <a:t> after eating an apple" the visual ordering of the events is reversed, with first "eating an apple" followed by </a:t>
            </a:r>
            <a:br/>
            <a:r>
              <a:t> "standing up from the table." We leverage these observations to develop a unified deep architecture, CTG-Net, to </a:t>
            </a:r>
            <a:br/>
            <a:r>
              <a:t> perform temporal grounding of natural language event descriptions to videos. We demonstrate that our system </a:t>
            </a:r>
            <a:br/>
            <a:r>
              <a:t> outperforms prior state-of-the-art methods on the DiDeMo, Tempo-TL, and Tempo-HL temporal grounding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Project page: jonathancstroud.com/ctg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Semi-supervised Visual Feature Integration for Pre-trained Language Models (1912.00336)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Lisai Zhang,Qingcai Chen,Dongfang Li,Buzhou Tang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https://arxiv.org/pdf/1912.00336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Integrating visual features has been proved useful for natural language understanding tasks. Nevertheless, in </a:t>
            </a:r>
            <a:br/>
            <a:r>
              <a:t> most existing multimodal language models, the alignment of visual and textual data is expensive. In this paper, we </a:t>
            </a:r>
            <a:br/>
            <a:r>
              <a:t> propose a novel semi-supervised visual integration framework for pre-trained language models. In the framework, </a:t>
            </a:r>
            <a:br/>
            <a:r>
              <a:t> the visual features are obtained through a visualization and fusion mechanism. The uniqueness includes: 1) the </a:t>
            </a:r>
            <a:br/>
            <a:r>
              <a:t> integration is conducted via a semi-supervised approach, which does not require aligned images for every sentences </a:t>
            </a:r>
            <a:br/>
            <a:r>
              <a:t> 2) the visual features are integrated as an external component and can be directly used by pre-trained language </a:t>
            </a:r>
            <a:br/>
            <a:r>
              <a:t> models. To verify the efficacy of the proposed framework, we conduct the experiments on both natural language </a:t>
            </a:r>
            <a:br/>
            <a:r>
              <a:t> inference and reading comprehension tasks. The results demonstrate that our mechanism brings improvement to two </a:t>
            </a:r>
            <a:br/>
            <a:r>
              <a:t> strong baseline models. Considering that our framework only requires an image database, and no not requires further </a:t>
            </a:r>
            <a:br/>
            <a:r>
              <a:t> alignments, it provides an efficient and feasible way for multimodal language learning.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12 pages, 6 figures, 5 tables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Avoiding hashing and encouraging visual semantics in referential emergent language games (1911.05546)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Daniela Mihai,Jonathon Hare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https://arxiv.org/pdf/1911.05546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There has been an increasing interest in the area of emergent communication between agents which learn to play </a:t>
            </a:r>
            <a:br/>
            <a:r>
              <a:t> referential signalling games with realistic images. In this work, we consider the signalling game setting of </a:t>
            </a:r>
            <a:br/>
            <a:r>
              <a:t> Havrylov and Titov and investigate the effect of the feature extractor's weights and of the task being solved on the </a:t>
            </a:r>
            <a:br/>
            <a:r>
              <a:t> visual semantics learned or captured by the models. We impose various augmentation to the input images and </a:t>
            </a:r>
            <a:br/>
            <a:r>
              <a:t> additional tasks in the game with the aim to induce visual representations which capture conceptual properties of </a:t>
            </a:r>
            <a:br/>
            <a:r>
              <a:t> images. Through our set of experiments, we demonstrate that communication systems which capture visual semantics </a:t>
            </a:r>
            <a:br/>
            <a:r>
              <a:t> can be learned in a completely self-supervised manner by playing the right types of game.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4 pages, presented at Emergent Communication: Towards Natural Language workshop (NeurIPS 2019)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Architectures for Including Visual Information in Neural Language Models for Image Description (1911.03738)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Marc Tanti,Albert Gatt,Kenneth P. Camilleri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https://arxiv.org/pdf/1911.03738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neural language model can be conditioned into generating descriptions for images by providing visual information </a:t>
            </a:r>
            <a:br/>
            <a:r>
              <a:t> apart from the sentence prefix. This visual information can be included into the language model through different </a:t>
            </a:r>
            <a:br/>
            <a:r>
              <a:t> points of entry resulting in different neural architectures. We identify four main architectures which we call </a:t>
            </a:r>
            <a:br/>
            <a:r>
              <a:t> init-inject, pre-inject, par-inject, and merge.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145 pages, 41 figures, 15 tables, Doctoral thesis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Shaping Visual Representations with Language for Few-shot Classification (1911.02683)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Jesse Mu,Percy Liang,Noah Goodman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https://arxiv.org/pdf/1911.02683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By describing the features and abstractions of our world, language is a crucial tool for human learning and a </a:t>
            </a:r>
            <a:br/>
            <a:r>
              <a:t> promising source of supervision for machine learning models. We use language to improve few-shot visual </a:t>
            </a:r>
            <a:br/>
            <a:r>
              <a:t> classification in the underexplored scenario where natural language task descriptions are available during </a:t>
            </a:r>
            <a:br/>
            <a:r>
              <a:t> training, but unavailable for novel tasks at test time. Existing models for this setting sample new descriptions at </a:t>
            </a:r>
            <a:br/>
            <a:r>
              <a:t> test time and use those to classify images. Instead, we propose language-shaped learning (LSL), an end-to-end model </a:t>
            </a:r>
            <a:br/>
            <a:r>
              <a:t> that regularizes visual representations to predict language. LSL is conceptually simpler, more data efficient, </a:t>
            </a:r>
            <a:br/>
            <a:r>
              <a:t> and outperforms baselines in two challenging few-shot domains.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ACL 2020. Version 1 appeared at the NeurIPS 2019 Workshop on Visually Grounded Interaction and Language (ViGIL)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nvBench: A Large-Scale Synthesized Dataset for Cross-Domain Natural Language to Visualization Task (2112.12926)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Yuyu Luo,Jiawei Tang,Guoliang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https://arxiv.org/pdf/2112.12926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NL2VIS - which translates natural language (NL) queries to corresponding visualizations (VIS) - has attracted more </a:t>
            </a:r>
            <a:br/>
            <a:r>
              <a:t> and more attention both in commercial visualization vendors and academic researchers. In the last few years, the </a:t>
            </a:r>
            <a:br/>
            <a:r>
              <a:t> advanced deep learning-based models have achieved human-like abilities in many natural language processing (NLP) </a:t>
            </a:r>
            <a:br/>
            <a:r>
              <a:t> tasks, which clearly tells us that the deep learning-based technique is a good choice to push the field of NL2VIS. </a:t>
            </a:r>
            <a:br/>
            <a:r>
              <a:t> However, a big balk is the lack of benchmarks with lots of (NL, VIS) pairs. We present nvBench, the first large-scale </a:t>
            </a:r>
            <a:br/>
            <a:r>
              <a:t> NL2VIS benchmark, containing 25,750 (NL, VIS) pairs from 750 tables over 105 domains, synthesized from (NL, SQL) </a:t>
            </a:r>
            <a:br/>
            <a:r>
              <a:t> benchmarks to support cross-domain NL2VIS task. The quality of nvBench has been extensively validated by 23 experts </a:t>
            </a:r>
            <a:br/>
            <a:r>
              <a:t> and 300+ crowd workers. Deep learning-based models training using nvBench demonstrate that nvBench can push the </a:t>
            </a:r>
            <a:br/>
            <a:r>
              <a:t> field of NL2VIS.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Visual Natural Language Query Auto-Completion for Estimating Instance Probabilities (1910.04887)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Samuel Sharpe,Jin Yan,Fan Wu,Iddo Drori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https://arxiv.org/pdf/1910.04887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new task of query auto-completion for estimating instance probabilities. We complete a user query </a:t>
            </a:r>
            <a:br/>
            <a:r>
              <a:t> prefix conditioned upon an image. Given the complete query, we fine tune a BERT embedding for estimating </a:t>
            </a:r>
            <a:br/>
            <a:r>
              <a:t> probabilities of a broad set of instances. The resulting instance probabilities are used for selection while being </a:t>
            </a:r>
            <a:br/>
            <a:r>
              <a:t> agnostic to the segmentation or attention mechanism. Our results demonstrate that auto-completion using both </a:t>
            </a:r>
            <a:br/>
            <a:r>
              <a:t> language and vision performs better than using only language, and that fine tuning a BERT embedding allows to </a:t>
            </a:r>
            <a:br/>
            <a:r>
              <a:t> efficiently rank instances in the image. In the spirit of reproducible research we make our data, models, and code </a:t>
            </a:r>
            <a:br/>
            <a:r>
              <a:t> available.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CVPR Language and Vision Workshop, 2019   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Embodied Language Grounding with 3D Visual Feature Representations (1910.01210)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Mihir Prabhudesai,Hsiao-Yu Fish Tung,Syed Ashar Javed,Maximilian Sieb,Adam W. Harley,Katerina Fragkiadaki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https://arxiv.org/pdf/1910.01210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associating language utterances to 3D visual abstractions of the scene they describe. The 3D visual </a:t>
            </a:r>
            <a:br/>
            <a:r>
              <a:t> abstractions are encoded as 3-dimensional visual feature maps. We infer these 3D visual scene feature maps from RGB </a:t>
            </a:r>
            <a:br/>
            <a:r>
              <a:t> images of the scene via view prediction: when the generated 3D scene feature map is neurally projected from a camera </a:t>
            </a:r>
            <a:br/>
            <a:r>
              <a:t> viewpoint, it should match the corresponding RGB image. We present generative models that condition on the </a:t>
            </a:r>
            <a:br/>
            <a:r>
              <a:t> dependency tree of an utterance and generate a corresponding visual 3D feature map as well as reason about its </a:t>
            </a:r>
            <a:br/>
            <a:r>
              <a:t> plausibility, and detector models that condition on both the dependency tree of an utterance and a related image and </a:t>
            </a:r>
            <a:br/>
            <a:r>
              <a:t> localize the object referents in the 3D feature map inferred from the image. Our model outperforms models of language </a:t>
            </a:r>
            <a:br/>
            <a:r>
              <a:t> and vision that associate language with 2D CNN activations or 2D images by a large margin in a variety of tasks, such as, </a:t>
            </a:r>
            <a:br/>
            <a:r>
              <a:t> classifying plausibility of utterances, detecting referential expressions, and supplying rewards for </a:t>
            </a:r>
            <a:br/>
            <a:r>
              <a:t> trajectory optimization of object placement policies from language instructions. We perform numerous ablations </a:t>
            </a:r>
            <a:br/>
            <a:r>
              <a:t> and show the improved performance of our detectors is due to its better generalization across camera viewpoints and </a:t>
            </a:r>
            <a:br/>
            <a:r>
              <a:t> lack of object interferences in the inferred 3D feature space, and the improved performance of our generators is due </a:t>
            </a:r>
            <a:br/>
            <a:r>
              <a:t> to their ability to spatially reason about objects and their configurations in 3D when mapping from language to </a:t>
            </a:r>
            <a:br/>
            <a:r>
              <a:t> scenes.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Conference on Computer Vision and Pattern Recognition. 2020, pp. 2220-2229   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CochleaNet: A Robust Language-independent Audio-Visual Model for Speech Enhancement (1909.10407)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Mandar Gogate,Kia Dashtipour,Ahsan Adeel,Amir Hussain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https://arxiv.org/pdf/1909.10407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Noisy situations cause huge problems for suffers of hearing loss as hearing aids often make the signal more audible </a:t>
            </a:r>
            <a:br/>
            <a:r>
              <a:t> but do not always restore the intelligibility. In noisy settings, humans routinely exploit the audio-visual (AV) </a:t>
            </a:r>
            <a:br/>
            <a:r>
              <a:t> nature of the speech to selectively suppress the background noise and to focus on the target speaker. In this paper, we </a:t>
            </a:r>
            <a:br/>
            <a:r>
              <a:t> present a causal, language, noise and speaker independent AV deep neural network (DNN) architecture for speech </a:t>
            </a:r>
            <a:br/>
            <a:r>
              <a:t> enhancement (SE). The model exploits the noisy acoustic cues and noise robust visual cues to focus on the desired </a:t>
            </a:r>
            <a:br/>
            <a:r>
              <a:t> speaker and improve the speech intelligibility. To evaluate the proposed SE framework a first of its kind AV binaural </a:t>
            </a:r>
            <a:br/>
            <a:r>
              <a:t> speech corpus, called ASPIRE, is recorded in real noisy environments including cafeteria and restaurant. We </a:t>
            </a:r>
            <a:br/>
            <a:r>
              <a:t> demonstrate superior performance of our approach in terms of objective measures and subjective listening tests </a:t>
            </a:r>
            <a:br/>
            <a:r>
              <a:t> over the state-of-the-art SE approaches as well as recent DNN based SE models. In addition, our work challenges a </a:t>
            </a:r>
            <a:br/>
            <a:r>
              <a:t> popular belief that a scarcity of multi-language large vocabulary AV corpus and wide variety of noises is a major </a:t>
            </a:r>
            <a:br/>
            <a:r>
              <a:t> bottleneck to build a robust language, speaker and noise independent SE systems. We show that a model trained on </a:t>
            </a:r>
            <a:br/>
            <a:r>
              <a:t> synthetic mixture of Grid corpus (with 33 speakers and a small English vocabulary) and ChiME 3 Noises (consisting of </a:t>
            </a:r>
            <a:br/>
            <a:r>
              <a:t> only bus, pedestrian, cafeteria, and street noises) generalise well not only on large vocabulary corpora but also on </a:t>
            </a:r>
            <a:br/>
            <a:r>
              <a:t> completely unrelated languages (such as Mandarin), wide variety of speakers and noises.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34 pages, 11 figures, Submitted to Information Fusion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Building Task-Oriented Visual Dialog Systems Through Alternative Optimization Between Dialog Policy </a:t>
            </a:r>
            <a:br/>
            <a:r>
              <a:t> and Language Generation (1909.05365)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Mingyang Zhou,Josh Arnold,Zhou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https://arxiv.org/pdf/1909.05365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Reinforcement learning (RL) is an effective approach to learn an optimal dialog policy for task-oriented visual </a:t>
            </a:r>
            <a:br/>
            <a:r>
              <a:t> dialog systems. A common practice is to apply RL on a neural sequence-to-sequence (seq2seq) framework with the </a:t>
            </a:r>
            <a:br/>
            <a:r>
              <a:t> action space being the output vocabulary in the decoder. However, it is difficult to design a reward function that can </a:t>
            </a:r>
            <a:br/>
            <a:r>
              <a:t> achieve a balance between learning an effective policy and generating a natural dialog response. This paper </a:t>
            </a:r>
            <a:br/>
            <a:r>
              <a:t> proposes a novel framework that alternatively trains a RL policy for image guessing and a supervised seq2seq model to </a:t>
            </a:r>
            <a:br/>
            <a:r>
              <a:t> improve dialog generation quality. We evaluate our framework on the GuessWhich task and the framework achieves the </a:t>
            </a:r>
            <a:br/>
            <a:r>
              <a:t> state-of-the-art performance in both task completion and dialog quality.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updated with acknowledgement and minor typo fixes on tables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Countering Language Drift via Visual Grounding (1909.04499)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Jason Lee,Kyunghyun Cho,Douwe Kiela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https://arxiv.org/pdf/1909.04499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Emergent multi-agent communication protocols are very different from natural language and not easily </a:t>
            </a:r>
            <a:br/>
            <a:r>
              <a:t> interpretable by humans. We find that agents that were initially pretrained to produce natural language can also </a:t>
            </a:r>
            <a:br/>
            <a:r>
              <a:t> experience detrimental language drift: when a non-linguistic reward is used in a goal-based task, e.g. some scalar </a:t>
            </a:r>
            <a:br/>
            <a:r>
              <a:t> success metric, the communication protocol may easily and radically diverge from natural language. We recast </a:t>
            </a:r>
            <a:br/>
            <a:r>
              <a:t> translation as a multi-agent communication game and examine auxiliary training constraints for their </a:t>
            </a:r>
            <a:br/>
            <a:r>
              <a:t> effectiveness in mitigating language drift. We show that a combination of syntactic (language model likelihood) </a:t>
            </a:r>
            <a:br/>
            <a:r>
              <a:t> and semantic (visual grounding) constraints gives the best communication performance, allowing pre-trained </a:t>
            </a:r>
            <a:br/>
            <a:r>
              <a:t> agents to retain English syntax while learning to accurately convey the intended meaning.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EMNLP 2019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Thoth: Improved Rapid Serial Visual Presentation using Natural Language Processing (1908.01699)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David Awad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https://arxiv.org/pdf/1908.01699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Thoth is a tool designed to combine many different types of speed reading technology. The largest insight is using </a:t>
            </a:r>
            <a:br/>
            <a:r>
              <a:t> natural language parsing for more optimal rapid serial visual presentation and more effective reading </a:t>
            </a:r>
            <a:br/>
            <a:r>
              <a:t> information.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FlowSense: A Natural Language Interface for Visual Data Exploration within a Dataflow System (1908.00681)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Bowen Yu,Claudio T. Silva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https://arxiv.org/pdf/1908.00681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Dataflow visualization systems enable flexible visual data exploration by allowing the user to construct a </a:t>
            </a:r>
            <a:br/>
            <a:r>
              <a:t> dataflow diagram that composes query and visualization modules to specify system functionality. However learning </a:t>
            </a:r>
            <a:br/>
            <a:r>
              <a:t> dataflow diagram usage presents overhead that often discourages the user. In this work we design FlowSense, a </a:t>
            </a:r>
            <a:br/>
            <a:r>
              <a:t> natural language interface for dataflow visualization systems that utilizes state-of-the-art natural language </a:t>
            </a:r>
            <a:br/>
            <a:r>
              <a:t> processing techniques to assist dataflow diagram construction. FlowSense employs a semantic parser with special </a:t>
            </a:r>
            <a:br/>
            <a:r>
              <a:t> utterance tagging and special utterance placeholders to generalize to different datasets and dataflow diagrams. </a:t>
            </a:r>
            <a:br/>
            <a:r>
              <a:t> It explicitly presents recognized dataset and diagram special utterances to the user for dataflow context </a:t>
            </a:r>
            <a:br/>
            <a:r>
              <a:t> awareness. With FlowSense the user can expand and adjust dataflow diagrams more conveniently via plain English. We </a:t>
            </a:r>
            <a:br/>
            <a:r>
              <a:t> apply FlowSense to the VisFlow subset-flow visualization system to enhance its usability. We evaluate FlowSense by </a:t>
            </a:r>
            <a:br/>
            <a:r>
              <a:t> one case study with domain experts on a real-world data analysis problem and a formal user study.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Published in IEEE Transactions on Visualization and Computer Graphics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Natural-language-based Visual Query Approach of Uncertain Human Trajectories (1908.00277)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Zhaosong Huang,Ye Zhao,Wei Chen,Shengjie Gao,Kejie Yu,Weixia Xu,Mingjie Tang,Minfeng Zhu,Mingliang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https://arxiv.org/pdf/1908.00277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Visual querying is essential for interactively exploring massive trajectory data. However, the data uncertainty </a:t>
            </a:r>
            <a:br/>
            <a:r>
              <a:t> imposes profound challenges to fulfill advanced analytics requirements. On the one hand, many underlying data does </a:t>
            </a:r>
            <a:br/>
            <a:r>
              <a:t> not contain accurate geographic coordinates, e.g., positions of a mobile phone only refer to the regions (i.e., </a:t>
            </a:r>
            <a:br/>
            <a:r>
              <a:t> mobile cell stations) in which it resides, instead of accurate GPS coordinates. On the other hand, domain experts and </a:t>
            </a:r>
            <a:br/>
            <a:r>
              <a:t> general users prefer a natural way, such as using a natural language sentence, to access and analyze massive movement </a:t>
            </a:r>
            <a:br/>
            <a:r>
              <a:t> data. In this paper, we propose a visual analytics approach that can extract spatial-temporal constraints from a </a:t>
            </a:r>
            <a:br/>
            <a:r>
              <a:t> textual sentence and support an effective query method over uncertain mobile trajectory data. It is built up on </a:t>
            </a:r>
            <a:br/>
            <a:r>
              <a:t> encoding massive, spatially uncertain trajectories by the semantic information of the POIs and regions covered by </a:t>
            </a:r>
            <a:br/>
            <a:r>
              <a:t> them, and then storing the trajectory documents in text database with an effective indexing scheme. The visual </a:t>
            </a:r>
            <a:br/>
            <a:r>
              <a:t> interface facilitates query condition specification, situation-aware visualization, and semantic exploration </a:t>
            </a:r>
            <a:br/>
            <a:r>
              <a:t> of large trajectory data. Usage scenarios on real-world human mobility datasets demonstrate the effectiveness of </a:t>
            </a:r>
            <a:br/>
            <a:r>
              <a:t> our approach.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Real-time Visual Object Tracking with Natural Language Description (1907.11751)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 Feng,Vitaly Ablavsky,Qinxun Bai,Guorong Li,Stan Sclaroff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https://arxiv.org/pdf/1907.11751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deep-learning-based visual object trackers have been studied thoroughly, but handling </a:t>
            </a:r>
            <a:br/>
            <a:r>
              <a:t> occlusions and/or rapid motion of the target remains challenging. In this work, we argue that conditioning on the </a:t>
            </a:r>
            <a:br/>
            <a:r>
              <a:t> natural language (NL) description of a target provides information for longer-term invariance, and thus helps cope </a:t>
            </a:r>
            <a:br/>
            <a:r>
              <a:t> with typical tracking challenges. However, deriving a formulation to combine the strengths of appearance-based </a:t>
            </a:r>
            <a:br/>
            <a:r>
              <a:t> tracking with the language modality is not straightforward. We propose a novel deep tracking-by-detection </a:t>
            </a:r>
            <a:br/>
            <a:r>
              <a:t> formulation that can take advantage of NL descriptions. Regions that are related to the given NL description are </a:t>
            </a:r>
            <a:br/>
            <a:r>
              <a:t> generated by a proposal network during the detection phase of the tracker. Our LSTM based tracker then predicts the </a:t>
            </a:r>
            <a:br/>
            <a:r>
              <a:t> update of the target from regions proposed by the NL based detection phase. In benchmarks, our method is competitive </a:t>
            </a:r>
            <a:br/>
            <a:r>
              <a:t> with state of the art trackers, while it outperforms all other trackers on targets with unambiguous and precise </a:t>
            </a:r>
            <a:br/>
            <a:r>
              <a:t> language annotations. It also beats the state-of-the-art NL tracker when initializing without a bounding box. Our </a:t>
            </a:r>
            <a:br/>
            <a:r>
              <a:t> method runs at over 30 fps on a single GPU.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Comparative Evaluation of Visual and Natural Language Question Answering Over Linked Data (1907.08501)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Gerhard Wohlgenannt,Dmitry Mouromtsev,Dmitry Pavlov,Yury Emelyanov,Alexey Morozov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https://arxiv.org/pdf/1907.08501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growing number and size of Linked Data datasets, it is crucial to make the data accessible and useful for users </a:t>
            </a:r>
            <a:br/>
            <a:r>
              <a:t> without knowledge of formal query languages. Two approaches towards this goal are knowledge graph visualization </a:t>
            </a:r>
            <a:br/>
            <a:r>
              <a:t> and natural language interfaces. Here, we investigate specifically question answering (QA) over Linked Data by </a:t>
            </a:r>
            <a:br/>
            <a:r>
              <a:t> comparing a diagrammatic visual approach with existing natural language-based systems. Given a QA benchmark </a:t>
            </a:r>
            <a:br/>
            <a:r>
              <a:t> (QALD7), we evaluate a visual method which is based on iteratively creating diagrams until the answer is found, </a:t>
            </a:r>
            <a:br/>
            <a:r>
              <a:t> against four QA systems that have natural language queries as input. Besides other benefits, the visual approach </a:t>
            </a:r>
            <a:br/>
            <a:r>
              <a:t> provides higher performance, but also requires more manual input. The results indicate that the methods can be used </a:t>
            </a:r>
            <a:br/>
            <a:r>
              <a:t> complementary, and that such a combination has a large positive impact on QA performance, and also facilitates </a:t>
            </a:r>
            <a:br/>
            <a:r>
              <a:t> additional features such as data exploration.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KEOD 2019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