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712" TargetMode="Externa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3906" TargetMode="Externa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8.12520" TargetMode="Externa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3706" TargetMode="Externa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1691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7668" TargetMode="Externa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7270" TargetMode="Externa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6888" TargetMode="Externa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6343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14547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10056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8896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630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8531" TargetMode="Externa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4785" TargetMode="Externa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0906" TargetMode="Externa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5159" TargetMode="Externa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5122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2526" TargetMode="Externa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1013" TargetMode="Externa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3139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3116" TargetMode="Externa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1848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4306" TargetMode="Externa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8029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6122" TargetMode="Externa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6082" TargetMode="Externa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4653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4014" TargetMode="Externa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2370" TargetMode="Externa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1934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12585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10568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12651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1993" TargetMode="Externa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11576" TargetMode="Externa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09106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06325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05348" TargetMode="Externa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04768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03216" TargetMode="Externa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02331" TargetMode="Externa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6.14476" TargetMode="Externa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6.13445" TargetMode="Externa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6.10548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1316" TargetMode="Externa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6.04605" TargetMode="Externa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6.02280" TargetMode="Externa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5.14300" TargetMode="Externa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5.08913" TargetMode="Externa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5.04836" TargetMode="Externa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5.04780" TargetMode="Externa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5.03938" TargetMode="Externa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5.00136" TargetMode="Externa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4.14741" TargetMode="Externa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4.14336" TargetMode="Externa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0656" TargetMode="Externa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4.10283" TargetMode="Externa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4.05981" TargetMode="Externa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4.05965" TargetMode="Externa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4.03149" TargetMode="Externa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4.00107" TargetMode="Externa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3.15022" TargetMode="Externa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3.05568" TargetMode="Externa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3.02937" TargetMode="Externa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2.10575" TargetMode="Externa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2.09542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0654" TargetMode="Externa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2.01916" TargetMode="Externa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1.08978" TargetMode="Externa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1.06399" TargetMode="Externa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1.05479" TargetMode="Externa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2.15484" TargetMode="Externa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2.11528" TargetMode="Externa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2.11134" TargetMode="Externa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2.02356" TargetMode="Externa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1.13681" TargetMode="Externa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1.13406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5299" TargetMode="Externa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1.12340" TargetMode="Externa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1.10731" TargetMode="Externa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1.10094" TargetMode="Externa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1.02164" TargetMode="Externa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0.14953" TargetMode="Externa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0.14095" TargetMode="Externa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0.12917" TargetMode="Externa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0.12852" TargetMode="Externa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0.12435" TargetMode="Externa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0.11997" TargetMode="Externa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3965" TargetMode="Externa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0.08708" TargetMode="Externa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0.04913" TargetMode="Externa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0.03160" TargetMode="Externa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0.02582" TargetMode="Externa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0.01725" TargetMode="Externa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9.12770" TargetMode="Externa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9.11118" TargetMode="Externa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9.10054" TargetMode="Externa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9.08566" TargetMode="Externa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9.00145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Privacy Preserving Visual Question Answering (2202.07712)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Cristian-Paul Bara,Qing Ping,Abhinav Mathur,Govind Thattai,Rohith MV,Gaurav S. Sukhatme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https://arxiv.org/pdf/2202.07712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introduce a novel privacy-preserving methodology for performing Visual Question Answering on the edge. Our </a:t>
            </a:r>
            <a:br/>
            <a:r>
              <a:t> method constructs a symbolic representation of the visual scene, using a low-complexity computer vision model that </a:t>
            </a:r>
            <a:br/>
            <a:r>
              <a:t> jointly predicts classes, attributes and predicates. This symbolic representation is non-differentiable, which </a:t>
            </a:r>
            <a:br/>
            <a:r>
              <a:t> means it cannot be used to recover the original image, thereby keeping the original image private. Our proposed </a:t>
            </a:r>
            <a:br/>
            <a:r>
              <a:t> hybrid solution uses a vision model which is more than 25 times smaller than the current state-of-the-art (SOTA) </a:t>
            </a:r>
            <a:br/>
            <a:r>
              <a:t> vision models, and 100 times smaller than end-to-end SOTA VQA models. We report detailed error analysis and discuss </a:t>
            </a:r>
            <a:br/>
            <a:r>
              <a:t> the trade-offs of using a distilled vision model and a symbolic representation of the visual scene.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Does CLIP Benefit Visual Question Answering in the Medical Domain as Much as it Does in the General Domain? (2112.13906)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Sedigheh Eslami,Gerard de Melo,Christoph Meinel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https://arxiv.org/pdf/2112.13906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Contrastive Language--Image Pre-training (CLIP) has shown remarkable success in learning with cross-modal </a:t>
            </a:r>
            <a:br/>
            <a:r>
              <a:t> supervision from extensive amounts of image--text pairs collected online. Thus far, the effectiveness of CLIP has </a:t>
            </a:r>
            <a:br/>
            <a:r>
              <a:t> been investigated primarily in general-domain multimodal problems. This work evaluates the effectiveness of CLIP </a:t>
            </a:r>
            <a:br/>
            <a:r>
              <a:t> for the task of Medical Visual Question Answering (MedVQA). To this end, we present PubMedCLIP, a fine-tuned version </a:t>
            </a:r>
            <a:br/>
            <a:r>
              <a:t> of CLIP for the medical domain based on PubMed articles. Our experiments are conducted on two MedVQA benchmark </a:t>
            </a:r>
            <a:br/>
            <a:r>
              <a:t> datasets and investigate two MedVQA methods, MEVF (Mixture of Enhanced Visual Features) and QCR (Question </a:t>
            </a:r>
            <a:br/>
            <a:r>
              <a:t> answering via Conditional Reasoning). For each of these, we assess the merits of visual representation learning </a:t>
            </a:r>
            <a:br/>
            <a:r>
              <a:t> using PubMedCLIP, the original CLIP, and state-of-the-art MAML (Model-Agnostic Meta-Learning) networks </a:t>
            </a:r>
            <a:br/>
            <a:r>
              <a:t> pre-trained only on visual data. We open source the code for our MedVQA pipeline and pre-training PubMedCLIP. CLIP </a:t>
            </a:r>
            <a:br/>
            <a:r>
              <a:t> and PubMedCLIP achieve improvements in comparison to MAML's visual encoder. PubMedCLIP achieves the best results </a:t>
            </a:r>
            <a:br/>
            <a:r>
              <a:t> with gains in the overall accuracy of up to 3%. Individual examples illustrate the strengths of PubMedCLIP in </a:t>
            </a:r>
            <a:br/>
            <a:r>
              <a:t> comparison to the previously widely used MAML networks. Visual representation learning with language supervision </a:t>
            </a:r>
            <a:br/>
            <a:r>
              <a:t> in PubMedCLIP leads to noticeable improvements for MedVQA. Our experiments reveal distributional differences in </a:t>
            </a:r>
            <a:br/>
            <a:r>
              <a:t> the two MedVQA benchmark datasets that have not been imparted in previous work and cause different back-end visual </a:t>
            </a:r>
            <a:br/>
            <a:r>
              <a:t> encoders in PubMedCLIP to exhibit different behavior on these datasets. Moreover, we witness fundamental </a:t>
            </a:r>
            <a:br/>
            <a:r>
              <a:t> performance differences of VQA in general versus medical domains.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Dataset and Baselines for Visual Question Answering on Art (2008.12520)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Noa Garcia,Chentao Ye,Zihua Liu,Qingtao Hu,Mayu Otani,Chenhui Chu,Yuta Nakashima,Teruko Mitamura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https://arxiv.org/pdf/2008.12520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Answering questions related to art pieces (paintings) is a difficult task, as it implies the understanding of not </a:t>
            </a:r>
            <a:br/>
            <a:r>
              <a:t> only the visual information that is shown in the picture, but also the contextual knowledge that is acquired through </a:t>
            </a:r>
            <a:br/>
            <a:r>
              <a:t> the study of the history of art. In this work, we introduce our first attempt towards building a new dataset, coined </a:t>
            </a:r>
            <a:br/>
            <a:r>
              <a:t> AQUA (Art QUestion Answering). The question-answer (QA) pairs are automatically generated using </a:t>
            </a:r>
            <a:br/>
            <a:r>
              <a:t> state-of-the-art question generation methods based on paintings and comments provided in an existing art </a:t>
            </a:r>
            <a:br/>
            <a:r>
              <a:t> understanding dataset. The QA pairs are cleansed by crowdsourcing workers with respect to their grammatical </a:t>
            </a:r>
            <a:br/>
            <a:r>
              <a:t> correctness, answerability, and answers' correctness. Our dataset inherently consists of visual </a:t>
            </a:r>
            <a:br/>
            <a:r>
              <a:t> (painting-based) and knowledge (comment-based) questions. We also present a two-branch model as baseline, where </a:t>
            </a:r>
            <a:br/>
            <a:r>
              <a:t> the visual and knowledge questions are handled independently. We extensively compare our baseline model against </a:t>
            </a:r>
            <a:br/>
            <a:r>
              <a:t> the state-of-the-art models for question answering, and we provide a comprehensive study about the challenges and </a:t>
            </a:r>
            <a:br/>
            <a:r>
              <a:t> potential future directions for visual question answering on art.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Multi-Image Visual Question Answering (2112.13706)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Harsh Raj,Janhavi Dadhania,Akhilesh Bhardwaj,Prabuchandran KJ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https://arxiv.org/pdf/2112.13706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While a lot of work has been done on developing models to tackle the problem of Visual Question Answering, the ability </a:t>
            </a:r>
            <a:br/>
            <a:r>
              <a:t> of these models to relate the question to the image features still remain less explored. We present an empirical study </a:t>
            </a:r>
            <a:br/>
            <a:r>
              <a:t> of different feature extraction methods with different loss functions. We propose New dataset for the task of Visual </a:t>
            </a:r>
            <a:br/>
            <a:r>
              <a:t> Question Answering with multiple image inputs having only one ground truth, and benchmark our results on them. Our </a:t>
            </a:r>
            <a:br/>
            <a:r>
              <a:t> final model utilising Resnet + RCNN image features and Bert embeddings, inspired from stacked attention network </a:t>
            </a:r>
            <a:br/>
            <a:r>
              <a:t> gives 39% word accuracy and 99% image accuracy on CLEVER+TinyImagenet dataset.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CLEVR3D: Compositional Language and Elementary Visual Reasoning for Question Answering in 3D </a:t>
            </a:r>
            <a:br/>
            <a:r>
              <a:t> Real-World Scenes (2112.11691)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Xu Yan,Zhihao Yuan,Yuhao Du,Yinghong Liao,Yao Guo,Zhen Li,Shuguang Cui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https://arxiv.org/pdf/2112.11691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3D scene understanding is a relatively emerging research field. In this paper, we introduce the Visual Question </a:t>
            </a:r>
            <a:br/>
            <a:r>
              <a:t> Answering task in 3D real-world scenes (VQA-3D), which aims to answer all possible questions given a 3D scene. To </a:t>
            </a:r>
            <a:br/>
            <a:r>
              <a:t> tackle this problem, the first VQA-3D dataset, namely CLEVR3D, is proposed, which contains 60K questions in 1,129 </a:t>
            </a:r>
            <a:br/>
            <a:r>
              <a:t> real-world scenes. Specifically, we develop a question engine leveraging 3D scene graph structures to generate </a:t>
            </a:r>
            <a:br/>
            <a:r>
              <a:t> diverse reasoning questions, covering the questions of objects' attributes (i.e., size, color, and material) and </a:t>
            </a:r>
            <a:br/>
            <a:r>
              <a:t> their spatial relationships. Built upon this dataset, we further design the first VQA-3D baseline model, </a:t>
            </a:r>
            <a:br/>
            <a:r>
              <a:t> TransVQA3D. The TransVQA3D model adopts well-designed Transformer architectures to achieve superior VQA-3D </a:t>
            </a:r>
            <a:br/>
            <a:r>
              <a:t> performance, compared with the pure language baseline and previous 3D reasoning methods directly applied to 3D </a:t>
            </a:r>
            <a:br/>
            <a:r>
              <a:t> scenarios. Experimental results verify that taking VQA-3D as an auxiliary task can boost the performance of 3D scene </a:t>
            </a:r>
            <a:br/>
            <a:r>
              <a:t> understanding, including scene graph analysis for the node-wise classification and whole-graph recognition.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Dual-Key Multimodal Backdoors for Visual Question Answering (2112.07668)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Matthew Walmer,Karan Sikka,Indranil Sur,Abhinav Shrivastava,Susmit Jha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https://arxiv.org/pdf/2112.07668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success of deep learning has enabled advances in multimodal tasks that require non-trivial fusion of multiple </a:t>
            </a:r>
            <a:br/>
            <a:r>
              <a:t> input domains. Although multimodal models have shown potential in many problems, their increased complexity makes </a:t>
            </a:r>
            <a:br/>
            <a:r>
              <a:t> them more vulnerable to attacks. A Backdoor (or Trojan) attack is a class of security vulnerability wherein an </a:t>
            </a:r>
            <a:br/>
            <a:r>
              <a:t> attacker embeds a malicious secret behavior into a network (e.g. targeted misclassification) that is activated </a:t>
            </a:r>
            <a:br/>
            <a:r>
              <a:t> when an attacker-specified trigger is added to an input. In this work, we show that multimodal networks are </a:t>
            </a:r>
            <a:br/>
            <a:r>
              <a:t> vulnerable to a novel type of attack that we refer to as Dual-Key Multimodal Backdoors. This attack exploits the </a:t>
            </a:r>
            <a:br/>
            <a:r>
              <a:t> complex fusion mechanisms used by state-of-the-art networks to embed backdoors that are both effective and </a:t>
            </a:r>
            <a:br/>
            <a:r>
              <a:t> stealthy. Instead of using a single trigger, the proposed attack embeds a trigger in each of the input modalities and </a:t>
            </a:r>
            <a:br/>
            <a:r>
              <a:t> activates the malicious behavior only when both the triggers are present. We present an extensive study of </a:t>
            </a:r>
            <a:br/>
            <a:r>
              <a:t> multimodal backdoors on the Visual Question Answering (VQA) task with multiple architectures and visual feature </a:t>
            </a:r>
            <a:br/>
            <a:r>
              <a:t> backbones. A major challenge in embedding backdoors in VQA models is that most models use visual features extracted </a:t>
            </a:r>
            <a:br/>
            <a:r>
              <a:t> from a fixed pretrained object detector. This is challenging for the attacker as the detector can distort or ignore </a:t>
            </a:r>
            <a:br/>
            <a:r>
              <a:t> the visual trigger entirely, which leads to models where backdoors are over-reliant on the language trigger. We </a:t>
            </a:r>
            <a:br/>
            <a:r>
              <a:t> tackle this problem by proposing a visual trigger optimization strategy designed for pretrained object detectors. </a:t>
            </a:r>
            <a:br/>
            <a:r>
              <a:t> Through this method, we create Dual-Key Backdoors with over a 98% attack success rate while only poisoning 1% of the </a:t>
            </a:r>
            <a:br/>
            <a:r>
              <a:t> training data. Finally, we release TrojVQA, a large collection of clean and trojan VQA models to enable research in </a:t>
            </a:r>
            <a:br/>
            <a:r>
              <a:t> defending against multimodal backdoors.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22 pages, 11 figures, 12 tables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Bilateral Cross-Modality Graph Matching Attention for Feature Fusion in Visual Question Answering (2112.07270)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JianJian Cao,Xiameng Qin,Sanyuan Zhao,Jianbing Shen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https://arxiv.org/pdf/2112.07270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Answering semantically-complicated questions according to an image is challenging in Visual Question Answering </a:t>
            </a:r>
            <a:br/>
            <a:r>
              <a:t> (VQA) task. Although the image can be well represented by deep learning, the question is always simply embedded and </a:t>
            </a:r>
            <a:br/>
            <a:r>
              <a:t> cannot well indicate its meaning. Besides, the visual and textual features have a gap for different modalities, it is </a:t>
            </a:r>
            <a:br/>
            <a:r>
              <a:t> difficult to align and utilize the cross-modality information. In this paper, we focus on these two problems and </a:t>
            </a:r>
            <a:br/>
            <a:r>
              <a:t> propose a Graph Matching Attention (GMA) network. Firstly, it not only builds graph for the image, but also </a:t>
            </a:r>
            <a:br/>
            <a:r>
              <a:t> constructs graph for the question in terms of both syntactic and embedding information. Next, we explore the </a:t>
            </a:r>
            <a:br/>
            <a:r>
              <a:t> intra-modality relationships by a dual-stage graph encoder and then present a bilateral cross-modality graph </a:t>
            </a:r>
            <a:br/>
            <a:r>
              <a:t> matching attention to infer the relationships between the image and the question. The updated cross-modality </a:t>
            </a:r>
            <a:br/>
            <a:r>
              <a:t> features are then sent into the answer prediction module for final answer prediction. Experiments demonstrate that </a:t>
            </a:r>
            <a:br/>
            <a:r>
              <a:t> our network achieves state-of-the-art performance on the GQA dataset and the VQA 2.0 dataset. The ablation studies </a:t>
            </a:r>
            <a:br/>
            <a:r>
              <a:t> verify the effectiveness of each modules in our GMA network.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pre-print, TNNLS, 12 pages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Improving and Diagnosing Knowledge-Based Visual Question Answering via Entity Enhanced Knowledge </a:t>
            </a:r>
            <a:br/>
            <a:r>
              <a:t> Injection (2112.06888)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Diego Garcia-Olano,Yasumasa Onoe,Joydeep Ghosh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https://arxiv.org/pdf/2112.06888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Knowledge-Based Visual Question Answering (KBVQA) is a bi-modal task requiring external world knowledge in order </a:t>
            </a:r>
            <a:br/>
            <a:r>
              <a:t> to correctly answer a text question and associated image. Recent single modality text work has shown knowledge </a:t>
            </a:r>
            <a:br/>
            <a:r>
              <a:t> injection into pre-trained language models, specifically entity enhanced knowledge graph embeddings, can </a:t>
            </a:r>
            <a:br/>
            <a:r>
              <a:t> improve performance on downstream entity-centric tasks. In this work, we empirically study how and whether such </a:t>
            </a:r>
            <a:br/>
            <a:r>
              <a:t> methods, applied in a bi-modal setting, can improve an existing VQA system's performance on the KBVQA task. We </a:t>
            </a:r>
            <a:br/>
            <a:r>
              <a:t> experiment with two large publicly available VQA datasets, (1) KVQA which contains mostly rare Wikipedia entities </a:t>
            </a:r>
            <a:br/>
            <a:r>
              <a:t> and (2) OKVQA which is less entity-centric and more aligned with common sense reasoning. Both lack explicit entity </a:t>
            </a:r>
            <a:br/>
            <a:r>
              <a:t> spans and we study the effect of different weakly supervised and manual methods for obtaining them. Additionally we </a:t>
            </a:r>
            <a:br/>
            <a:r>
              <a:t> analyze how recently proposed bi-modal and single modal attention explanations are affected by the incorporation </a:t>
            </a:r>
            <a:br/>
            <a:r>
              <a:t> of such entity enhanced representations. Our results show substantial improved performance on the KBVQA task </a:t>
            </a:r>
            <a:br/>
            <a:r>
              <a:t> without the need for additional costly pre-training and we provide insights for when entity knowledge injection </a:t>
            </a:r>
            <a:br/>
            <a:r>
              <a:t> helps improve a model's understanding. We provide code and enhanced datasets for reproducibility.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Change Detection Meets Visual Question Answering (2112.06343)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Zhenghang Yuan,Lichao Mou,Zhitong Xiong,Xiaoxiang Zhu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https://arxiv.org/pdf/2112.06343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Earth's surface is continually changing, and identifying changes plays an important role in urban planning and </a:t>
            </a:r>
            <a:br/>
            <a:r>
              <a:t> sustainability. Although change detection techniques have been successfully developed for many years, these </a:t>
            </a:r>
            <a:br/>
            <a:r>
              <a:t> techniques are still limited to experts and facilitators in related fields. In order to provide every user with </a:t>
            </a:r>
            <a:br/>
            <a:r>
              <a:t> flexible access to change information and help them better understand land-cover changes, we introduce a novel </a:t>
            </a:r>
            <a:br/>
            <a:r>
              <a:t> task: change detection-based visual question answering (CDVQA) on multi-temporal aerial images. In particular, </a:t>
            </a:r>
            <a:br/>
            <a:r>
              <a:t> multi-temporal images can be queried to obtain high level change-based information according to content changes </a:t>
            </a:r>
            <a:br/>
            <a:r>
              <a:t> between two input images. We first build a CDVQA dataset including multi-temporal image-question-answer triplets </a:t>
            </a:r>
            <a:br/>
            <a:r>
              <a:t> using an automatic question-answer generation method. Then, a baseline CDVQA framework is devised in this work, and </a:t>
            </a:r>
            <a:br/>
            <a:r>
              <a:t> it contains four parts: multi-temporal feature encoding, multi-temporal fusion, multi-modal fusion, and answer </a:t>
            </a:r>
            <a:br/>
            <a:r>
              <a:t> prediction. In addition, we also introduce a change enhancing module to multi-temporal feature encoding, aiming at </a:t>
            </a:r>
            <a:br/>
            <a:r>
              <a:t> incorporating more change-related information. Finally, effects of different backbones and multi-temporal </a:t>
            </a:r>
            <a:br/>
            <a:r>
              <a:t> fusion strategies are studied on the performance of CDVQA task. The experimental results provide useful insights </a:t>
            </a:r>
            <a:br/>
            <a:r>
              <a:t> for developing better CDVQA models, which are important for future research on this task. We will make our dataset and </a:t>
            </a:r>
            <a:br/>
            <a:r>
              <a:t> code publicly available.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LiVLR: A Lightweight Visual-Linguistic Reasoning Framework for Video Question Answering (2111.14547)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Jingjing Jiang,Ziyi Liu,Nanning Zheng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https://arxiv.org/pdf/2111.14547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Video Question Answering (VideoQA), aiming to correctly answer the given question based on understanding </a:t>
            </a:r>
            <a:br/>
            <a:r>
              <a:t> multi-modal video content, is challenging due to the rich video content. From the perspective of video </a:t>
            </a:r>
            <a:br/>
            <a:r>
              <a:t> understanding, a good VideoQA framework needs to understand the video content at different semantic levels and </a:t>
            </a:r>
            <a:br/>
            <a:r>
              <a:t> flexibly integrate the diverse video content to distill question-related content. To this end, we propose a </a:t>
            </a:r>
            <a:br/>
            <a:r>
              <a:t> Lightweight Visual-Linguistic Reasoning framework named LiVLR. Specifically, LiVLR first utilizes the </a:t>
            </a:r>
            <a:br/>
            <a:r>
              <a:t> graph-based Visual and Linguistic Encoders to obtain multi-grained visual and linguistic representations. </a:t>
            </a:r>
            <a:br/>
            <a:r>
              <a:t> Subsequently, the obtained representations are integrated with the devised Diversity-aware Visual-Linguistic </a:t>
            </a:r>
            <a:br/>
            <a:r>
              <a:t> Reasoning module (DaVL). The DaVL considers the difference between the different types of representations and can </a:t>
            </a:r>
            <a:br/>
            <a:r>
              <a:t> flexibly adjust the importance of different types of representations when generating the question-related joint </a:t>
            </a:r>
            <a:br/>
            <a:r>
              <a:t> representation, which is an effective and general representation integration method. The proposed LiVLR is </a:t>
            </a:r>
            <a:br/>
            <a:r>
              <a:t> lightweight and shows its performance advantage on two VideoQA benchmarks, MRSVTT-QA and KnowIT VQA. Extensive </a:t>
            </a:r>
            <a:br/>
            <a:r>
              <a:t> ablation studies demonstrate the effectiveness of LiVLR key components.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11 pages, 5 figures, Code: https://github.com/jingjing12110/LiVLR-VideoQA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Medical Visual Question Answering: A Survey (2111.10056)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Zhihong Lin,Donghao Zhang,Qingyi Tac,Danli Shi,Gholamreza Haffari,Qi Wu,Mingguang He,Zongyuan 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https://arxiv.org/pdf/2111.10056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Medical Visual Question Answering~(VQA) is a combination of medical artificial intelligence and popular VQA </a:t>
            </a:r>
            <a:br/>
            <a:r>
              <a:t> challenges. Given a medical image and a clinically relevant question in natural language, the medical VQA system is </a:t>
            </a:r>
            <a:br/>
            <a:r>
              <a:t> expected to predict a plausible and convincing answer. Although the general-domain VQA has been extensively </a:t>
            </a:r>
            <a:br/>
            <a:r>
              <a:t> studied, the medical VQA still needs specific investigation and exploration due to its task features. In the first </a:t>
            </a:r>
            <a:br/>
            <a:r>
              <a:t> part of this survey, we collect and discuss the publicly available medical VQA datasets up to date about the data </a:t>
            </a:r>
            <a:br/>
            <a:r>
              <a:t> source, data quantity, and task feature. In the second part, we review the approaches used in medical VQA tasks. We </a:t>
            </a:r>
            <a:br/>
            <a:r>
              <a:t> summarize and discuss their techniques, innovation, and potential improvement. In the last part, we analyze some </a:t>
            </a:r>
            <a:br/>
            <a:r>
              <a:t> medical-specific challenges for the field and discuss future research directions. Our goal is to provide </a:t>
            </a:r>
            <a:br/>
            <a:r>
              <a:t> comprehensive information for researchers interested in medical artificial intelligence.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Achieving Human Parity on Visual Question Answering (2111.08896)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Ming Yan,Haiyang Xu,Chenliang Li,Junfeng Tian,Bin Bi,Wei Wang,Weihua Chen,Xianzhe Xu,Fan Wang,Zheng Cao,Zhicheng Zhang,Qiyu Zhang,Ji Zhang,Songfang Huang,Fei Huang,Luo Si,Rong Jin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https://arxiv.org/pdf/2111.08896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Visual Question Answering (VQA) task utilizes both visual image and language analysis to answer a textual </a:t>
            </a:r>
            <a:br/>
            <a:r>
              <a:t> question with respect to an image. It has been a popular research topic with an increasing number of real-world </a:t>
            </a:r>
            <a:br/>
            <a:r>
              <a:t> applications in the last decade. This paper describes our recent research of AliceMind-MMU (ALIbaba's Collection </a:t>
            </a:r>
            <a:br/>
            <a:r>
              <a:t> of Encoder-decoders from Machine IntelligeNce lab of Damo academy - MultiMedia Understanding) that obtains </a:t>
            </a:r>
            <a:br/>
            <a:r>
              <a:t> similar or even slightly better results than human being does on VQA. This is achieved by systematically improving </a:t>
            </a:r>
            <a:br/>
            <a:r>
              <a:t> the VQA pipeline including: (1) pre-training with comprehensive visual and textual feature representation; (2) </a:t>
            </a:r>
            <a:br/>
            <a:r>
              <a:t> effective cross-modal interaction with learning to attend; and (3) A novel knowledge mining framework with </a:t>
            </a:r>
            <a:br/>
            <a:r>
              <a:t> specialized expert modules for the complex VQA task. Treating different types of visual questions with </a:t>
            </a:r>
            <a:br/>
            <a:r>
              <a:t> corresponding expertise needed plays an important role in boosting the performance of our VQA architecture up to the </a:t>
            </a:r>
            <a:br/>
            <a:r>
              <a:t> human level. An extensive set of experiments and analysis are conducted to demonstrate the effectiveness of the new </a:t>
            </a:r>
            <a:br/>
            <a:r>
              <a:t> research work.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Delving Deeper into Cross-lingual Visual Question Answering (2202.07630)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Chen Liu,Jonas Pfeiffer,Anna Korhonen,Ivan Vulic,Iryna Gurevych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https://arxiv.org/pdf/2202.07630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question answering (VQA) is one of the crucial vision-and-language tasks. Yet, the bulk of research until </a:t>
            </a:r>
            <a:br/>
            <a:r>
              <a:t> recently has focused only on the English language due to the lack of appropriate evaluation resources. Previous work </a:t>
            </a:r>
            <a:br/>
            <a:r>
              <a:t> on cross-lingual VQA has reported poor zero-shot transfer performance of current multilingual multimodal </a:t>
            </a:r>
            <a:br/>
            <a:r>
              <a:t> Transformers and large gaps to monolingual performance, attributed mostly to misalignment of text embeddings </a:t>
            </a:r>
            <a:br/>
            <a:r>
              <a:t> between the source and target languages, without providing any additional deeper analyses. In this work, we delve </a:t>
            </a:r>
            <a:br/>
            <a:r>
              <a:t> deeper and address different aspects of cross-lingual VQA holistically, aiming to understand the impact of input </a:t>
            </a:r>
            <a:br/>
            <a:r>
              <a:t> data, fine-tuning and evaluation regimes, and interactions between the two modalities in cross-lingual setups. 1) </a:t>
            </a:r>
            <a:br/>
            <a:r>
              <a:t> We tackle low transfer performance via novel methods that substantially reduce the gap to monolingual English </a:t>
            </a:r>
            <a:br/>
            <a:r>
              <a:t> performance, yielding +10 accuracy points over existing transfer methods. 2) We study and dissect cross-lingual </a:t>
            </a:r>
            <a:br/>
            <a:r>
              <a:t> VQA across different question types of varying complexity, across different multilingual multi-modal </a:t>
            </a:r>
            <a:br/>
            <a:r>
              <a:t> Transformers, and in zero-shot and few-shot scenarios. 3) We further conduct extensive analyses on modality biases </a:t>
            </a:r>
            <a:br/>
            <a:r>
              <a:t> in training data and models, aimed to further understand why zero-shot performance gaps remain for some question </a:t>
            </a:r>
            <a:br/>
            <a:r>
              <a:t> types and languages. We hope that the novel methods and detailed analyses will guide further progress in </a:t>
            </a:r>
            <a:br/>
            <a:r>
              <a:t> multilingual VQA.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Language bias in Visual Question Answering: A Survey and Taxonomy (2111.08531)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Desen Yuan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https://arxiv.org/pdf/2111.08531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question answering (VQA) is a challenging task, which has attracted more and more attention in the field of </a:t>
            </a:r>
            <a:br/>
            <a:r>
              <a:t> computer vision and natural language processing. However, the current visual question answering has the problem of </a:t>
            </a:r>
            <a:br/>
            <a:r>
              <a:t> language bias, which reduces the robustness of the model and has an adverse impact on the practical application of </a:t>
            </a:r>
            <a:br/>
            <a:r>
              <a:t> visual question answering. In this paper, we conduct a comprehensive review and analysis of this field for the first </a:t>
            </a:r>
            <a:br/>
            <a:r>
              <a:t> time, and classify the existing methods according to three categories, including enhancing visual information, </a:t>
            </a:r>
            <a:br/>
            <a:r>
              <a:t> weakening language priors, data enhancement and training strategies. At the same time, the relevant </a:t>
            </a:r>
            <a:br/>
            <a:r>
              <a:t> representative methods are introduced, summarized and analyzed in turn. The causes of language bias are revealed </a:t>
            </a:r>
            <a:br/>
            <a:r>
              <a:t> and classified. Secondly, this paper introduces the datasets mainly used for testing, and reports the experimental </a:t>
            </a:r>
            <a:br/>
            <a:r>
              <a:t> results of various existing methods. Finally, we discuss the possible future research directions in this field.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10 pages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 Question Answering based on Formal Logic (2111.04785)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Muralikrishnna G. Sethuraman,Ali Payani,Faramarz Fekri,J. Clayton Kerce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https://arxiv.org/pdf/2111.04785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question answering (VQA) has been gaining a lot of traction in the machine learning community in the recent </a:t>
            </a:r>
            <a:br/>
            <a:r>
              <a:t> years due to the challenges posed in understanding information coming from multiple modalities (i.e., images, </a:t>
            </a:r>
            <a:br/>
            <a:r>
              <a:t> language). In VQA, a series of questions are posed based on a set of images and the task at hand is to arrive at the answer. </a:t>
            </a:r>
            <a:br/>
            <a:r>
              <a:t> To achieve this, we take a symbolic reasoning based approach using the framework of formal logic. The image and the </a:t>
            </a:r>
            <a:br/>
            <a:r>
              <a:t> questions are converted into symbolic representations on which explicit reasoning is performed. We propose a </a:t>
            </a:r>
            <a:br/>
            <a:r>
              <a:t> formal logic framework where (i) images are converted to logical background facts with the help of scene graphs, (ii) </a:t>
            </a:r>
            <a:br/>
            <a:r>
              <a:t> the questions are translated to first-order predicate logic clauses using a transformer based deep learning model, </a:t>
            </a:r>
            <a:br/>
            <a:r>
              <a:t> and (iii) perform satisfiability checks, by using the background knowledge and the grounding of predicate clauses, </a:t>
            </a:r>
            <a:br/>
            <a:r>
              <a:t> to obtain the answer. Our proposed method is highly interpretable and each step in the pipeline can be easily analyzed </a:t>
            </a:r>
            <a:br/>
            <a:r>
              <a:t> by a human. We validate our approach on the CLEVR and the GQA dataset. We achieve near perfect accuracy of 99.6% on the </a:t>
            </a:r>
            <a:br/>
            <a:r>
              <a:t> CLEVR dataset comparable to the state of art models, showcasing that formal logic is a viable tool to tackle visual </a:t>
            </a:r>
            <a:br/>
            <a:r>
              <a:t> question answering. Our model is also data efficient, achieving 99.1% accuracy on CLEVR dataset when trained on just </a:t>
            </a:r>
            <a:br/>
            <a:r>
              <a:t> 10% of the training data.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Single-Modal Entropy based Active Learning for Visual Question Answering (2110.10906)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Dong-Jin Kim,Jae Won Cho,Jinsoo Choi,Yunjae Jung,In So Kweon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https://arxiv.org/pdf/2110.10906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Constructing a large-scale labeled dataset in the real world, especially for high-level tasks (eg, Visual Question </a:t>
            </a:r>
            <a:br/>
            <a:r>
              <a:t> Answering), can be expensive and time-consuming. In addition, with the ever-growing amounts of data and </a:t>
            </a:r>
            <a:br/>
            <a:r>
              <a:t> architecture complexity, Active Learning has become an important aspect of computer vision research. In this work, </a:t>
            </a:r>
            <a:br/>
            <a:r>
              <a:t> we address Active Learning in the multi-modal setting of Visual Question Answering (VQA). In light of the </a:t>
            </a:r>
            <a:br/>
            <a:r>
              <a:t> multi-modal inputs, image and question, we propose a novel method for effective sample acquisition through the use </a:t>
            </a:r>
            <a:br/>
            <a:r>
              <a:t> of ad hoc single-modal branches for each input to leverage its information. Our mutual information based sample </a:t>
            </a:r>
            <a:br/>
            <a:r>
              <a:t> acquisition strategy Single-Modal Entropic Measure (SMEM) in addition to our self-distillation technique </a:t>
            </a:r>
            <a:br/>
            <a:r>
              <a:t> enables the sample acquisitor to exploit all present modalities and find the most informative samples. Our novel </a:t>
            </a:r>
            <a:br/>
            <a:r>
              <a:t> idea is simple to implement, cost-efficient, and readily adaptable to other multi-modal tasks. We confirm our </a:t>
            </a:r>
            <a:br/>
            <a:r>
              <a:t> findings on various VQA datasets through state-of-the-art performance by comparing to existing Active Learning </a:t>
            </a:r>
            <a:br/>
            <a:r>
              <a:t> baselines.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BMVC 2021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Beyond Accuracy: A Consolidated Tool for Visual Question Answering Benchmarking (2110.05159)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Dirk Väth,Pascal Tilli,Ngoc Thang Vu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https://arxiv.org/pdf/2110.05159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On the way towards general Visual Question Answering (VQA) systems that are able to answer arbitrary questions, the </a:t>
            </a:r>
            <a:br/>
            <a:r>
              <a:t> need arises for evaluation beyond single-metric leaderboards for specific datasets. To this end, we propose a </a:t>
            </a:r>
            <a:br/>
            <a:r>
              <a:t> browser-based benchmarking tool for researchers and challenge organizers, with an API for easy integration of new </a:t>
            </a:r>
            <a:br/>
            <a:r>
              <a:t> models and datasets to keep up with the fast-changing landscape of VQA. Our tool helps test generalization </a:t>
            </a:r>
            <a:br/>
            <a:r>
              <a:t> capabilities of models across multiple datasets, evaluating not just accuracy, but also performance in more </a:t>
            </a:r>
            <a:br/>
            <a:r>
              <a:t> realistic real-world scenarios such as robustness to input noise. Additionally, we include metrics that measure </a:t>
            </a:r>
            <a:br/>
            <a:r>
              <a:t> biases and uncertainty, to further explain model behavior. Interactive filtering facilitates discovery of </a:t>
            </a:r>
            <a:br/>
            <a:r>
              <a:t> problematic behavior, down to the data sample level. As proof of concept, we perform a case study on four models. We </a:t>
            </a:r>
            <a:br/>
            <a:r>
              <a:t> find that state-of-the-art VQA models are optimized for specific tasks or datasets, but fail to generalize even to </a:t>
            </a:r>
            <a:br/>
            <a:r>
              <a:t> other in-domain test sets, for example they cannot recognize text in images. Our metrics allow us to quantify which </a:t>
            </a:r>
            <a:br/>
            <a:r>
              <a:t> image and question embeddings provide most robustness to a model. All code is publicly available.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6.5 pages, 9 figures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Pano-AVQA: Grounded Audio-Visual Question Answering on 360∘ Videos (2110.05122)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Heeseung Yun,Youngjae Yu,Wonsuk Yang,Kangil Lee,Gunhee Kim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https://arxiv.org/pdf/2110.05122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360∘ videos convey holistic views for the surroundings of a scene. It provides audio-visual cues beyond </a:t>
            </a:r>
            <a:br/>
            <a:r>
              <a:t> pre-determined normal field of views and displays distinctive spatial relations on a sphere. However, previous </a:t>
            </a:r>
            <a:br/>
            <a:r>
              <a:t> benchmark tasks for panoramic videos are still limited to evaluate the semantic understanding of audio-visual </a:t>
            </a:r>
            <a:br/>
            <a:r>
              <a:t> relationships or spherical spatial property in surroundings. We propose a novel benchmark named Pano-AVQA as a </a:t>
            </a:r>
            <a:br/>
            <a:r>
              <a:t> large-scale grounded audio-visual question answering dataset on panoramic videos. Using 5.4K 360∘ video clips </a:t>
            </a:r>
            <a:br/>
            <a:r>
              <a:t> harvested online, we collect two types of novel question-answer pairs with bounding-box grounding: spherical </a:t>
            </a:r>
            <a:br/>
            <a:r>
              <a:t> spatial relation QAs and audio-visual relation QAs. We train several transformer-based models from Pano-AVQA, </a:t>
            </a:r>
            <a:br/>
            <a:r>
              <a:t> where the results suggest that our proposed spherical spatial embeddings and multimodal training objectives </a:t>
            </a:r>
            <a:br/>
            <a:r>
              <a:t> fairly contribute to a better semantic understanding of the panoramic surroundings on the dataset.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Published to ICCV2021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Coarse-to-Fine Reasoning for Visual Question Answering (2110.02526)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Binh X. Nguyen,Tuong Do,Huy Tran,Erman Tjiputra,Quang D. Tran,Anh Nguyen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https://arxiv.org/pdf/2110.02526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Bridging the semantic gap between image and question is an important step to improve the accuracy of the Visual </a:t>
            </a:r>
            <a:br/>
            <a:r>
              <a:t> Question Answering (VQA) task. However, most of the existing VQA methods focus on attention mechanisms or visual </a:t>
            </a:r>
            <a:br/>
            <a:r>
              <a:t> relations for reasoning the answer, while the features at different semantic levels are not fully utilized. In this </a:t>
            </a:r>
            <a:br/>
            <a:r>
              <a:t> paper, we present a new reasoning framework to fill the gap between visual features and semantic clues in the VQA task. </a:t>
            </a:r>
            <a:br/>
            <a:r>
              <a:t> Our method first extracts the features and predicates from the image and question. We then propose a new reasoning </a:t>
            </a:r>
            <a:br/>
            <a:r>
              <a:t> framework to effectively jointly learn these features and predicates in a coarse-to-fine manner. The intensively </a:t>
            </a:r>
            <a:br/>
            <a:r>
              <a:t> experimental results on three large-scale VQA datasets show that our proposed approach achieves superior accuracy </a:t>
            </a:r>
            <a:br/>
            <a:r>
              <a:t> comparing with other state-of-the-art methods. Furthermore, our reasoning framework also provides an </a:t>
            </a:r>
            <a:br/>
            <a:r>
              <a:t> explainable way to understand the decision of the deep neural network when predicting the answer.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Counterfactual Samples Synthesizing and Training for Robust Visual Question Answering (2110.01013)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Long Chen,Yuhang Zheng,Yulei Niu,Hanwang Zhang,Jun Xiao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https://arxiv.org/pdf/2110.01013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Today's VQA models still tend to capture superficial linguistic correlations in the training set and fail to </a:t>
            </a:r>
            <a:br/>
            <a:r>
              <a:t> generalize to the test set with different QA distributions. To reduce these language biases, recent VQA works </a:t>
            </a:r>
            <a:br/>
            <a:r>
              <a:t> introduce an auxiliary question-only model to regularize the training of targeted VQA model, and achieve </a:t>
            </a:r>
            <a:br/>
            <a:r>
              <a:t> dominating performance on diagnostic benchmarks for out-of-distribution testing. However, due to complex model </a:t>
            </a:r>
            <a:br/>
            <a:r>
              <a:t> design, these ensemble-based methods are unable to equip themselves with two indispensable characteristics of an </a:t>
            </a:r>
            <a:br/>
            <a:r>
              <a:t> ideal VQA model: 1) Visual-explainable: The model should rely on the right visual regions when making decisions. 2) </a:t>
            </a:r>
            <a:br/>
            <a:r>
              <a:t> Question-sensitive: The model should be sensitive to the linguistic variations in questions. To this end, we </a:t>
            </a:r>
            <a:br/>
            <a:r>
              <a:t> propose a novel model-agnostic Counterfactual Samples Synthesizing and Training (CSST) strategy. After training </a:t>
            </a:r>
            <a:br/>
            <a:r>
              <a:t> with CSST, VQA models are forced to focus on all critical objects and words, which significantly improves both </a:t>
            </a:r>
            <a:br/>
            <a:r>
              <a:t> visual-explainable and question-sensitive abilities. Specifically, CSST is composed of two parts: </a:t>
            </a:r>
            <a:br/>
            <a:r>
              <a:t> Counterfactual Samples Synthesizing (CSS) and Counterfactual Samples Training (CST). CSS generates </a:t>
            </a:r>
            <a:br/>
            <a:r>
              <a:t> counterfactual samples by carefully masking critical objects in images or words in questions and assigning pseudo </a:t>
            </a:r>
            <a:br/>
            <a:r>
              <a:t> ground-truth answers. CST not only trains the VQA models with both complementary samples to predict respective </a:t>
            </a:r>
            <a:br/>
            <a:r>
              <a:t> ground-truth answers, but also urges the VQA models to further distinguish the original samples and superficially </a:t>
            </a:r>
            <a:br/>
            <a:r>
              <a:t> similar counterfactual ones. To facilitate the CST training, we propose two variants of supervised contrastive </a:t>
            </a:r>
            <a:br/>
            <a:r>
              <a:t> loss for VQA, and design an effective positive and negative sample selection mechanism based on CSS. Extensive </a:t>
            </a:r>
            <a:br/>
            <a:r>
              <a:t> experiments have shown the effectiveness of CSST. Particularly, by building on top of model LMH+SAR, we achieve </a:t>
            </a:r>
            <a:br/>
            <a:r>
              <a:t> record-breaking performance on all OOD benchmarks.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Extension of CVPR'20 work (Counterfactual Samples Synthesizing for Robust Visual Question Answering). arXiv admin note: substantial text overlap with arXiv:2003.06576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Integration of Human-Like Attention in Visual Question Answering (2109.13139)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Ekta Sood,Fabian Kögel,Philipp Müller,Dominike Thomas,Mihai Bace,Andreas Bulling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https://arxiv.org/pdf/2109.13139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Human-like attention as a supervisory signal to guide neural attention has shown significant promise but is </a:t>
            </a:r>
            <a:br/>
            <a:r>
              <a:t> currently limited to uni-modal integration - even for inherently multimodal tasks such as visual question </a:t>
            </a:r>
            <a:br/>
            <a:r>
              <a:t> answering (VQA). We present the Multimodal Human-like Attention Network (MULAN) - the first method for multimodal </a:t>
            </a:r>
            <a:br/>
            <a:r>
              <a:t> integration of human-like attention on image and text during training of VQA models. MULAN integrates attention </a:t>
            </a:r>
            <a:br/>
            <a:r>
              <a:t> predictions from two state-of-the-art text and image saliency models into neural self-attention layers of a recent </a:t>
            </a:r>
            <a:br/>
            <a:r>
              <a:t> transformer-based VQA model. Through evaluations on the challenging VQAv2 dataset, we show that MULAN achieves a </a:t>
            </a:r>
            <a:br/>
            <a:r>
              <a:t> new state-of-the-art performance of 73.98% accuracy on test-std and 73.72% on test-dev and, at the same time, has </a:t>
            </a:r>
            <a:br/>
            <a:r>
              <a:t> approximately 80% fewer trainable parameters than prior work. Overall, our work underlines the potential of </a:t>
            </a:r>
            <a:br/>
            <a:r>
              <a:t> integrating multimodal human-like and neural attention for VQA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VQA-MHUG: A Gaze Dataset to Study Multimodal Neural Attention in Visual Question Answering (2109.13116)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Ekta Sood,Fabian Kögel,Florian Strohm,Prajit Dhar,Andreas Bulling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VQA-MHUG - a novel 49-participant dataset of multimodal human gaze on both images and questions during </a:t>
            </a:r>
            <a:br/>
            <a:r>
              <a:t> visual question answering (VQA) collected using a high-speed eye tracker. We use our dataset to analyze the </a:t>
            </a:r>
            <a:br/>
            <a:r>
              <a:t> similarity between human and neural attentive strategies learned by five state-of-the-art VQA models: Modular </a:t>
            </a:r>
            <a:br/>
            <a:r>
              <a:t> Co-Attention Network (MCAN) with either grid or region features, Pythia, Bilinear Attention Network (BAN), and the </a:t>
            </a:r>
            <a:br/>
            <a:r>
              <a:t> Multimodal Factorized Bilinear Pooling Network (MFB). While prior work has focused on studying the image modality, </a:t>
            </a:r>
            <a:br/>
            <a:r>
              <a:t> our analyses show - for the first time - that for all models, higher correlation with human attention on text is a </a:t>
            </a:r>
            <a:br/>
            <a:r>
              <a:t> significant predictor of VQA performance. This finding points at a potential for improving VQA performance and, at </a:t>
            </a:r>
            <a:br/>
            <a:r>
              <a:t> the same time, calls for further research on neural text attention mechanisms and their integration into </a:t>
            </a:r>
            <a:br/>
            <a:r>
              <a:t> architectures for vision and language tasks, including but potentially also beyond VQA.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CoNLL 2021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How to find a good image-text embedding for remote sensing visual question answering? (2109.11848)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Christel Chappuis,Sylvain Lobry,Benjamin Kellenberger,Bertrand Le Saux,Devis Tuia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https://arxiv.org/pdf/2109.11848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question answering (VQA) has recently been introduced to remote sensing to make information extraction from </a:t>
            </a:r>
            <a:br/>
            <a:r>
              <a:t> overhead imagery more accessible to everyone. VQA considers a question (in natural language, therefore easy to </a:t>
            </a:r>
            <a:br/>
            <a:r>
              <a:t> formulate) about an image and aims at providing an answer through a model based on computer vision and natural </a:t>
            </a:r>
            <a:br/>
            <a:r>
              <a:t> language processing methods. As such, a VQA model needs to jointly consider visual and textual features, which is </a:t>
            </a:r>
            <a:br/>
            <a:r>
              <a:t> frequently done through a fusion step. In this work, we study three different fusion methodologies in the context of </a:t>
            </a:r>
            <a:br/>
            <a:r>
              <a:t> VQA for remote sensing and analyse the gains in accuracy with respect to the model complexity. Our findings indicate </a:t>
            </a:r>
            <a:br/>
            <a:r>
              <a:t> that more complex fusion mechanisms yield an improved performance, yet that seeking a trade-of between model </a:t>
            </a:r>
            <a:br/>
            <a:r>
              <a:t> complexity and performance is worthwhile in practice.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10 pages, 4 figures, presented in the MACLEAN workshop during ECML PKDD 2021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Can Open Domain Question Answering Systems Answer Visual Knowledge Questions? (2202.04306)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Jiawen Zhang,Abhijit Mishra,Avinesh P. V. S,Siddharth Patwardhan,Sachin Agarwal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https://arxiv.org/pdf/2202.04306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task of Outside Knowledge Visual Question Answering (OKVQA) requires an automatic system to answer natural </a:t>
            </a:r>
            <a:br/>
            <a:r>
              <a:t> language questions about pictures and images using external knowledge. We observe that many visual questions, </a:t>
            </a:r>
            <a:br/>
            <a:r>
              <a:t> which contain deictic referential phrases referring to entities in the image, can be rewritten as "non-grounded" </a:t>
            </a:r>
            <a:br/>
            <a:r>
              <a:t> questions and can be answered by existing text-based question answering systems. This allows for the reuse of </a:t>
            </a:r>
            <a:br/>
            <a:r>
              <a:t> existing text-based Open Domain Question Answering (QA) Systems for visual question answering. In this work, we </a:t>
            </a:r>
            <a:br/>
            <a:r>
              <a:t> propose a potentially data-efficient approach that reuses existing systems for (a) image analysis, (b) question </a:t>
            </a:r>
            <a:br/>
            <a:r>
              <a:t> rewriting, and (c) text-based question answering to answer such visual questions. Given an image and a question </a:t>
            </a:r>
            <a:br/>
            <a:r>
              <a:t> pertaining to that image (a visual question), we first extract the entities present in the image using pre-trained </a:t>
            </a:r>
            <a:br/>
            <a:r>
              <a:t> object and scene classifiers. Using these detected entities, the visual questions can be rewritten so as to be </a:t>
            </a:r>
            <a:br/>
            <a:r>
              <a:t> answerable by open domain QA systems. We explore two rewriting strategies: (1) an unsupervised method using BERT for </a:t>
            </a:r>
            <a:br/>
            <a:r>
              <a:t> masking and rewriting, and (2) a weakly supervised approach that combines adaptive rewriting and reinforcement </a:t>
            </a:r>
            <a:br/>
            <a:r>
              <a:t> learning techniques to use the implicit feedback from the QA system. We test our strategies on the publicly available </a:t>
            </a:r>
            <a:br/>
            <a:r>
              <a:t> OKVQA dataset and obtain a competitive performance with state-of-the-art models while using only 10% of the </a:t>
            </a:r>
            <a:br/>
            <a:r>
              <a:t> training data.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9 pages (including references), 5 figures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Image Captioning for Effective Use of Language Models in Knowledge-Based Visual Question Answering (2109.08029)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Ander Salaberria,Gorka Azkune,Oier Lopez de Lacalle,Aitor Soroa,Eneko Agirre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https://arxiv.org/pdf/2109.08029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Integrating outside knowledge for reasoning in visio-linguistic tasks such as visual question answering (VQA) is </a:t>
            </a:r>
            <a:br/>
            <a:r>
              <a:t> an open problem. Given that pretrained language models have been shown to include world knowledge, we propose to use a </a:t>
            </a:r>
            <a:br/>
            <a:r>
              <a:t> unimodal (text-only) train and inference procedure based on automatic off-the-shelf captioning of images and </a:t>
            </a:r>
            <a:br/>
            <a:r>
              <a:t> pretrained language models. Our results on a visual question answering task which requires external knowledge </a:t>
            </a:r>
            <a:br/>
            <a:r>
              <a:t> (OK-VQA) show that our text-only model outperforms pretrained multimodal (image-text) models of comparable </a:t>
            </a:r>
            <a:br/>
            <a:r>
              <a:t> number of parameters. In contrast, our model is less effective in a standard VQA task (VQA 2.0) confirming that our </a:t>
            </a:r>
            <a:br/>
            <a:r>
              <a:t> text-only method is specially effective for tasks requiring external knowledge. In addition, we show that our </a:t>
            </a:r>
            <a:br/>
            <a:r>
              <a:t> unimodal model is complementary to multimodal models in both OK-VQA and VQA 2.0, and yield the best result to date in </a:t>
            </a:r>
            <a:br/>
            <a:r>
              <a:t> OK-VQA among systems not using external knowledge graphs, and comparable to systems that do use them. Our </a:t>
            </a:r>
            <a:br/>
            <a:r>
              <a:t> qualitative analysis on OK-VQA reveals that automatic captions often fail to capture relevant information in the </a:t>
            </a:r>
            <a:br/>
            <a:r>
              <a:t> images, which seems to be balanced by the better inference ability of the text-only language models. Our work opens up </a:t>
            </a:r>
            <a:br/>
            <a:r>
              <a:t> possibilities to further improve inference in visio-linguistic tasks.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Under review. 11 pages with 3 figures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Discovering the Unknown Knowns: Turning Implicit Knowledge in the Dataset into Explicit Training </a:t>
            </a:r>
            <a:br/>
            <a:r>
              <a:t> Examples for Visual Question Answering (2109.06122)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Jihyung Kil,Cheng Zhang,Dong Xuan,Wei-Lun Chao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https://arxiv.org/pdf/2109.06122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question answering (VQA) is challenging not only because the model has to handle multi-modal information, </a:t>
            </a:r>
            <a:br/>
            <a:r>
              <a:t> but also because it is just so hard to collect sufficient training examples -- there are too many questions one can ask </a:t>
            </a:r>
            <a:br/>
            <a:r>
              <a:t> about an image. As a result, a VQA model trained solely on human-annotated examples could easily over-fit specific </a:t>
            </a:r>
            <a:br/>
            <a:r>
              <a:t> question styles or image contents that are being asked, leaving the model largely ignorant about the sheer diversity </a:t>
            </a:r>
            <a:br/>
            <a:r>
              <a:t> of questions. Existing methods address this issue primarily by introducing an auxiliary task such as visual </a:t>
            </a:r>
            <a:br/>
            <a:r>
              <a:t> grounding, cycle consistency, or debiasing. In this paper, we take a drastically different approach. We found that </a:t>
            </a:r>
            <a:br/>
            <a:r>
              <a:t> many of the "unknowns" to the learned VQA model are indeed "known" in the dataset implicitly. For instance, questions </a:t>
            </a:r>
            <a:br/>
            <a:r>
              <a:t> asking about the same object in different images are likely paraphrases; the number of detected or annotated objects </a:t>
            </a:r>
            <a:br/>
            <a:r>
              <a:t> in an image already provides the answer to the "how many" question, even if the question has not been annotated for that </a:t>
            </a:r>
            <a:br/>
            <a:r>
              <a:t> image. Building upon these insights, we present a simple data augmentation pipeline SimpleAug to turn this "known" </a:t>
            </a:r>
            <a:br/>
            <a:r>
              <a:t> knowledge into training examples for VQA. We show that these augmented examples can notably improve the learned VQA </a:t>
            </a:r>
            <a:br/>
            <a:r>
              <a:t> models' performance, not only on the VQA-CP dataset with language prior shifts but also on the VQA v2 dataset without </a:t>
            </a:r>
            <a:br/>
            <a:r>
              <a:t> such shifts. Our method further opens up the door to leverage weakly-labeled or unlabeled images in a principled way </a:t>
            </a:r>
            <a:br/>
            <a:r>
              <a:t> to enhance VQA models. Our code and data are publicly available at https://github.com/heendung/simpleAUG.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EMNLP 2021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xGQA: Cross-Lingual Visual Question Answering (2109.06082)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Jonas Pfeiffer,Gregor Geigle,Aishwarya Kamath,Jan-Martin O. Steitz,Stefan Roth,Ivan Vulić,Iryna Gurevych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https://arxiv.org/pdf/2109.06082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advances in multimodal vision and language modeling have predominantly focused on the English language, </a:t>
            </a:r>
            <a:br/>
            <a:r>
              <a:t> mostly due to the lack of multilingual multimodal datasets to steer modeling efforts. In this work, we address this </a:t>
            </a:r>
            <a:br/>
            <a:r>
              <a:t> gap and provide xGQA, a new multilingual evaluation benchmark for the visual question answering task. We extend the </a:t>
            </a:r>
            <a:br/>
            <a:r>
              <a:t> established English GQA dataset to 7 typologically diverse languages, enabling us to detect and explore crucial </a:t>
            </a:r>
            <a:br/>
            <a:r>
              <a:t> challenges in cross-lingual visual question answering. We further propose new adapter-based approaches to adapt </a:t>
            </a:r>
            <a:br/>
            <a:r>
              <a:t> multimodal transformer-based models to become multilingual, and -- vice versa -- multilingual models to become </a:t>
            </a:r>
            <a:br/>
            <a:r>
              <a:t> multimodal. Our proposed methods outperform current state-of-the-art multilingual multimodal models (e.g., </a:t>
            </a:r>
            <a:br/>
            <a:r>
              <a:t> M3P) in zero-shot cross-lingual settings, but the accuracy remains low across the board; a performance drop of </a:t>
            </a:r>
            <a:br/>
            <a:r>
              <a:t> around 38 accuracy points in target languages showcases the difficulty of zero-shot cross-lingual transfer for </a:t>
            </a:r>
            <a:br/>
            <a:r>
              <a:t> this task. Our results suggest that simple cross-lingual transfer of multimodal models yields latent multilingual </a:t>
            </a:r>
            <a:br/>
            <a:r>
              <a:t> multimodal misalignment, calling for more sophisticated methods for vision and multilingual language modeling. </a:t>
            </a:r>
            <a:br/>
            <a:r>
              <a:t> The xGQA dataset is available online at: https://github.com/Adapter-Hub/xGQA.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Developing a Multilingual and Code-Mixed Visual Question Answering System by Knowledge </a:t>
            </a:r>
            <a:br/>
            <a:r>
              <a:t> Distillation (2109.04653)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Humair Raj Khan,Deepak Gupta,Asif Ekbal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https://arxiv.org/pdf/2109.04653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Pre-trained language-vision models have shown remarkable performance on the visual question answering (VQA) </a:t>
            </a:r>
            <a:br/>
            <a:r>
              <a:t> task. However, most pre-trained models are trained by only considering monolingual learning, especially the </a:t>
            </a:r>
            <a:br/>
            <a:r>
              <a:t> resource-rich language like English. Training such models for multilingual setups demand high computing </a:t>
            </a:r>
            <a:br/>
            <a:r>
              <a:t> resources and multilingual language-vision dataset which hinders their application in practice. To alleviate </a:t>
            </a:r>
            <a:br/>
            <a:r>
              <a:t> these challenges, we propose a knowledge distillation approach to extend an English language-vision model </a:t>
            </a:r>
            <a:br/>
            <a:r>
              <a:t> (teacher) into an equally effective multilingual and code-mixed model (student). Unlike the existing knowledge </a:t>
            </a:r>
            <a:br/>
            <a:r>
              <a:t> distillation methods, which only use the output from the last layer of the teacher network for distillation, our </a:t>
            </a:r>
            <a:br/>
            <a:r>
              <a:t> student model learns and imitates the teacher from multiple intermediate layers (language and vision encoders) </a:t>
            </a:r>
            <a:br/>
            <a:r>
              <a:t> with appropriately designed distillation objectives for incremental knowledge extraction. We also create the </a:t>
            </a:r>
            <a:br/>
            <a:r>
              <a:t> large-scale multilingual and code-mixed VQA dataset in eleven different language setups considering the multiple </a:t>
            </a:r>
            <a:br/>
            <a:r>
              <a:t> Indian and European languages. Experimental results and in-depth analysis show the effectiveness of the proposed </a:t>
            </a:r>
            <a:br/>
            <a:r>
              <a:t> VQA model over the pre-trained language-vision models on eleven diverse language setups.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in EMNLP-Findings (2021)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Weakly-Supervised Visual-Retriever-Reader for Knowledge-based Question Answering (2109.04014)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Man Luo,Yankai Zeng,Pratyay Banerjee,Chitta Baral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https://arxiv.org/pdf/2109.04014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Knowledge-based visual question answering (VQA) requires answering questions with external knowledge in </a:t>
            </a:r>
            <a:br/>
            <a:r>
              <a:t> addition to the content of images. One dataset that is mostly used in evaluating knowledge-based VQA is OK-VQA, but it </a:t>
            </a:r>
            <a:br/>
            <a:r>
              <a:t> lacks a gold standard knowledge corpus for retrieval. Existing work leverage different knowledge bases (e.g., </a:t>
            </a:r>
            <a:br/>
            <a:r>
              <a:t> ConceptNet and Wikipedia) to obtain external knowledge. Because of varying knowledge bases, it is hard to fairly </a:t>
            </a:r>
            <a:br/>
            <a:r>
              <a:t> compare models' performance. To address this issue, we collect a natural language knowledge base that can be used for </a:t>
            </a:r>
            <a:br/>
            <a:r>
              <a:t> any VQA system. Moreover, we propose a Visual Retriever-Reader pipeline to approach knowledge-based VQA. The </a:t>
            </a:r>
            <a:br/>
            <a:r>
              <a:t> visual retriever aims to retrieve relevant knowledge, and the visual reader seeks to predict answers based on given </a:t>
            </a:r>
            <a:br/>
            <a:r>
              <a:t> knowledge. We introduce various ways to retrieve knowledge using text and images and two reader styles: </a:t>
            </a:r>
            <a:br/>
            <a:r>
              <a:t> classification and extraction. Both the retriever and reader are trained with weak supervision. Our experimental </a:t>
            </a:r>
            <a:br/>
            <a:r>
              <a:t> results show that a good retriever can significantly improve the reader's performance on the OK-VQA challenge. The </a:t>
            </a:r>
            <a:br/>
            <a:r>
              <a:t> code and corpus are provided in https://github.com/luomancs/retriever\_reader\_for\_okvqa.git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at EMNLP 2021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Improved RAMEN: Towards Domain Generalization for Visual Question Answering (2109.02370)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Bhanuka Manesha Samarasekara Vitharana Gamage,Lim Chern Hong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https://arxiv.org/pdf/2109.02370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Currently nearing human-level performance, Visual Question Answering (VQA) is an emerging area in artificial </a:t>
            </a:r>
            <a:br/>
            <a:r>
              <a:t> intelligence.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11 pages, 3 figures, 2 tables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Weakly Supervised Relative Spatial Reasoning for Visual Question Answering (2109.01934)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Pratyay Banerjee,Tejas Gokhale,Yezhou Yang,Chitta Baral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https://arxiv.org/pdf/2109.01934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Vision-and-language (V\&amp;L) reasoning necessitates perception of visual concepts such as objects and actions, </a:t>
            </a:r>
            <a:br/>
            <a:r>
              <a:t> understanding semantics and language grounding, and reasoning about the interplay between the two modalities. One </a:t>
            </a:r>
            <a:br/>
            <a:r>
              <a:t> crucial aspect of visual reasoning is spatial understanding, which involves understanding relative locations of </a:t>
            </a:r>
            <a:br/>
            <a:r>
              <a:t> objects, i.e.\ implicitly learning the geometry of the scene. In this work, we evaluate the faithfulness of V\&amp;L </a:t>
            </a:r>
            <a:br/>
            <a:r>
              <a:t> models to such geometric understanding, by formulating the prediction of pair-wise relative locations of objects </a:t>
            </a:r>
            <a:br/>
            <a:r>
              <a:t> as a classification as well as a regression task. Our findings suggest that state-of-the-art transformer-based </a:t>
            </a:r>
            <a:br/>
            <a:r>
              <a:t> V\&amp;L models lack sufficient abilities to excel at this task. Motivated by this, we design two objectives as proxies </a:t>
            </a:r>
            <a:br/>
            <a:r>
              <a:t> for 3D spatial reasoning (SR) -- object centroid estimation, and relative position estimation, and train V\&amp;L with </a:t>
            </a:r>
            <a:br/>
            <a:r>
              <a:t> weak supervision from off-the-shelf depth estimators. This leads to considerable improvements in accuracy for the </a:t>
            </a:r>
            <a:br/>
            <a:r>
              <a:t> "GQA" visual question answering challenge (in fully supervised, few-shot, and O.O.D settings) as well as </a:t>
            </a:r>
            <a:br/>
            <a:r>
              <a:t> improvements in relative spatial reasoning. Code and data will be released </a:t>
            </a:r>
            <a:br/>
            <a:r>
              <a:t> \href{https://github.com/pratyay-banerjee/weak_sup_vqa}{here}.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ICCV 2021. PaperId : ICCV2021-10857 Copyright transferred to IEEE ICCV. DOI will be updated later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 the Significance of Question Encoder Sequence Model in the Out-of-Distribution Performance in </a:t>
            </a:r>
            <a:br/>
            <a:r>
              <a:t> Visual Question Answering (2108.12585)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Gouthaman KV,Anurag Mittal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https://arxiv.org/pdf/2108.12585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Generalizing beyond the experiences has a significant role in developing practical AI systems. It has been shown </a:t>
            </a:r>
            <a:br/>
            <a:r>
              <a:t> that current Visual Question Answering (VQA) models are over-dependent on the language-priors (spurious </a:t>
            </a:r>
            <a:br/>
            <a:r>
              <a:t> correlations between question-types and their most frequent answers) from the train set and pose poor performance </a:t>
            </a:r>
            <a:br/>
            <a:r>
              <a:t> on Out-of-Distribution (OOD) test sets. This conduct limits their generalizability and restricts them from being </a:t>
            </a:r>
            <a:br/>
            <a:r>
              <a:t> utilized in real-world situations. This paper shows that the sequence model architecture used in the </a:t>
            </a:r>
            <a:br/>
            <a:r>
              <a:t> question-encoder has a significant role in the generalizability of VQA models. To demonstrate this, we performed a </a:t>
            </a:r>
            <a:br/>
            <a:r>
              <a:t> detailed analysis of various existing RNN-based and Transformer-based question-encoders, and along, we proposed </a:t>
            </a:r>
            <a:br/>
            <a:r>
              <a:t> a novel Graph attention network (GAT)-based question-encoder. Our study found that a better choice of sequence </a:t>
            </a:r>
            <a:br/>
            <a:r>
              <a:t> model in the question-encoder improves the generalizability of VQA models even without using any additional </a:t>
            </a:r>
            <a:br/>
            <a:r>
              <a:t> relatively complex bias-mitigation approaches.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Auto-Parsing Network for Image Captioning and Visual Question Answering (2108.10568)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Xu Yang,Chongyang Gao,Hanwang Zhang,Jianfei Cai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https://arxiv.org/pdf/2108.10568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propose an Auto-Parsing Network (APN) to discover and exploit the input data's hidden tree structures for </a:t>
            </a:r>
            <a:br/>
            <a:r>
              <a:t> improving the effectiveness of the Transformer-based vision-language systems. Specifically, we impose a </a:t>
            </a:r>
            <a:br/>
            <a:r>
              <a:t> Probabilistic Graphical Model (PGM) parameterized by the attention operations on each self-attention layer to </a:t>
            </a:r>
            <a:br/>
            <a:r>
              <a:t> incorporate sparse assumption. We use this PGM to softly segment an input sequence into a few clusters where each </a:t>
            </a:r>
            <a:br/>
            <a:r>
              <a:t> cluster can be treated as the parent of the inside entities. By stacking these PGM constrained self-attention </a:t>
            </a:r>
            <a:br/>
            <a:r>
              <a:t> layers, the clusters in a lower layer compose into a new sequence, and the PGM in a higher layer will further segment </a:t>
            </a:r>
            <a:br/>
            <a:r>
              <a:t> this sequence. Iteratively, a sparse tree can be implicitly parsed, and this tree's hierarchical knowledge is </a:t>
            </a:r>
            <a:br/>
            <a:r>
              <a:t> incorporated into the transformed embeddings, which can be used for solving the target vision-language tasks. </a:t>
            </a:r>
            <a:br/>
            <a:r>
              <a:t> Specifically, we showcase that our APN can strengthen Transformer based networks in two major vision-language </a:t>
            </a:r>
            <a:br/>
            <a:r>
              <a:t> tasks: Captioning and Visual Question Answering. Also, a PGM probability-based parsing algorithm is developed by </a:t>
            </a:r>
            <a:br/>
            <a:r>
              <a:t> which we can discover what the hidden structure of input is during the inference.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Greedy Gradient Ensemble for Robust Visual Question Answering (2107.12651)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Xinzhe Han,Shuhui Wang,Chi Su,Qingming Huang,Qi Tian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https://arxiv.org/pdf/2107.12651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Language bias is a critical issue in Visual Question Answering (VQA), where models often exploit dataset biases for </a:t>
            </a:r>
            <a:br/>
            <a:r>
              <a:t> the final decision without considering the image information. As a result, they suffer from performance drop on </a:t>
            </a:r>
            <a:br/>
            <a:r>
              <a:t> out-of-distribution data and inadequate visual explanation. Based on experimental analysis for existing robust </a:t>
            </a:r>
            <a:br/>
            <a:r>
              <a:t> VQA methods, we stress the language bias in VQA that comes from two aspects, i.e., distribution bias and shortcut </a:t>
            </a:r>
            <a:br/>
            <a:r>
              <a:t> bias. We further propose a new de-bias framework, Greedy Gradient Ensemble (GGE), which combines multiple biased </a:t>
            </a:r>
            <a:br/>
            <a:r>
              <a:t> models for unbiased base model learning. With the greedy strategy, GGE forces the biased models to over-fit the </a:t>
            </a:r>
            <a:br/>
            <a:r>
              <a:t> biased data distribution in priority, thus makes the base model pay more attention to examples that are hard to solve </a:t>
            </a:r>
            <a:br/>
            <a:r>
              <a:t> by biased models. The experiments demonstrate that our method makes better use of visual information and achieves </a:t>
            </a:r>
            <a:br/>
            <a:r>
              <a:t> state-of-the-art performance on diagnosing dataset VQA-CP without using extra annotations.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ICCV 2021. Code: https://github.com/GeraldHan/GGE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Grounding Answers for Visual Questions Asked by Visually Impaired People (2202.01993)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Chongyan Chen,Samreen Anjum,Danna Gurari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https://arxiv.org/pdf/2202.01993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question answering is the task of answering questions about images. We introduce the VizWiz-VQA-Grounding </a:t>
            </a:r>
            <a:br/>
            <a:r>
              <a:t> dataset, the first dataset that visually grounds answers to visual questions asked by people with visual </a:t>
            </a:r>
            <a:br/>
            <a:r>
              <a:t> impairments. We analyze our dataset and compare it with five VQA-Grounding datasets to demonstrate what makes it </a:t>
            </a:r>
            <a:br/>
            <a:r>
              <a:t> similar and different. We then evaluate the SOTA VQA and VQA-Grounding models and demonstrate that current SOTA </a:t>
            </a:r>
            <a:br/>
            <a:r>
              <a:t> algorithms often fail to identify the correct visual evidence where the answer is located. These models regularly </a:t>
            </a:r>
            <a:br/>
            <a:r>
              <a:t> struggle when the visual evidence occupies a small fraction of the image, for images that are higher quality, as well </a:t>
            </a:r>
            <a:br/>
            <a:r>
              <a:t> as for visual questions that require skills in text recognition. The dataset, evaluation server, and leaderboard </a:t>
            </a:r>
            <a:br/>
            <a:r>
              <a:t> all can be found at the following link: https://vizwiz.org/tasks-and-datasets/answer-grounding-for-vqa/.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Computer Vision and Pattern Recognition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X-GGM: Graph Generative Modeling for Out-of-Distribution Generalization in Visual Question </a:t>
            </a:r>
            <a:br/>
            <a:r>
              <a:t> Answering (2107.11576)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Jingjing Jiang,Ziyi Liu,Yifan Liu,Zhixiong Nan,Nanning Zheng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https://arxiv.org/pdf/2107.11576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Encouraging progress has been made towards Visual Question Answering (VQA) in recent years, but it is still </a:t>
            </a:r>
            <a:br/>
            <a:r>
              <a:t> challenging to enable VQA models to adaptively generalize to out-of-distribution (OOD) samples. Intuitively, </a:t>
            </a:r>
            <a:br/>
            <a:r>
              <a:t> recompositions of existing visual concepts (\ie, attributes and objects) can generate unseen compositions in the </a:t>
            </a:r>
            <a:br/>
            <a:r>
              <a:t> training set, which will promote VQA models to generalize to OOD samples. In this paper, we formulate OOD </a:t>
            </a:r>
            <a:br/>
            <a:r>
              <a:t> generalization in VQA as a compositional generalization problem and propose a graph generative modeling-based </a:t>
            </a:r>
            <a:br/>
            <a:r>
              <a:t> training scheme (X-GGM) to implicitly model the problem. X-GGM leverages graph generative modeling to iteratively </a:t>
            </a:r>
            <a:br/>
            <a:r>
              <a:t> generate a relation matrix and node representations for the predefined graph that utilizes attribute-object pairs </a:t>
            </a:r>
            <a:br/>
            <a:r>
              <a:t> as nodes. Furthermore, to alleviate the unstable training issue in graph generative modeling, we propose a gradient </a:t>
            </a:r>
            <a:br/>
            <a:r>
              <a:t> distribution consistency loss to constrain the data distribution with adversarial perturbations and the </a:t>
            </a:r>
            <a:br/>
            <a:r>
              <a:t> generated distribution. The baseline VQA model (LXMERT) trained with the X-GGM scheme achieves state-of-the-art </a:t>
            </a:r>
            <a:br/>
            <a:r>
              <a:t> OOD performance on two standard VQA OOD benchmarks, \ie, VQA-CP v2 and GQA-OOD. Extensive ablation studies </a:t>
            </a:r>
            <a:br/>
            <a:r>
              <a:t> demonstrate the effectiveness of X-GGM components. Code is available at </a:t>
            </a:r>
            <a:br/>
            <a:r>
              <a:t> \url{https://github.com/jingjing12110/x-ggm}.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ACM MM2021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Separating Skills and Concepts for Novel Visual Question Answering (2107.09106)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Spencer Whitehead,Hui Wu,Heng Ji,Rogerio Feris,Kate Saenko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https://arxiv.org/pdf/2107.09106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Generalization to out-of-distribution data has been a problem for Visual Question Answering (VQA) models. To </a:t>
            </a:r>
            <a:br/>
            <a:r>
              <a:t> measure generalization to novel questions, we propose to separate them into "skills" and "concepts". "Skills" are </a:t>
            </a:r>
            <a:br/>
            <a:r>
              <a:t> visual tasks, such as counting or attribute recognition, and are applied to "concepts" mentioned in the question, </a:t>
            </a:r>
            <a:br/>
            <a:r>
              <a:t> such as objects and people. VQA methods should be able to compose skills and concepts in novel ways, regardless of </a:t>
            </a:r>
            <a:br/>
            <a:r>
              <a:t> whether the specific composition has been seen in training, yet we demonstrate that existing models have much to </a:t>
            </a:r>
            <a:br/>
            <a:r>
              <a:t> improve upon towards handling new compositions. We present a novel method for learning to compose skills and </a:t>
            </a:r>
            <a:br/>
            <a:r>
              <a:t> concepts that separates these two factors implicitly within a model by learning grounded concept representations </a:t>
            </a:r>
            <a:br/>
            <a:r>
              <a:t> and disentangling the encoding of skills from that of concepts. We enforce these properties with a novel contrastive </a:t>
            </a:r>
            <a:br/>
            <a:r>
              <a:t> learning procedure that does not rely on external annotations and can be learned from unlabeled image-question </a:t>
            </a:r>
            <a:br/>
            <a:r>
              <a:t> pairs. Experiments demonstrate the effectiveness of our approach for improving compositional and grounding </a:t>
            </a:r>
            <a:br/>
            <a:r>
              <a:t> performance.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Paper at CVPR 2021. 14 pages, 7 figures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Graphhopper: Multi-Hop Scene Graph Reasoning for Visual Question Answering (2107.06325)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Rajat Koner,Hang Li,Marcel Hildebrandt,Deepan Das,Volker Tresp,Stephan Günnemann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https://arxiv.org/pdf/2107.06325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Question Answering (VQA) is concerned with answering free-form questions about an image. Since it requires a </a:t>
            </a:r>
            <a:br/>
            <a:r>
              <a:t> deep semantic and linguistic understanding of the question and the ability to associate it with various objects that </a:t>
            </a:r>
            <a:br/>
            <a:r>
              <a:t> are present in the image, it is an ambitious task and requires multi-modal reasoning from both computer vision and </a:t>
            </a:r>
            <a:br/>
            <a:r>
              <a:t> natural language processing. We propose Graphhopper, a novel method that approaches the task by integrating </a:t>
            </a:r>
            <a:br/>
            <a:r>
              <a:t> knowledge graph reasoning, computer vision, and natural language processing techniques. Concretely, our method </a:t>
            </a:r>
            <a:br/>
            <a:r>
              <a:t> is based on performing context-driven, sequential reasoning based on the scene entities and their semantic and </a:t>
            </a:r>
            <a:br/>
            <a:r>
              <a:t> spatial relationships. As a first step, we derive a scene graph that describes the objects in the image, as well as </a:t>
            </a:r>
            <a:br/>
            <a:r>
              <a:t> their attributes and their mutual relationships. Subsequently, a reinforcement learning agent is trained to </a:t>
            </a:r>
            <a:br/>
            <a:r>
              <a:t> autonomously navigate in a multi-hop manner over the extracted scene graph to generate reasoning paths, which are </a:t>
            </a:r>
            <a:br/>
            <a:r>
              <a:t> the basis for deriving answers. We conduct an experimental study on the challenging dataset GQA, based on both </a:t>
            </a:r>
            <a:br/>
            <a:r>
              <a:t> manually curated and automatically generated scene graphs. Our results show that we keep up with a human performance </a:t>
            </a:r>
            <a:br/>
            <a:r>
              <a:t> on manually curated scene graphs. Moreover, we find that Graphhopper outperforms another state-of-the-art scene </a:t>
            </a:r>
            <a:br/>
            <a:r>
              <a:t> graph reasoning model on both manually curated and automatically generated scene graphs by a significant margin.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arXiv admin note: text overlap with arXiv:2007.01072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Zero-shot Visual Question Answering using Knowledge Graph (2107.05348)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Zhuo Chen,Jiaoyan Chen,Yuxia Geng,Jeff Z. Pan,Zonggang Yuan,Huajun Chen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https://arxiv.org/pdf/2107.05348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Incorporating external knowledge to Visual Question Answering (VQA) has become a vital practical need. Existing </a:t>
            </a:r>
            <a:br/>
            <a:r>
              <a:t> methods mostly adopt pipeline approaches with different components for knowledge matching and extraction, </a:t>
            </a:r>
            <a:br/>
            <a:r>
              <a:t> feature learning, etc.However, such pipeline approaches suffer when some component does not perform well, which </a:t>
            </a:r>
            <a:br/>
            <a:r>
              <a:t> leads to error propagation and poor overall performance. Furthermore, the majority of existing approaches ignore </a:t>
            </a:r>
            <a:br/>
            <a:r>
              <a:t> the answer bias issue -- many answers may have never appeared during training (i.e., unseen answers) in real-word </a:t>
            </a:r>
            <a:br/>
            <a:r>
              <a:t> application. To bridge these gaps, in this paper, we propose a Zero-shot VQA algorithm using knowledge graphs and a </a:t>
            </a:r>
            <a:br/>
            <a:r>
              <a:t> mask-based learning mechanism for better incorporating external knowledge, and present new answer-based </a:t>
            </a:r>
            <a:br/>
            <a:r>
              <a:t> Zero-shot VQA splits for the F-VQA dataset. Experiments show that our method can achieve state-of-the-art </a:t>
            </a:r>
            <a:br/>
            <a:r>
              <a:t> performance in Zero-shot VQA with unseen answers, meanwhile dramatically augment existing end-to-end models on </a:t>
            </a:r>
            <a:br/>
            <a:r>
              <a:t> the normal F-VQA task.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at the International Semantic Web Conference '21 (ISWC 2021)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DualVGR: A Dual-Visual Graph Reasoning Unit for Video Question Answering (2107.04768)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Jianyu Wang,Bing-Kun Bao,Changsheng Xu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https://arxiv.org/pdf/2107.04768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Video question answering is a challenging task, which requires agents to be able to understand rich video contents </a:t>
            </a:r>
            <a:br/>
            <a:r>
              <a:t> and perform spatial-temporal reasoning. However, existing graph-based methods fail to perform multi-step </a:t>
            </a:r>
            <a:br/>
            <a:r>
              <a:t> reasoning well, neglecting two properties of VideoQA: (1) Even for the same video, different questions may require </a:t>
            </a:r>
            <a:br/>
            <a:r>
              <a:t> different amount of video clips or objects to infer the answer with relational reasoning; (2) During reasoning, </a:t>
            </a:r>
            <a:br/>
            <a:r>
              <a:t> appearance and motion features have complicated interdependence which are correlated and complementary to each </a:t>
            </a:r>
            <a:br/>
            <a:r>
              <a:t> other. Based on these observations, we propose a Dual-Visual Graph Reasoning Unit (DualVGR) which reasons over </a:t>
            </a:r>
            <a:br/>
            <a:r>
              <a:t> videos in an end-to-end fashion. The first contribution of our DualVGR is the design of an explainable Query </a:t>
            </a:r>
            <a:br/>
            <a:r>
              <a:t> Punishment Module, which can filter out irrelevant visual features through multiple cycles of reasoning. The </a:t>
            </a:r>
            <a:br/>
            <a:r>
              <a:t> second contribution is the proposed Video-based Multi-view Graph Attention Network, which captures the relations </a:t>
            </a:r>
            <a:br/>
            <a:r>
              <a:t> between appearance and motion features. Our DualVGR network achieves state-of-the-art performance on the </a:t>
            </a:r>
            <a:br/>
            <a:r>
              <a:t> benchmark MSVD-QA and SVQA datasets, and demonstrates competitive results on benchmark MSRVTT-QA datasets. Our </a:t>
            </a:r>
            <a:br/>
            <a:r>
              <a:t> code is available at https://github.com/MMIR/DualVGR-VideoQA.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IEEE Transactions on Multimedia 2021      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MuVAM: A Multi-View Attention-based Model for Medical Visual Question Answering (2107.03216)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Haiwei Pan,Shuning He,Kejia Zhang,Bo Qu,Chunling Chen,Kun Shi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https://arxiv.org/pdf/2107.03216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Medical Visual Question Answering (VQA) is a multi-modal challenging task widely considered by research </a:t>
            </a:r>
            <a:br/>
            <a:r>
              <a:t> communities of the computer vision and natural language processing. Since most current medical VQA models focus on </a:t>
            </a:r>
            <a:br/>
            <a:r>
              <a:t> visual content, ignoring the importance of text, this paper proposes a multi-view attention-based model(MuVAM) </a:t>
            </a:r>
            <a:br/>
            <a:r>
              <a:t> for medical visual question answering which integrates the high-level semantics of medical images on the basis of </a:t>
            </a:r>
            <a:br/>
            <a:r>
              <a:t> text description. Firstly, different methods are utilized to extract the features of the image and the question for </a:t>
            </a:r>
            <a:br/>
            <a:r>
              <a:t> the two modalities of vision and text. Secondly, this paper proposes a multi-view attention mechanism that include </a:t>
            </a:r>
            <a:br/>
            <a:r>
              <a:t> Image-to-Question (I2Q) attention and Word-to-Text (W2T) attention. Multi-view attention can correlate the </a:t>
            </a:r>
            <a:br/>
            <a:r>
              <a:t> question with image and word in order to better analyze the question and get an accurate answer. Thirdly, a composite </a:t>
            </a:r>
            <a:br/>
            <a:r>
              <a:t> loss is presented to predict the answer accurately after multi-modal feature fusion and improve the similarity </a:t>
            </a:r>
            <a:br/>
            <a:r>
              <a:t> between visual and textual cross-modal features. It consists of classification loss and image-question </a:t>
            </a:r>
            <a:br/>
            <a:r>
              <a:t> complementary (IQC) loss. Finally, for data errors and missing labels in the VQA-RAD dataset, we collaborate with </a:t>
            </a:r>
            <a:br/>
            <a:r>
              <a:t> medical experts to correct and complete this dataset and then construct an enhanced dataset, VQA-RADPh. The </a:t>
            </a:r>
            <a:br/>
            <a:r>
              <a:t> experiments on these two datasets show that the effectiveness of MuVAM surpasses the state-of-the-art method.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Mind Your Outliers! Investigating the Negative Impact of Outliers on Active Learning for Visual </a:t>
            </a:r>
            <a:br/>
            <a:r>
              <a:t> Question Answering (2107.02331)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Siddharth Karamcheti,Ranjay Krishna,Li Fei-Fei,Christopher D. Manning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https://arxiv.org/pdf/2107.02331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Active learning promises to alleviate the massive data needs of supervised machine learning: it has successfully </a:t>
            </a:r>
            <a:br/>
            <a:r>
              <a:t> improved sample efficiency by an order of magnitude on traditional tasks like topic classification and object </a:t>
            </a:r>
            <a:br/>
            <a:r>
              <a:t> recognition. However, we uncover a striking contrast to this promise: across 5 models and 4 datasets on the task of </a:t>
            </a:r>
            <a:br/>
            <a:r>
              <a:t> visual question answering, a wide variety of active learning approaches fail to outperform random selection. To </a:t>
            </a:r>
            <a:br/>
            <a:r>
              <a:t> understand this discrepancy, we profile 8 active learning methods on a per-example basis, and identify the problem </a:t>
            </a:r>
            <a:br/>
            <a:r>
              <a:t> as collective outliers -- groups of examples that active learning methods prefer to acquire but models fail to learn </a:t>
            </a:r>
            <a:br/>
            <a:r>
              <a:t> (e.g., questions that ask about text in images or require external knowledge). Through systematic ablation </a:t>
            </a:r>
            <a:br/>
            <a:r>
              <a:t> experiments and qualitative visualizations, we verify that collective outliers are a general phenomenon </a:t>
            </a:r>
            <a:br/>
            <a:r>
              <a:t> responsible for degrading pool-based active learning. Notably, we show that active learning sample efficiency </a:t>
            </a:r>
            <a:br/>
            <a:r>
              <a:t> increases significantly as the number of collective outliers in the active learning pool decreases. We conclude </a:t>
            </a:r>
            <a:br/>
            <a:r>
              <a:t> with a discussion and prescriptive recommendations for mitigating the effects of these outliers in future work.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at ACL-IJCNLP 2021. 17 pages, 16 Figures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Adventurer's Treasure Hunt: A Transparent System for Visually Grounded Compositional Visual Question </a:t>
            </a:r>
            <a:br/>
            <a:r>
              <a:t> Answering based on Scene Graphs (2106.14476)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Daniel Reich,Felix Putze,Tanja Schultz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https://arxiv.org/pdf/2106.14476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With the expressed goal of improving system transparency and visual grounding in the reasoning process in VQA, we </a:t>
            </a:r>
            <a:br/>
            <a:r>
              <a:t> present a modular system for the task of compositional VQA based on scene graphs. Our system is called "Adventurer's </a:t>
            </a:r>
            <a:br/>
            <a:r>
              <a:t> Treasure Hunt" (or ATH), named after an analogy we draw between our model's search procedure for an answer and an </a:t>
            </a:r>
            <a:br/>
            <a:r>
              <a:t> adventurer's search for treasure. We developed ATH with three characteristic features in mind: 1. By design, ATH </a:t>
            </a:r>
            <a:br/>
            <a:r>
              <a:t> allows us to explicitly quantify the impact of each of the sub-components on overall VQA performance, as well as their </a:t>
            </a:r>
            <a:br/>
            <a:r>
              <a:t> performance on their individual sub-task. 2. By modeling the search task after a treasure hunt, ATH inherently </a:t>
            </a:r>
            <a:br/>
            <a:r>
              <a:t> produces an explicit, visually grounded inference path for the processed question. 3. ATH is the first GQA-trained </a:t>
            </a:r>
            <a:br/>
            <a:r>
              <a:t> VQA system that dynamically extracts answers by querying the visual knowledge base directly, instead of selecting </a:t>
            </a:r>
            <a:br/>
            <a:r>
              <a:t> one from a specially learned classifier's output distribution over a pre-fixed answer vocabulary. We report </a:t>
            </a:r>
            <a:br/>
            <a:r>
              <a:t> detailed results on all components and their contributions to overall VQA performance on the GQA dataset and show </a:t>
            </a:r>
            <a:br/>
            <a:r>
              <a:t> that ATH achieves the highest visual grounding score among all examined systems.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Picture May Be Worth a Hundred Words for Visual Question Answering (2106.13445)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Yusuke Hirota,Noa Garcia,Mayu Otani,Chenhui Chu,Yuta Nakashima,Ittetsu Taniguchi,Takao Onoye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https://arxiv.org/pdf/2106.13445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How far can we go with textual representations for understanding pictures? In image understanding, it is essential </a:t>
            </a:r>
            <a:br/>
            <a:r>
              <a:t> to use concise but detailed image representations. Deep visual features extracted by vision models, such as Faster </a:t>
            </a:r>
            <a:br/>
            <a:r>
              <a:t> R-CNN, are prevailing used in multiple tasks, and especially in visual question answering (VQA). However, </a:t>
            </a:r>
            <a:br/>
            <a:r>
              <a:t> conventional deep visual features may struggle to convey all the details in an image as we humans do. Meanwhile, with </a:t>
            </a:r>
            <a:br/>
            <a:r>
              <a:t> recent language models' progress, descriptive text may be an alternative to this problem. This paper delves into the </a:t>
            </a:r>
            <a:br/>
            <a:r>
              <a:t> effectiveness of textual representations for image understanding in the specific context of VQA. We propose to take </a:t>
            </a:r>
            <a:br/>
            <a:r>
              <a:t> description-question pairs as input, instead of deep visual features, and fed them into a language-only </a:t>
            </a:r>
            <a:br/>
            <a:r>
              <a:t> Transformer model, simplifying the process and the computational cost. We also experiment with data augmentation </a:t>
            </a:r>
            <a:br/>
            <a:r>
              <a:t> techniques to increase the diversity in the training set and avoid learning statistical bias. Extensive </a:t>
            </a:r>
            <a:br/>
            <a:r>
              <a:t> evaluations have shown that textual representations require only about a hundred words to compete with deep visual </a:t>
            </a:r>
            <a:br/>
            <a:r>
              <a:t> features on both VQA 2.0 and VQA-CP v2.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VQA-Aid: Visual Question Answering for Post-Disaster Damage Assessment and Analysis (2106.10548)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Argho Sarkar,Maryam Rahnemoonfar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https://arxiv.org/pdf/2106.10548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Question Answering system integrated with Unmanned Aerial Vehicle (UAV) has a lot of potentials to advance </a:t>
            </a:r>
            <a:br/>
            <a:r>
              <a:t> the post-disaster damage assessment purpose. Providing assistance to affected areas is highly dependent on </a:t>
            </a:r>
            <a:br/>
            <a:r>
              <a:t> real-time data assessment and analysis. Scope of the Visual Question Answering is to understand the scene and </a:t>
            </a:r>
            <a:br/>
            <a:r>
              <a:t> provide query related answer which certainly faster the recovery process after any disaster. In this work, we </a:t>
            </a:r>
            <a:br/>
            <a:r>
              <a:t> address the importance of \textit{visual question answering (VQA)} task for post-disaster damage assessment by </a:t>
            </a:r>
            <a:br/>
            <a:r>
              <a:t> presenting our recently developed VQA dataset called \textit{HurMic-VQA} collected during hurricane Michael, </a:t>
            </a:r>
            <a:br/>
            <a:r>
              <a:t> and comparing the performances of baseline VQA models.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4 pages, 2 figures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Transformer Module Networks for Systematic Generalization in Visual Question Answering (2201.11316)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Moyuru Yamada,Vanessa D'Amario,Kentaro Takemoto,Xavier Boix,Tomotake Sasaki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https://arxiv.org/pdf/2201.11316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Transformer-based models achieve great performance on Visual Question Answering (VQA). However, when we evaluate </a:t>
            </a:r>
            <a:br/>
            <a:r>
              <a:t> them on systematic generalization, i.e., handling novel combinations of known concepts, their performance </a:t>
            </a:r>
            <a:br/>
            <a:r>
              <a:t> degrades. Neural Module Networks (NMNs) are a promising approach for systematic generalization that consists on </a:t>
            </a:r>
            <a:br/>
            <a:r>
              <a:t> composing modules, i.e., neural networks that tackle a sub-task. Inspired by Transformers and NMNs, we propose </a:t>
            </a:r>
            <a:br/>
            <a:r>
              <a:t> Transformer Module Network (TMN), a novel Transformer-based model for VQA that dynamically composes modules into a </a:t>
            </a:r>
            <a:br/>
            <a:r>
              <a:t> question-specific Transformer network. TMNs achieve state-of-the-art systematic generalization performance </a:t>
            </a:r>
            <a:br/>
            <a:r>
              <a:t> in three VQA datasets, namely, CLEVR-CoGenT, CLOSURE and GQA-SGL, in some cases improving more than 30% over </a:t>
            </a:r>
            <a:br/>
            <a:r>
              <a:t> standard Transformers.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Check It Again: Progressive Visual Question Answering via Visual Entailment (2106.04605)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Qingyi Si,Zheng Lin,Mingyu Zheng,Peng Fu,Weiping Wang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https://arxiv.org/pdf/2106.04605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While sophisticated Visual Question Answering models have achieved remarkable success, they tend to answer </a:t>
            </a:r>
            <a:br/>
            <a:r>
              <a:t> questions only according to superficial correlations between question and answer. Several recent approaches have </a:t>
            </a:r>
            <a:br/>
            <a:r>
              <a:t> been developed to address this language priors problem. However, most of them predict the correct answer according </a:t>
            </a:r>
            <a:br/>
            <a:r>
              <a:t> to one best output without checking the authenticity of answers. Besides, they only explore the interaction between </a:t>
            </a:r>
            <a:br/>
            <a:r>
              <a:t> image and question, ignoring the semantics of candidate answers. In this paper, we propose a select-and-rerank </a:t>
            </a:r>
            <a:br/>
            <a:r>
              <a:t> (SAR) progressive framework based on Visual Entailment. Specifically, we first select the candidate answers </a:t>
            </a:r>
            <a:br/>
            <a:r>
              <a:t> relevant to the question or the image, then we rerank the candidate answers by a visual entailment task, which </a:t>
            </a:r>
            <a:br/>
            <a:r>
              <a:t> verifies whether the image semantically entails the synthetic statement of the question and each candidate answer. </a:t>
            </a:r>
            <a:br/>
            <a:r>
              <a:t> Experimental results show the effectiveness of our proposed framework, which establishes a new state-of-the-art </a:t>
            </a:r>
            <a:br/>
            <a:r>
              <a:t> accuracy on VQA-CP v2 with a 7.55% improvement.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ACL-2021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Human-Adversarial Visual Question Answering (2106.02280)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Sasha Sheng,Amanpreet Singh,Vedanuj Goswami,Jose Alberto Lopez Magana,Wojciech Galuba,Devi Parikh,Douwe Kiela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https://arxiv.org/pdf/2106.02280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Performance on the most commonly used Visual Question Answering dataset (VQA v2) is starting to approach human </a:t>
            </a:r>
            <a:br/>
            <a:r>
              <a:t> accuracy. However, in interacting with state-of-the-art VQA models, it is clear that the problem is far from being </a:t>
            </a:r>
            <a:br/>
            <a:r>
              <a:t> solved. In order to stress test VQA models, we benchmark them against human-adversarial examples. Human subjects </a:t>
            </a:r>
            <a:br/>
            <a:r>
              <a:t> interact with a state-of-the-art VQA model, and for each image in the dataset, attempt to find a question where the </a:t>
            </a:r>
            <a:br/>
            <a:r>
              <a:t> model's predicted answer is incorrect. We find that a wide range of state-of-the-art models perform poorly when </a:t>
            </a:r>
            <a:br/>
            <a:r>
              <a:t> evaluated on these examples. We conduct an extensive analysis of the collected adversarial examples and provide </a:t>
            </a:r>
            <a:br/>
            <a:r>
              <a:t> guidance on future research directions. We hope that this Adversarial VQA (AdVQA) benchmark can help drive progress </a:t>
            </a:r>
            <a:br/>
            <a:r>
              <a:t> in the field and advance the state of the art.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22 pages, 13 figures. First two authors contributed equally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LPF: A Language-Prior Feedback Objective Function for De-biased Visual Question Answering (2105.14300)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Zujie Liang,Haifeng Hu,Jiaying Zhu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https://arxiv.org/pdf/2105.14300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Most existing Visual Question Answering (VQA) systems tend to overly rely on language bias and hence fail to reason </a:t>
            </a:r>
            <a:br/>
            <a:r>
              <a:t> from the visual clue. To address this issue, we propose a novel Language-Prior Feedback (LPF) objective function, to </a:t>
            </a:r>
            <a:br/>
            <a:r>
              <a:t> re-balance the proportion of each answer's loss value in the total VQA loss. The LPF firstly calculates a modulating </a:t>
            </a:r>
            <a:br/>
            <a:r>
              <a:t> factor to determine the language bias using a question-only branch. Then, the LPF assigns a self-adaptive weight to </a:t>
            </a:r>
            <a:br/>
            <a:r>
              <a:t> each training sample in the training process. With this reweighting mechanism, the LPF ensures that the total VQA </a:t>
            </a:r>
            <a:br/>
            <a:r>
              <a:t> loss can be reshaped to a more balanced form. By this means, the samples that require certain visual information to </a:t>
            </a:r>
            <a:br/>
            <a:r>
              <a:t> predict will be efficiently used during training. Our method is simple to implement, model-agnostic, and </a:t>
            </a:r>
            <a:br/>
            <a:r>
              <a:t> end-to-end trainable. We conduct extensive experiments and the results show that the LPF (1) brings a significant </a:t>
            </a:r>
            <a:br/>
            <a:r>
              <a:t> improvement over various VQA models, (2) achieves competitive performance on the bias-sensitive VQA-CP v2 </a:t>
            </a:r>
            <a:br/>
            <a:r>
              <a:t> benchmark.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ACM SIGIR 2021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Multiple Meta-model Quantifying for Medical Visual Question Answering (2105.08913)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Tuong Do,Binh X. Nguyen,Erman Tjiputra,Minh Tran,Quang D. Tran,Anh Nguyen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https://arxiv.org/pdf/2105.08913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Transfer learning is an important step to extract meaningful features and overcome the data limitation in the </a:t>
            </a:r>
            <a:br/>
            <a:r>
              <a:t> medical Visual Question Answering (VQA) task. However, most of the existing medical VQA methods rely on external </a:t>
            </a:r>
            <a:br/>
            <a:r>
              <a:t> data for transfer learning, while the meta-data within the dataset is not fully utilized. In this paper, we present a </a:t>
            </a:r>
            <a:br/>
            <a:r>
              <a:t> new multiple meta-model quantifying method that effectively learns meta-annotation and leverages meaningful </a:t>
            </a:r>
            <a:br/>
            <a:r>
              <a:t> features to the medical VQA task. Our proposed method is designed to increase meta-data by auto-annotation, deal </a:t>
            </a:r>
            <a:br/>
            <a:r>
              <a:t> with noisy labels, and output meta-models which provide robust features for medical VQA tasks. Extensively </a:t>
            </a:r>
            <a:br/>
            <a:r>
              <a:t> experimental results on two public medical VQA datasets show that our approach achieves superior accuracy in </a:t>
            </a:r>
            <a:br/>
            <a:r>
              <a:t> comparison with other state-of-the-art methods, while does not require external data to train meta-models.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Provisional accepted in MICCAI 2021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Found a Reason for me? Weakly-supervised Grounded Visual Question Answering using Capsules (2105.04836)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Aisha Urooj Khan,Hilde Kuehne,Kevin Duarte,Chuang Gan,Niels Lobo,Mubarak Shah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https://arxiv.org/pdf/2105.04836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problem of grounding VQA tasks has seen an increased attention in the research community recently, with most </a:t>
            </a:r>
            <a:br/>
            <a:r>
              <a:t> attempts usually focusing on solving this task by using pretrained object detectors. However, pre-trained object </a:t>
            </a:r>
            <a:br/>
            <a:r>
              <a:t> detectors require bounding box annotations for detecting relevant objects in the vocabulary, which may not always </a:t>
            </a:r>
            <a:br/>
            <a:r>
              <a:t> be feasible for real-life large-scale applications. In this paper, we focus on a more relaxed setting: the grounding </a:t>
            </a:r>
            <a:br/>
            <a:r>
              <a:t> of relevant visual entities in a weakly supervised manner by training on the VQA task alone. To address this problem, </a:t>
            </a:r>
            <a:br/>
            <a:r>
              <a:t> we propose a visual capsule module with a query-based selection mechanism of capsule features, that allows the model </a:t>
            </a:r>
            <a:br/>
            <a:r>
              <a:t> to focus on relevant regions based on the textual cues about visual information in the question. We show that </a:t>
            </a:r>
            <a:br/>
            <a:r>
              <a:t> integrating the proposed capsule module in existing VQA systems significantly improves their performance on the </a:t>
            </a:r>
            <a:br/>
            <a:r>
              <a:t> weakly supervised grounding task. Overall, we demonstrate the effectiveness of our approach on two </a:t>
            </a:r>
            <a:br/>
            <a:r>
              <a:t> state-of-the-art VQA systems, stacked NMN and MAC, on the CLEVR-Answers benchmark, our new evaluation set based on </a:t>
            </a:r>
            <a:br/>
            <a:r>
              <a:t> CLEVR scenes with ground truth bounding boxes for objects that are relevant for the correct answer, as well as on GQA, a </a:t>
            </a:r>
            <a:br/>
            <a:r>
              <a:t> real world VQA dataset with compositional questions. We show that the systems with the proposed capsule module </a:t>
            </a:r>
            <a:br/>
            <a:r>
              <a:t> consistently outperform the respective baseline systems in terms of answer grounding, while achieving comparable </a:t>
            </a:r>
            <a:br/>
            <a:r>
              <a:t> performance on VQA task.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IEEE Conference on Computer Vision and Pattern Recognition (CVPR), 2021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Cross-Modal Generative Augmentation for Visual Question Answering (2105.04780)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Zixu Wang,Yishu Miao,Lucia Specia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https://arxiv.org/pdf/2105.04780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Data augmentation has been shown to effectively improve the performance of multimodal machine learning models. </a:t>
            </a:r>
            <a:br/>
            <a:r>
              <a:t> This paper introduces a generative model for data augmentation by leveraging the correlations among multiple </a:t>
            </a:r>
            <a:br/>
            <a:r>
              <a:t> modalities. Different from conventional data augmentation approaches that apply low-level operations with </a:t>
            </a:r>
            <a:br/>
            <a:r>
              <a:t> deterministic heuristics, our method learns a generator that generates samples of the target modality conditioned </a:t>
            </a:r>
            <a:br/>
            <a:r>
              <a:t> on observed modalities in the variational auto-encoder framework. Additionally, the proposed model is able to </a:t>
            </a:r>
            <a:br/>
            <a:r>
              <a:t> quantify the confidence of augmented data by its generative probability, and can be jointly optimised with a </a:t>
            </a:r>
            <a:br/>
            <a:r>
              <a:t> downstream task. Experiments on Visual Question Answering as downstream task demonstrate the effectiveness of the </a:t>
            </a:r>
            <a:br/>
            <a:r>
              <a:t> proposed generative model, which is able to improve strong UpDn-based models to achieve state-of-the-art </a:t>
            </a:r>
            <a:br/>
            <a:r>
              <a:t> performance.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BMVC 2021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Passage Retrieval for Outside-Knowledge Visual Question Answering (2105.03938)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Chen Qu,Hamed Zamani,Liu Yang,W. Bruce Croft,Erik Learned-Miller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https://arxiv.org/pdf/2105.03938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work, we address multi-modal information needs that contain text questions and images by focusing on passage </a:t>
            </a:r>
            <a:br/>
            <a:r>
              <a:t> retrieval for outside-knowledge visual question answering. This task requires access to outside knowledge, which </a:t>
            </a:r>
            <a:br/>
            <a:r>
              <a:t> in our case we define to be a large unstructured passage collection. We first conduct sparse retrieval with BM25 and </a:t>
            </a:r>
            <a:br/>
            <a:r>
              <a:t> study expanding the question with object names and image captions. We verify that visual clues play an important role </a:t>
            </a:r>
            <a:br/>
            <a:r>
              <a:t> and captions tend to be more informative than object names in sparse retrieval. We then construct a dual-encoder </a:t>
            </a:r>
            <a:br/>
            <a:r>
              <a:t> dense retriever, with the query encoder being LXMERT, a multi-modal pre-trained transformer. We further show that </a:t>
            </a:r>
            <a:br/>
            <a:r>
              <a:t> dense retrieval significantly outperforms sparse retrieval that uses object expansion. Moreover, dense </a:t>
            </a:r>
            <a:br/>
            <a:r>
              <a:t> retrieval matches the performance of sparse retrieval that leverages human-generated captions.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SIGIR'21 as a short paper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Cross-Modal Self-Attention with Multi-Task Pre-Training for Medical Visual Question Answering (2105.00136)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Haifan Gong,Guanqi Chen,Sishuo Liu,Yizhou Yu,Guanbin 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https://arxiv.org/pdf/2105.00136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Due to the severe lack of labeled data, existing methods of medical visual question answering usually rely on </a:t>
            </a:r>
            <a:br/>
            <a:r>
              <a:t> transfer learning to obtain effective image feature representation and use cross-modal fusion of visual and </a:t>
            </a:r>
            <a:br/>
            <a:r>
              <a:t> linguistic features to achieve question-related answer prediction. These two phases are performed independently </a:t>
            </a:r>
            <a:br/>
            <a:r>
              <a:t> and without considering the compatibility and applicability of the pre-trained features for cross-modal fusion. </a:t>
            </a:r>
            <a:br/>
            <a:r>
              <a:t> Thus, we reformulate image feature pre-training as a multi-task learning paradigm and witness its extraordinary </a:t>
            </a:r>
            <a:br/>
            <a:r>
              <a:t> superiority, forcing it to take into account the applicability of features for the specific image comprehension </a:t>
            </a:r>
            <a:br/>
            <a:r>
              <a:t> task. Furthermore, we introduce a cross-modal self-attention~(CMSA) module to selectively capture the </a:t>
            </a:r>
            <a:br/>
            <a:r>
              <a:t> long-range contextual relevance for more effective fusion of visual and linguistic features. Experimental </a:t>
            </a:r>
            <a:br/>
            <a:r>
              <a:t> results demonstrate that the proposed method outperforms existing state-of-the-art methods. Our code and models </a:t>
            </a:r>
            <a:br/>
            <a:r>
              <a:t> are available at https://github.com/haifangong/CMSA-MTPT-4-MedicalVQA.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ICMR '21: ACM International Conference on Multimedia Retrieval, Taipei, Taiwan, August 21-24, 2021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Chop Chop BERT: Visual Question Answering by Chopping VisualBERT's Heads (2104.14741)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Chenyu Gao,Qi Zhu,Peng Wang,Qi Wu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https://arxiv.org/pdf/2104.14741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Vision-and-Language (VL) pre-training has shown great potential on many related downstream tasks, such as Visual </a:t>
            </a:r>
            <a:br/>
            <a:r>
              <a:t> Question Answering (VQA), one of the most popular problems in the VL field. All of these pre-trained models (such as </a:t>
            </a:r>
            <a:br/>
            <a:r>
              <a:t> VisualBERT, ViLBERT, LXMERT and UNITER) are built with Transformer, which extends the classical attention </a:t>
            </a:r>
            <a:br/>
            <a:r>
              <a:t> mechanism to multiple layers and heads. To investigate why and how these models work on VQA so well, in this paper we </a:t>
            </a:r>
            <a:br/>
            <a:r>
              <a:t> explore the roles of individual heads and layers in Transformer models when handling 12 different types of </a:t>
            </a:r>
            <a:br/>
            <a:r>
              <a:t> questions. Specifically, we manually remove (chop) heads (or layers) from a pre-trained VisualBERT model at a time, </a:t>
            </a:r>
            <a:br/>
            <a:r>
              <a:t> and test it on different levels of questions to record its performance. As shown in the interesting echelon shape of </a:t>
            </a:r>
            <a:br/>
            <a:r>
              <a:t> the result matrices, experiments reveal different heads and layers are responsible for different question types, </a:t>
            </a:r>
            <a:br/>
            <a:r>
              <a:t> with higher-level layers activated by higher-level visual reasoning questions. Based on this observation, we </a:t>
            </a:r>
            <a:br/>
            <a:r>
              <a:t> design a dynamic chopping module that can automatically remove heads and layers of the VisualBERT at an instance </a:t>
            </a:r>
            <a:br/>
            <a:r>
              <a:t> level when dealing with different questions. Our dynamic chopping module can effectively reduce the parameters of </a:t>
            </a:r>
            <a:br/>
            <a:r>
              <a:t> the original model by 50%, while only damaging the accuracy by less than 1% on the VQA task.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68T45                              ACM Class:           I.4.8               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Document Collection Visual Question Answering (2104.14336)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Rubèn Tito,Dimosthenis Karatzas,Ernest Valveny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https://arxiv.org/pdf/2104.14336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Current tasks and methods in Document Understanding aims to process documents as single elements. However, </a:t>
            </a:r>
            <a:br/>
            <a:r>
              <a:t> documents are usually organized in collections (historical records, purchase invoices), that provide context </a:t>
            </a:r>
            <a:br/>
            <a:r>
              <a:t> useful for their interpretation. To address this problem, we introduce Document Collection Visual Question </a:t>
            </a:r>
            <a:br/>
            <a:r>
              <a:t> Answering (DocCVQA) a new dataset and related task, where questions are posed over a whole collection of document </a:t>
            </a:r>
            <a:br/>
            <a:r>
              <a:t> images and the goal is not only to provide the answer to the given question, but also to retrieve the set of documents </a:t>
            </a:r>
            <a:br/>
            <a:r>
              <a:t> that contain the information needed to infer the answer. Along with the dataset we propose a new evaluation metric and </a:t>
            </a:r>
            <a:br/>
            <a:r>
              <a:t> baselines which provide further insights to the new dataset and task.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MGA-VQA: Multi-Granularity Alignment for Visual Question Answering (2201.10656)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Peixi Xiong,Yilin Shen,Hongxia Jin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https://arxiv.org/pdf/2201.10656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Learning to answer visual questions is a challenging task since the multi-modal inputs are within two feature </a:t>
            </a:r>
            <a:br/>
            <a:r>
              <a:t> spaces. Moreover, reasoning in visual question answering requires the model to understand both image and question, </a:t>
            </a:r>
            <a:br/>
            <a:r>
              <a:t> and align them in the same space, rather than simply memorize statistics about the question-answer pairs. Thus, it is </a:t>
            </a:r>
            <a:br/>
            <a:r>
              <a:t> essential to find component connections between different modalities and within each modality to achieve better </a:t>
            </a:r>
            <a:br/>
            <a:r>
              <a:t> attention. Previous works learned attention weights directly on the features. However, the improvement is limited </a:t>
            </a:r>
            <a:br/>
            <a:r>
              <a:t> since these two modality features are in two domains: image features are highly diverse, lacking structure and </a:t>
            </a:r>
            <a:br/>
            <a:r>
              <a:t> grammatical rules as language, and natural language features have a higher probability of missing detailed </a:t>
            </a:r>
            <a:br/>
            <a:r>
              <a:t> information. To better learn the attention between visual and text, we focus on how to construct input </a:t>
            </a:r>
            <a:br/>
            <a:r>
              <a:t> stratification and embed structural information to improve the alignment between different level components. We </a:t>
            </a:r>
            <a:br/>
            <a:r>
              <a:t> propose Multi-Granularity Alignment architecture for Visual Question Answering task (MGA-VQA), which learns </a:t>
            </a:r>
            <a:br/>
            <a:r>
              <a:t> intra- and inter-modality correlations by multi-granularity alignment, and outputs the final result by the </a:t>
            </a:r>
            <a:br/>
            <a:r>
              <a:t> decision fusion module. In contrast to previous works, our model splits alignment into different levels to achieve </a:t>
            </a:r>
            <a:br/>
            <a:r>
              <a:t> learning better correlations without needing additional data and annotations. The experiments on the VQA-v2 and </a:t>
            </a:r>
            <a:br/>
            <a:r>
              <a:t> GQA datasets demonstrate that our model significantly outperforms non-pretrained state-of-the-art methods on </a:t>
            </a:r>
            <a:br/>
            <a:r>
              <a:t> both datasets without extra pretraining data and annotations. Moreover, it even achieves better results over the </a:t>
            </a:r>
            <a:br/>
            <a:r>
              <a:t> pre-trained methods on GQA.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GraghVQA: Language-Guided Graph Neural Networks for Graph-based Visual Question Answering (2104.10283)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Weixin Liang,Yanhao Jiang,Zixuan Liu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https://arxiv.org/pdf/2104.10283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Images are more than a collection of objects or attributes -- they represent a web of relationships among </a:t>
            </a:r>
            <a:br/>
            <a:r>
              <a:t> interconnected objects. Scene Graph has emerged as a new modality for a structured graphical representation of </a:t>
            </a:r>
            <a:br/>
            <a:r>
              <a:t> images. Scene Graph encodes objects as nodes connected via pairwise relations as edges. To support question </a:t>
            </a:r>
            <a:br/>
            <a:r>
              <a:t> answering on scene graphs, we propose GraphVQA, a language-guided graph neural network framework that translates </a:t>
            </a:r>
            <a:br/>
            <a:r>
              <a:t> and executes a natural language question as multiple iterations of message passing among graph nodes. We explore the </a:t>
            </a:r>
            <a:br/>
            <a:r>
              <a:t> design space of GraphVQA framework, and discuss the trade-off of different design choices. Our experiments on GQA </a:t>
            </a:r>
            <a:br/>
            <a:r>
              <a:t> dataset show that GraphVQA outperforms the state-of-the-art model by a large margin (88.43% vs. 94.78%).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NAACL 2021 MAI-Workshop. Code available at https://github.com/codexxxl/GraphVQA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CLEVR_HYP: A Challenge Dataset and Baselines for Visual Question Answering with Hypothetical Actions </a:t>
            </a:r>
            <a:br/>
            <a:r>
              <a:t> over Images (2104.05981)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Shailaja Keyur Sampat,Akshay Kumar,Yezhou Yang,Chitta Baral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https://arxiv.org/pdf/2104.05981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Most existing research on visual question answering (VQA) is limited to information explicitly present in an image </a:t>
            </a:r>
            <a:br/>
            <a:r>
              <a:t> or a video. In this paper, we take visual understanding to a higher level where systems are challenged to answer </a:t>
            </a:r>
            <a:br/>
            <a:r>
              <a:t> questions that involve mentally simulating the hypothetical consequences of performing specific actions in a </a:t>
            </a:r>
            <a:br/>
            <a:r>
              <a:t> given scenario. Towards that end, we formulate a vision-language question answering task based on the CLEVR </a:t>
            </a:r>
            <a:br/>
            <a:r>
              <a:t> (Johnson et. al., 2017) dataset. We then modify the best existing VQA methods and propose baseline solvers for this </a:t>
            </a:r>
            <a:br/>
            <a:r>
              <a:t> task. Finally, we motivate the development of better vision-language models by providing insights about the </a:t>
            </a:r>
            <a:br/>
            <a:r>
              <a:t> capability of diverse architectures to perform joint reasoning over image-text modality. Our dataset setup </a:t>
            </a:r>
            <a:br/>
            <a:r>
              <a:t> scripts and codes will be made publicly available at https://github.com/shailaja183/clevr_hyp.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16 pages, 11 figures, Accepted as a Long Paper at NAACL-HLT 2021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Dealing with Missing Modalities in the Visual Question Answer-Difference Prediction Task through </a:t>
            </a:r>
            <a:br/>
            <a:r>
              <a:t> Knowledge Distillation (2104.05965)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Jae Won Cho,Dong-Jin Kim,Jinsoo Choi,Yunjae Jung,In So Kweon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https://arxiv.org/pdf/2104.05965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work, we address the issues of missing modalities that have arisen from the Visual Question </a:t>
            </a:r>
            <a:br/>
            <a:r>
              <a:t> Answer-Difference prediction task and find a novel method to solve the task at hand. We address the missing </a:t>
            </a:r>
            <a:br/>
            <a:r>
              <a:t> modality-the ground truth answers-that are not present at test time and use a privileged knowledge distillation </a:t>
            </a:r>
            <a:br/>
            <a:r>
              <a:t> scheme to deal with the issue of the missing modality. In order to efficiently do so, we first introduce a model, the </a:t>
            </a:r>
            <a:br/>
            <a:r>
              <a:t> "Big" Teacher, that takes the image/question/answer triplet as its input and outperforms the baseline, then use a </a:t>
            </a:r>
            <a:br/>
            <a:r>
              <a:t> combination of models to distill knowledge to a target network (student) that only takes the image/question pair as </a:t>
            </a:r>
            <a:br/>
            <a:r>
              <a:t> its inputs. We experiment our models on the VizWiz and VQA-V2 Answer Difference datasets and show through extensive </a:t>
            </a:r>
            <a:br/>
            <a:r>
              <a:t> experimentation and ablation the performances of our method and a diverse possibility for future research.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To appear in CVPR MULA Workshop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Beyond Question-Based Biases: Assessing Multimodal Shortcut Learning in Visual Question Answering (2104.03149)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Corentin Dancette,Remi Cadene,Damien Teney,Matthieu Cord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https://arxiv.org/pdf/2104.03149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introduce an evaluation methodology for visual question answering (VQA) to better diagnose cases of shortcut </a:t>
            </a:r>
            <a:br/>
            <a:r>
              <a:t> learning. These cases happen when a model exploits spurious statistical regularities to produce correct answers </a:t>
            </a:r>
            <a:br/>
            <a:r>
              <a:t> but does not actually deploy the desired behavior. There is a need to identify possible shortcuts in a dataset and </a:t>
            </a:r>
            <a:br/>
            <a:r>
              <a:t> assess their use before deploying a model in the real world. The research community in VQA has focused exclusively on </a:t>
            </a:r>
            <a:br/>
            <a:r>
              <a:t> question-based shortcuts, where a model might, for example, answer "What is the color of the sky" with "blue" by </a:t>
            </a:r>
            <a:br/>
            <a:r>
              <a:t> relying mostly on the question-conditional training prior and give little weight to visual evidence. We go a step </a:t>
            </a:r>
            <a:br/>
            <a:r>
              <a:t> further and consider multimodal shortcuts that involve both questions and images. We first identify potential </a:t>
            </a:r>
            <a:br/>
            <a:r>
              <a:t> shortcuts in the popular VQA v2 training set by mining trivial predictive rules such as co-occurrences of words and </a:t>
            </a:r>
            <a:br/>
            <a:r>
              <a:t> visual elements. We then introduce VQA-CounterExamples (VQA-CE), an evaluation protocol based on our subset of </a:t>
            </a:r>
            <a:br/>
            <a:r>
              <a:t> CounterExamples i.e. image-question-answer triplets where our rules lead to incorrect answers. We use this new </a:t>
            </a:r>
            <a:br/>
            <a:r>
              <a:t> evaluation in a large-scale study of existing approaches for VQA. We demonstrate that even state-of-the-art models </a:t>
            </a:r>
            <a:br/>
            <a:r>
              <a:t> perform poorly and that existing techniques to reduce biases are largely ineffective in this context. Our findings </a:t>
            </a:r>
            <a:br/>
            <a:r>
              <a:t> suggest that past work on question-based biases in VQA has only addressed one facet of a complex issue. The code for our </a:t>
            </a:r>
            <a:br/>
            <a:r>
              <a:t> method is available at https://github.com/cdancette/detect-shortcuts.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at ICCV 2021. Code is available at https://github.com/cdancette/detect-shortcuts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Analysis on Image Set Visual Question Answering (2104.00107)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Abhinav Khattar,Aviral Joshi,Har Simrat Singh,Pulkit Goel,Rohit Prakash Barnwal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https://arxiv.org/pdf/2104.00107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tackle the challenge of Visual Question Answering in multi-image setting for the ISVQA dataset. Traditional VQA </a:t>
            </a:r>
            <a:br/>
            <a:r>
              <a:t> tasks have focused on a single-image setting where the target answer is generated from a single image. Image set VQA, </a:t>
            </a:r>
            <a:br/>
            <a:r>
              <a:t> however, comprises of a set of images and requires finding connection between images, relate the objects across </a:t>
            </a:r>
            <a:br/>
            <a:r>
              <a:t> images based on these connections and generate a unified answer. In this report, we work with 4 approaches in a bid to </a:t>
            </a:r>
            <a:br/>
            <a:r>
              <a:t> improve the performance on the task. We analyse and compare our results with three baseline models - LXMERT, </a:t>
            </a:r>
            <a:br/>
            <a:r>
              <a:t> HME-VideoQA and VisualBERT - and show that our approaches can provide a slight improvement over the baselines. In </a:t>
            </a:r>
            <a:br/>
            <a:r>
              <a:t> specific, we try to improve on the spatial awareness of the model and help the model identify color using enhanced </a:t>
            </a:r>
            <a:br/>
            <a:r>
              <a:t> pre-training, reduce language dependence using adversarial regularization, and improve counting using </a:t>
            </a:r>
            <a:br/>
            <a:r>
              <a:t> regression loss and graph based deduplication. We further delve into an in-depth analysis on the language bias in the </a:t>
            </a:r>
            <a:br/>
            <a:r>
              <a:t> ISVQA dataset and show how models trained on ISVQA implicitly learn to associate language more strongly with the </a:t>
            </a:r>
            <a:br/>
            <a:r>
              <a:t> final answer.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'Just because you are right, doesn't mean I am wrong': Overcoming a Bottleneck in the Development and </a:t>
            </a:r>
            <a:br/>
            <a:r>
              <a:t> Evaluation of Open-Ended Visual Question Answering (VQA) Tasks (2103.15022)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Man Luo,Shailaja Keyur Sampat,Riley Tallman,Yankai Zeng,Manuha Vancha,Akarshan Sajja,Chitta Baral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https://arxiv.org/pdf/2103.15022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GQA (Hudson and Manning, 2019) is a dataset for real-world visual reasoning and compositional question answering. </a:t>
            </a:r>
            <a:br/>
            <a:r>
              <a:t> We found that many answers predicted by the best visionlanguage models on the GQA dataset do not match the </a:t>
            </a:r>
            <a:br/>
            <a:r>
              <a:t> ground-truth answer but still are semantically meaningful and correct in the given context. In fact, this is the case </a:t>
            </a:r>
            <a:br/>
            <a:r>
              <a:t> with most existing visual question answering (VQA) datasets where they assume only one ground-truth answer for each </a:t>
            </a:r>
            <a:br/>
            <a:r>
              <a:t> question. We propose Alternative Answer Sets (AAS) of ground-truth answers to address this limitation, which is </a:t>
            </a:r>
            <a:br/>
            <a:r>
              <a:t> created automatically using off-the-shelf NLP tools. We introduce a semantic metric based on AAS and modify top VQA </a:t>
            </a:r>
            <a:br/>
            <a:r>
              <a:t> solvers to support multiple plausible answers for a question. We implement this approach on the GQA dataset and show </a:t>
            </a:r>
            <a:br/>
            <a:r>
              <a:t> the performance improvements.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EACL 2021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Select, Substitute, Search: A New Benchmark for Knowledge-Augmented Visual Question Answering (2103.05568)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Aman Jain,Mayank Kothyari,Vishwajeet Kumar,Preethi Jyothi,Ganesh Ramakrishnan,Soumen Chakrabarti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https://arxiv.org/pdf/2103.05568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Multimodal IR, spanning text corpus, knowledge graph and images, called outside knowledge visual question </a:t>
            </a:r>
            <a:br/>
            <a:r>
              <a:t> answering (OKVQA), is of much recent interest. However, the popular data set has serious limitations. A </a:t>
            </a:r>
            <a:br/>
            <a:r>
              <a:t> surprisingly large fraction of queries do not assess the ability to integrate cross-modal information. Instead, </a:t>
            </a:r>
            <a:br/>
            <a:r>
              <a:t> some are independent of the image, some depend on speculation, some require OCR or are otherwise answerable from the </a:t>
            </a:r>
            <a:br/>
            <a:r>
              <a:t> image alone. To add to the above limitations, frequency-based guessing is very effective because of (unintended) </a:t>
            </a:r>
            <a:br/>
            <a:r>
              <a:t> widespread answer overlaps between the train and test folds. Overall, it is hard to determine when state-of-the-art </a:t>
            </a:r>
            <a:br/>
            <a:r>
              <a:t> systems exploit these weaknesses rather than really infer the answers, because they are opaque and their </a:t>
            </a:r>
            <a:br/>
            <a:r>
              <a:t> 'reasoning' process is uninterpretable. An equally important limitation is that the dataset is designed for the </a:t>
            </a:r>
            <a:br/>
            <a:r>
              <a:t> quantitative assessment only of the end-to-end answer retrieval task, with no provision for assessing the </a:t>
            </a:r>
            <a:br/>
            <a:r>
              <a:t> correct(semantic) interpretation of the input query. In response, we identify a key structural idiom in OKVQA </a:t>
            </a:r>
            <a:br/>
            <a:r>
              <a:t> ,viz., S3 (select, substitute and search), and build a new data set and challenge around it. Specifically, the </a:t>
            </a:r>
            <a:br/>
            <a:r>
              <a:t> questioner identifies an entity in the image and asks a question involving that entity which can be answered only by </a:t>
            </a:r>
            <a:br/>
            <a:r>
              <a:t> consulting a knowledge graph or corpus passage mentioning the entity. Our challenge consists of (i)OKVQAS3, a </a:t>
            </a:r>
            <a:br/>
            <a:r>
              <a:t> subset of OKVQA annotated based on the structural idiom and (ii)S3VQA, a new dataset built from scratch. We also </a:t>
            </a:r>
            <a:br/>
            <a:r>
              <a:t> present a neural but structurally transparent OKVQA system, S3, that explicitly addresses our challenge dataset, </a:t>
            </a:r>
            <a:br/>
            <a:r>
              <a:t> and outperforms recent competitive baselines.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at SIGIR 2021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 Question Answering: which investigated applications? (2103.02937)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Silvio Barra,Carmen Bisogni,Maria De Marsico,Stefano Ricciardi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https://arxiv.org/pdf/2103.02937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Question Answering (VQA) is an extremely stimulating and challenging research area where Computer Vision </a:t>
            </a:r>
            <a:br/>
            <a:r>
              <a:t> (CV) and Natural Language Processig (NLP) have recently met. In image captioning and video summarization, the </a:t>
            </a:r>
            <a:br/>
            <a:r>
              <a:t> semantic information is completely contained in still images or video dynamics, and it has only to be mined and </a:t>
            </a:r>
            <a:br/>
            <a:r>
              <a:t> expressed in a human-consistent way. Differently from this, in VQA semantic information in the same media must be </a:t>
            </a:r>
            <a:br/>
            <a:r>
              <a:t> compared with the semantics implied by a question expressed in natural language, doubling the artificial </a:t>
            </a:r>
            <a:br/>
            <a:r>
              <a:t> intelligence-related effort. Some recent surveys about VQA approaches have focused on methods underlying either </a:t>
            </a:r>
            <a:br/>
            <a:r>
              <a:t> the image-related processing or the verbal-related one, or on the way to consistently fuse the conveyed </a:t>
            </a:r>
            <a:br/>
            <a:r>
              <a:t> information. Possible applications are only suggested, and, in fact, most cited works rely on general-purpose </a:t>
            </a:r>
            <a:br/>
            <a:r>
              <a:t> datasets that are used to assess the building blocks of a VQA system. This paper rather considers the proposals that </a:t>
            </a:r>
            <a:br/>
            <a:r>
              <a:t> focus on real-world applications, possibly using as benchmarks suitable data bound to the application domain. The </a:t>
            </a:r>
            <a:br/>
            <a:r>
              <a:t> paper also reports about some recent challenges in VQA research.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Pattern Recognition Letters 2021      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Learning Compositional Representation for Few-shot Visual Question Answering (2102.10575)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Dalu Guo,Dacheng Tao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https://arxiv.org/pdf/2102.10575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Current methods of Visual Question Answering perform well on the answers with an amount of training data but have </a:t>
            </a:r>
            <a:br/>
            <a:r>
              <a:t> limited accuracy on the novel ones with few examples. However, humans can quickly adapt to these new categories with </a:t>
            </a:r>
            <a:br/>
            <a:r>
              <a:t> just a few glimpses, as they learn to organize the concepts that have been seen before to figure the novel class, which </a:t>
            </a:r>
            <a:br/>
            <a:r>
              <a:t> are hardly explored by the deep learning methods. Therefore, in this paper, we propose to extract the attributes from </a:t>
            </a:r>
            <a:br/>
            <a:r>
              <a:t> the answers with enough data, which are later composed to constrain the learning of the few-shot ones. We generate the </a:t>
            </a:r>
            <a:br/>
            <a:r>
              <a:t> few-shot dataset of VQA with a variety of answers and their attributes without any human effort. With this dataset, we </a:t>
            </a:r>
            <a:br/>
            <a:r>
              <a:t> build our attribute network to disentangle the attributes by learning their features from parts of the image instead </a:t>
            </a:r>
            <a:br/>
            <a:r>
              <a:t> of the whole one. Experimental results on the VQA v2.0 validation dataset demonstrate the effectiveness of our </a:t>
            </a:r>
            <a:br/>
            <a:r>
              <a:t> proposed attribute network and the constraint between answers and their corresponding attributes, as well as the </a:t>
            </a:r>
            <a:br/>
            <a:r>
              <a:t> ability of our method to handle the answers with few training examples.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SLAKE: A Semantically-Labeled Knowledge-Enhanced Dataset for Medical Visual Question Answering (2102.09542)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Bo Liu,Li-Ming Zhan,Li Xu,Lin Ma,Yan Yang,Xiao-Ming Wu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https://arxiv.org/pdf/2102.09542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Medical visual question answering (Med-VQA) has tremendous potential in healthcare. However, the development of </a:t>
            </a:r>
            <a:br/>
            <a:r>
              <a:t> this technology is hindered by the lacking of publicly-available and high-quality labeled datasets for training </a:t>
            </a:r>
            <a:br/>
            <a:r>
              <a:t> and evaluation. In this paper, we present a large bilingual dataset, SLAKE, with comprehensive semantic labels </a:t>
            </a:r>
            <a:br/>
            <a:r>
              <a:t> annotated by experienced physicians and a new structural medical knowledge base for Med-VQA. Besides, SLAKE </a:t>
            </a:r>
            <a:br/>
            <a:r>
              <a:t> includes richer modalities and covers more human body parts than the currently available dataset. We show that SLAKE </a:t>
            </a:r>
            <a:br/>
            <a:r>
              <a:t> can be used to facilitate the development and evaluation of Med-VQA systems. The dataset can be downloaded from </a:t>
            </a:r>
            <a:br/>
            <a:r>
              <a:t> http://www.med-vqa.com/slake.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ISBI 2021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SA-VQA: Structured Alignment of Visual and Semantic Representations for Visual Question Answering (2201.10654)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Peixi Xiong,Quanzeng You,Pei Yu,Zicheng Liu,Ying Wu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https://arxiv.org/pdf/2201.10654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Question Answering (VQA) attracts much attention from both industry and academia. As a multi-modality task, </a:t>
            </a:r>
            <a:br/>
            <a:r>
              <a:t> it is challenging since it requires not only visual and textual understanding, but also the ability to align </a:t>
            </a:r>
            <a:br/>
            <a:r>
              <a:t> cross-modality representations. Previous approaches extensively employ entity-level alignments, such as the </a:t>
            </a:r>
            <a:br/>
            <a:r>
              <a:t> correlations between the visual regions and their semantic labels, or the interactions across question words and </a:t>
            </a:r>
            <a:br/>
            <a:r>
              <a:t> object features. These attempts aim to improve the cross-modality representations, while ignoring their internal </a:t>
            </a:r>
            <a:br/>
            <a:r>
              <a:t> relations. Instead, we propose to apply structured alignments, which work with graph representation of visual and </a:t>
            </a:r>
            <a:br/>
            <a:r>
              <a:t> textual content, aiming to capture the deep connections between the visual and textual modalities. Nevertheless, </a:t>
            </a:r>
            <a:br/>
            <a:r>
              <a:t> it is nontrivial to represent and integrate graphs for structured alignments. In this work, we attempt to solve this </a:t>
            </a:r>
            <a:br/>
            <a:r>
              <a:t> issue by first converting different modality entities into sequential nodes and the adjacency graph, then </a:t>
            </a:r>
            <a:br/>
            <a:r>
              <a:t> incorporating them for structured alignments. As demonstrated in our experimental results, such a structured </a:t>
            </a:r>
            <a:br/>
            <a:r>
              <a:t> alignment improves reasoning performance. In addition, our model also exhibits better interpretability for each </a:t>
            </a:r>
            <a:br/>
            <a:r>
              <a:t> generated answer. The proposed model, without any pretraining, outperforms the state-of-the-art methods on GQA </a:t>
            </a:r>
            <a:br/>
            <a:r>
              <a:t> dataset, and beats the non-pretrained state-of-the-art methods on VQA-v2 dataset.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Answer Questions with Right Image Regions: A Visual Attention Regularization Approach (2102.01916)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Yibing Liu,Yangyang Guo,Jianhua Yin,Xuemeng Song,Weifeng Liu,Liqiang Nie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https://arxiv.org/pdf/2102.01916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attention in Visual Question Answering (VQA) targets at locating the right image regions regarding the </a:t>
            </a:r>
            <a:br/>
            <a:r>
              <a:t> answer prediction, offering a powerful technique to promote multi-modal understanding. However, recent studies </a:t>
            </a:r>
            <a:br/>
            <a:r>
              <a:t> have pointed out that the highlighted image regions from the visual attention are often irrelevant to the given </a:t>
            </a:r>
            <a:br/>
            <a:r>
              <a:t> question and answer, leading to model confusion for correct visual reasoning. To tackle this problem, existing </a:t>
            </a:r>
            <a:br/>
            <a:r>
              <a:t> methods mostly resort to aligning the visual attention weights with human attentions. Nevertheless, gathering </a:t>
            </a:r>
            <a:br/>
            <a:r>
              <a:t> such human data is laborious and expensive, making it burdensome to adapt well-developed models across datasets. To </a:t>
            </a:r>
            <a:br/>
            <a:r>
              <a:t> address this issue, in this paper, we devise a novel visual attention regularization approach, namely AttReg, for </a:t>
            </a:r>
            <a:br/>
            <a:r>
              <a:t> better visual grounding in VQA. Specifically, AttReg firstly identifies the image regions which are essential for </a:t>
            </a:r>
            <a:br/>
            <a:r>
              <a:t> question answering yet unexpectedly ignored (i.e., assigned with low attention weights) by the backbone model. And </a:t>
            </a:r>
            <a:br/>
            <a:r>
              <a:t> then a mask-guided learning scheme is leveraged to regularize the visual attention to focus more on these ignored key </a:t>
            </a:r>
            <a:br/>
            <a:r>
              <a:t> regions. The proposed method is very flexible and model-agnostic, which can be integrated into most visual </a:t>
            </a:r>
            <a:br/>
            <a:r>
              <a:t> attention-based VQA models and require no human attention supervision. Extensive experiments over three </a:t>
            </a:r>
            <a:br/>
            <a:r>
              <a:t> benchmark datasets, i.e., VQA-CP v2, VQA-CP v1, and VQA v2, have been conducted to evaluate the effectiveness of </a:t>
            </a:r>
            <a:br/>
            <a:r>
              <a:t> AttReg. As a by-product, when incorporating AttReg into the strong baseline LMH, our approach can achieve a new </a:t>
            </a:r>
            <a:br/>
            <a:r>
              <a:t> state-of-the-art accuracy of 60.00% with an absolute performance gain of 7.01% on the VQA-CP v2 benchmark </a:t>
            </a:r>
            <a:br/>
            <a:r>
              <a:t> dataset...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ACM TOMM 2021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 Question Answering based on Local-Scene-Aware Referring Expression Generation (2101.08978)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Jung-Jun Kim,Dong-Gyu Lee,Jialin Wu,Hong-Gyu Jung,Seong-Whan Lee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https://arxiv.org/pdf/2101.08978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question answering requires a deep understanding of both images and natural language. However, most methods </a:t>
            </a:r>
            <a:br/>
            <a:r>
              <a:t> mainly focus on visual concept; such as the relationships between various objects. The limited use of object </a:t>
            </a:r>
            <a:br/>
            <a:r>
              <a:t> categories combined with their relationships or simple question embedding is insufficient for representing </a:t>
            </a:r>
            <a:br/>
            <a:r>
              <a:t> complex scenes and explaining decisions. To address this limitation, we propose the use of text expressions </a:t>
            </a:r>
            <a:br/>
            <a:r>
              <a:t> generated for images, because such expressions have few structural constraints and can provide richer </a:t>
            </a:r>
            <a:br/>
            <a:r>
              <a:t> descriptions of images. The generated expressions can be incorporated with visual features and question embedding </a:t>
            </a:r>
            <a:br/>
            <a:r>
              <a:t> to obtain the question-relevant answer. A joint-embedding multi-head attention network is also proposed to model </a:t>
            </a:r>
            <a:br/>
            <a:r>
              <a:t> three different information modalities with co-attention. We quantitatively and qualitatively evaluated the </a:t>
            </a:r>
            <a:br/>
            <a:r>
              <a:t> proposed method on the VQA v2 dataset and compared it with state-of-the-art methods in terms of answer prediction. </a:t>
            </a:r>
            <a:br/>
            <a:r>
              <a:t> The quality of the generated expressions was also evaluated on the RefCOCO, RefCOCO+, and RefCOCOg datasets. </a:t>
            </a:r>
            <a:br/>
            <a:r>
              <a:t> Experimental results demonstrate the effectiveness of the proposed method and reveal that it outperformed all of </a:t>
            </a:r>
            <a:br/>
            <a:r>
              <a:t> the competing methods in terms of both quantitative and qualitative results.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32 pages, 8 figures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Latent Variable Models for Visual Question Answering (2101.06399)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Zixu Wang,Yishu Miao,Lucia Specia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https://arxiv.org/pdf/2101.06399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Current work on Visual Question Answering (VQA) explore deterministic approaches conditioned on various types of </a:t>
            </a:r>
            <a:br/>
            <a:r>
              <a:t> image and question features. We posit that, in addition to image and question pairs, other modalities are useful for </a:t>
            </a:r>
            <a:br/>
            <a:r>
              <a:t> teaching machine to carry out question answering. Hence in this paper, we propose latent variable models for VQA </a:t>
            </a:r>
            <a:br/>
            <a:r>
              <a:t> where extra information (e.g. captions and answer categories) are incorporated as latent variables, which are </a:t>
            </a:r>
            <a:br/>
            <a:r>
              <a:t> observed during training but in turn benefit question-answering performance at test time. Experiments on the VQA </a:t>
            </a:r>
            <a:br/>
            <a:r>
              <a:t> v2.0 benchmarking dataset demonstrate the effectiveness of our proposed models: they improve over strong </a:t>
            </a:r>
            <a:br/>
            <a:r>
              <a:t> baselines, especially those that do not rely on extensive language-vision pre-training.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ICCV21 CLVL: 4th Workshop on Closing the Loop Between Vision and Language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Understanding the Role of Scene Graphs in Visual Question Answering (2101.05479)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Vinay Damodaran,Sharanya Chakravarthy,Akshay Kumar,Anjana Umapathy,Teruko Mitamura,Yuta Nakashima,Noa Garcia,Chenhui Chu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https://arxiv.org/pdf/2101.05479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Question Answering (VQA) is of tremendous interest to the research community with important applications </a:t>
            </a:r>
            <a:br/>
            <a:r>
              <a:t> such as aiding visually impaired users and image-based search. In this work, we explore the use of scene graphs for </a:t>
            </a:r>
            <a:br/>
            <a:r>
              <a:t> solving the VQA task. We conduct experiments on the GQA dataset which presents a challenging set of questions </a:t>
            </a:r>
            <a:br/>
            <a:r>
              <a:t> requiring counting, compositionality and advanced reasoning capability, and provides scene graphs for a large </a:t>
            </a:r>
            <a:br/>
            <a:r>
              <a:t> number of images. We adopt image + question architectures for use with scene graphs, evaluate various scene graph </a:t>
            </a:r>
            <a:br/>
            <a:r>
              <a:t> generation techniques for unseen images, propose a training curriculum to leverage human-annotated and </a:t>
            </a:r>
            <a:br/>
            <a:r>
              <a:t> auto-generated scene graphs, and build late fusion architectures to learn from multiple image representations. We </a:t>
            </a:r>
            <a:br/>
            <a:r>
              <a:t> present a multi-faceted study into the use of scene graphs for VQA, making this work the first of its kind.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Seeing is Knowing! Fact-based Visual Question Answering using Knowledge Graph Embeddings (2012.15484)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Kiran Ramnath,Mark Hasegawa-Johnson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https://arxiv.org/pdf/2012.15484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Fact-based Visual Question Answering (FVQA), a challenging variant of VQA, requires a QA-system to include facts </a:t>
            </a:r>
            <a:br/>
            <a:r>
              <a:t> from a diverse knowledge graph (KG) in its reasoning process to produce an answer. Large KGs, especially </a:t>
            </a:r>
            <a:br/>
            <a:r>
              <a:t> common-sense KGs, are known to be incomplete, i.e., not all non-existent facts are always incorrect. Therefore, </a:t>
            </a:r>
            <a:br/>
            <a:r>
              <a:t> being able to reason over incomplete KGs for QA is a critical requirement in real-world applications that has not been </a:t>
            </a:r>
            <a:br/>
            <a:r>
              <a:t> addressed extensively in the literature. We develop a novel QA architecture that allows us to reason over incomplete </a:t>
            </a:r>
            <a:br/>
            <a:r>
              <a:t> KGs, something current FVQA state-of-the-art (SOTA) approaches lack due to their critical reliance on fact </a:t>
            </a:r>
            <a:br/>
            <a:r>
              <a:t> retrieval. We use KG Embeddings, a technique widely used for KG completion, for the downstream task of FVQA. We also </a:t>
            </a:r>
            <a:br/>
            <a:r>
              <a:t> employ a new image representation technique we call 'Image-as-Knowledge' to enable this capability, alongside a </a:t>
            </a:r>
            <a:br/>
            <a:r>
              <a:t> simple one-step CoAttention mechanism to attend to text and image during QA. Our FVQA architecture is faster during </a:t>
            </a:r>
            <a:br/>
            <a:r>
              <a:t> inference time, being O(m), as opposed to existing FVQA SOTA methods which are O(N log N), where m = number of vertices, </a:t>
            </a:r>
            <a:br/>
            <a:r>
              <a:t> N = number of edges = O(m^2). KG embeddings are shown to hold complementary information to word embeddings: a </a:t>
            </a:r>
            <a:br/>
            <a:r>
              <a:t> combination of both metrics permits performance comparable to SOTA methods in the standard answer retrieval task, </a:t>
            </a:r>
            <a:br/>
            <a:r>
              <a:t> and significantly better (26% absolute) in the proposed missing-edge reasoning task.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17 pages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Overcoming Language Priors with Self-supervised Learning for Visual Question Answering (2012.11528)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 Zhu,Zhendong Mao,Chunxiao Liu,Peng Zhang,Bin Wang,Yongdong Zhang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https://arxiv.org/pdf/2012.11528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Most Visual Question Answering (VQA) models suffer from the language prior problem, which is caused by inherent data </a:t>
            </a:r>
            <a:br/>
            <a:r>
              <a:t> biases. Specifically, VQA models tend to answer questions (e.g., what color is the banana?) based on the </a:t>
            </a:r>
            <a:br/>
            <a:r>
              <a:t> high-frequency answers (e.g., yellow) ignoring image contents. Existing approaches tackle this problem by </a:t>
            </a:r>
            <a:br/>
            <a:r>
              <a:t> creating delicate models or introducing additional visual annotations to reduce question dependency while </a:t>
            </a:r>
            <a:br/>
            <a:r>
              <a:t> strengthening image dependency. However, they are still subject to the language prior problem since the data biases </a:t>
            </a:r>
            <a:br/>
            <a:r>
              <a:t> have not been even alleviated. In this paper, we introduce a self-supervised learning framework to solve this </a:t>
            </a:r>
            <a:br/>
            <a:r>
              <a:t> problem. Concretely, we first automatically generate labeled data to balance the biased data, and propose a </a:t>
            </a:r>
            <a:br/>
            <a:r>
              <a:t> self-supervised auxiliary task to utilize the balanced data to assist the base VQA model to overcome language </a:t>
            </a:r>
            <a:br/>
            <a:r>
              <a:t> priors. Our method can compensate for the data biases by generating balanced data without introducing external </a:t>
            </a:r>
            <a:br/>
            <a:r>
              <a:t> annotations. Experimental results show that our method can significantly outperform the state-of-the-art, </a:t>
            </a:r>
            <a:br/>
            <a:r>
              <a:t> improving the overall accuracy from 49.50% to 57.59% on the most commonly used benchmark VQA-CP v2. In other words, we </a:t>
            </a:r>
            <a:br/>
            <a:r>
              <a:t> can increase the performance of annotation-based methods by 16% without using external annotations.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IJCAI 2020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Learning content and context with language bias for Visual Question Answering (2012.11134)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Chao Yang,Su Feng,Dongsheng Li,Huawei Shen,Guoqing Wang,Bin Jiang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https://arxiv.org/pdf/2012.11134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Question Answering (VQA) is a challenging multimodal task to answer questions about an image. Many works </a:t>
            </a:r>
            <a:br/>
            <a:r>
              <a:t> concentrate on how to reduce language bias which makes models answer questions ignoring visual content and language </a:t>
            </a:r>
            <a:br/>
            <a:r>
              <a:t> context. However, reducing language bias also weakens the ability of VQA models to learn context prior. To address </a:t>
            </a:r>
            <a:br/>
            <a:r>
              <a:t> this issue, we propose a novel learning strategy named CCB, which forces VQA models to answer questions relying on </a:t>
            </a:r>
            <a:br/>
            <a:r>
              <a:t> Content and Context with language Bias. Specifically, CCB establishes Content and Context branches on top of a base </a:t>
            </a:r>
            <a:br/>
            <a:r>
              <a:t> VQA model and forces them to focus on local key content and global effective context respectively. Moreover, a joint </a:t>
            </a:r>
            <a:br/>
            <a:r>
              <a:t> loss function is proposed to reduce the importance of biased samples and retain their beneficial influence on </a:t>
            </a:r>
            <a:br/>
            <a:r>
              <a:t> answering questions. Experiments show that CCB outperforms the state-of-the-art methods in terms of accuracy on </a:t>
            </a:r>
            <a:br/>
            <a:r>
              <a:t> VQA-CP v2.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WeaQA: Weak Supervision via Captions for Visual Question Answering (2012.02356)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Pratyay Banerjee,Tejas Gokhale,Yezhou Yang,Chitta Baral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https://arxiv.org/pdf/2012.02356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Methodologies for training visual question answering (VQA) models assume the availability of datasets with </a:t>
            </a:r>
            <a:br/>
            <a:r>
              <a:t> human-annotated \textit{Image-Question-Answer} (I-Q-A) triplets. This has led to heavy reliance on datasets and </a:t>
            </a:r>
            <a:br/>
            <a:r>
              <a:t> a lack of generalization to new types of questions and scenes. Linguistic priors along with biases and errors due to </a:t>
            </a:r>
            <a:br/>
            <a:r>
              <a:t> annotator subjectivity have been shown to percolate into VQA models trained on such samples. We study whether models </a:t>
            </a:r>
            <a:br/>
            <a:r>
              <a:t> can be trained without any human-annotated Q-A pairs, but only with images and their associated textual </a:t>
            </a:r>
            <a:br/>
            <a:r>
              <a:t> descriptions or captions. We present a method to train models with synthetic Q-A pairs generated procedurally from </a:t>
            </a:r>
            <a:br/>
            <a:r>
              <a:t> captions. Additionally, we demonstrate the efficacy of spatial-pyramid image patches as a simple but effective </a:t>
            </a:r>
            <a:br/>
            <a:r>
              <a:t> alternative to dense and costly object bounding box annotations used in existing VQA models. Our experiments on </a:t>
            </a:r>
            <a:br/>
            <a:r>
              <a:t> three VQA benchmarks demonstrate the efficacy of this weakly-supervised approach, especially on the VQA-CP </a:t>
            </a:r>
            <a:br/>
            <a:r>
              <a:t> challenge, which tests performance under changing linguistic priors.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in Findings of ACL 2021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Point and Ask: Incorporating Pointing into Visual Question Answering (2011.13681)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Arjun Mani,Nobline Yoo,Will Hinthorn,Olga Russakovsky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https://arxiv.org/pdf/2011.13681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Question Answering (VQA) has become one of the key benchmarks of visual recognition progress. Multiple VQA </a:t>
            </a:r>
            <a:br/>
            <a:r>
              <a:t> extensions have been explored to better simulate real-world settings: different question formulations, changing </a:t>
            </a:r>
            <a:br/>
            <a:r>
              <a:t> training and test distributions, conversational consistency in dialogues, and explanation-based answering. In </a:t>
            </a:r>
            <a:br/>
            <a:r>
              <a:t> this work, we further expand this space by considering visual questions that include a spatial point of reference. </a:t>
            </a:r>
            <a:br/>
            <a:r>
              <a:t> Pointing is a nearly universal gesture among humans, and real-world VQA is likely to involve a gesture towards the </a:t>
            </a:r>
            <a:br/>
            <a:r>
              <a:t> target region.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Learning from Lexical Perturbations for Consistent Visual Question Answering (2011.13406)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Spencer Whitehead,Hui Wu,Yi Ren Fung,Heng Ji,Rogerio Feris,Kate Saenko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https://arxiv.org/pdf/2011.13406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Existing Visual Question Answering (VQA) models are often fragile and sensitive to input variations. In this paper, </a:t>
            </a:r>
            <a:br/>
            <a:r>
              <a:t> we propose a novel approach to address this issue based on modular networks, which creates two questions related by </a:t>
            </a:r>
            <a:br/>
            <a:r>
              <a:t> linguistic perturbations and regularizes the visual reasoning process between them to be consistent during </a:t>
            </a:r>
            <a:br/>
            <a:r>
              <a:t> training. We show that our framework markedly improves consistency and generalization ability, demonstrating the </a:t>
            </a:r>
            <a:br/>
            <a:r>
              <a:t> value of controlled linguistic perturbations as a useful and currently underutilized training and regularization </a:t>
            </a:r>
            <a:br/>
            <a:r>
              <a:t> tool for VQA models. We also present VQA Perturbed Pairings (VQA P2), a new, low-cost benchmark and augmentation </a:t>
            </a:r>
            <a:br/>
            <a:r>
              <a:t> pipeline to create controllable linguistic variations of VQA questions. Our benchmark uniquely draws from </a:t>
            </a:r>
            <a:br/>
            <a:r>
              <a:t> large-scale linguistic resources, avoiding human annotation effort while maintaining data quality compared to </a:t>
            </a:r>
            <a:br/>
            <a:r>
              <a:t> generative approaches. We benchmark existing VQA models using VQA P2 and provide robustness analysis on each type of </a:t>
            </a:r>
            <a:br/>
            <a:r>
              <a:t> linguistic variation.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14 pages, 8 figures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Thousand Words Are Worth More Than a Picture: Natural Language-Centric Outside-Knowledge Visual </a:t>
            </a:r>
            <a:br/>
            <a:r>
              <a:t> Question Answering (2201.05299)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Feng Gao,Qing Ping,Govind Thattai,Aishwarya Reganti,Ying Nian Wu,Prem Natarajan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https://arxiv.org/pdf/2201.05299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Outside-knowledge visual question answering (OK-VQA) requires the agent to comprehend the image, make use of </a:t>
            </a:r>
            <a:br/>
            <a:r>
              <a:t> relevant knowledge from the entire web, and digest all the information to answer the question. Most previous works </a:t>
            </a:r>
            <a:br/>
            <a:r>
              <a:t> address the problem by first fusing the image and question in the multi-modal space, which is inflexible for further </a:t>
            </a:r>
            <a:br/>
            <a:r>
              <a:t> fusion with a vast amount of external knowledge. In this paper, we call for a paradigm shift for the OK-VQA task, which </a:t>
            </a:r>
            <a:br/>
            <a:r>
              <a:t> transforms the image into plain text, so that we can enable knowledge passage retrieval, and generative </a:t>
            </a:r>
            <a:br/>
            <a:r>
              <a:t> question-answering in the natural language space. This paradigm takes advantage of the sheer volume of gigantic </a:t>
            </a:r>
            <a:br/>
            <a:r>
              <a:t> knowledge bases and the richness of pre-trained language models. A Transform-Retrieve-Generate framework (TRiG) </a:t>
            </a:r>
            <a:br/>
            <a:r>
              <a:t> framework is proposed, which can be plug-and-played with alternative image-to-text models and textual knowledge </a:t>
            </a:r>
            <a:br/>
            <a:r>
              <a:t> bases. Experimental results show that our TRiG framework outperforms all state-of-the-art supervised methods by </a:t>
            </a:r>
            <a:br/>
            <a:r>
              <a:t> at least 11.1% absolute margin.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Zero-Shot Visual Slot Filling as Question Answering (2011.12340)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Larry Heck,Simon Heck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https://arxiv.org/pdf/2011.12340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presents a new approach to visual zero-shot slot filling. The approach extends previous approaches by </a:t>
            </a:r>
            <a:br/>
            <a:r>
              <a:t> reformulating the slot filling task as Question Answering. Slot tags are converted to rich natural language </a:t>
            </a:r>
            <a:br/>
            <a:r>
              <a:t> questions that capture the semantics of visual information and lexical text on the GUI screen. These questions are </a:t>
            </a:r>
            <a:br/>
            <a:r>
              <a:t> paired with the user's utterance and slots are extracted from the utterance using a state-of-the-art ALBERT-based </a:t>
            </a:r>
            <a:br/>
            <a:r>
              <a:t> Question Answering system trained on the Stanford Question Answering dataset (SQuaD2). An approach to further </a:t>
            </a:r>
            <a:br/>
            <a:r>
              <a:t> refine the model with multi-task training is presented. The multi-task approach facilitates the incorporation of a </a:t>
            </a:r>
            <a:br/>
            <a:r>
              <a:t> large number of successive refinements and transfer learning across similar tasks. A new Visual Slot dataset and a </a:t>
            </a:r>
            <a:br/>
            <a:r>
              <a:t> visual extension of the popular ATIS dataset is introduced to support research and experimentation on visual slot </a:t>
            </a:r>
            <a:br/>
            <a:r>
              <a:t> filling. Results show F1 scores between 0.52 and 0.60 on the Visual Slot and ATIS datasets with no training data </a:t>
            </a:r>
            <a:br/>
            <a:r>
              <a:t> (zero-shot).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5 pages, 6 figures, 4 tables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LRTA: A Transparent Neural-Symbolic Reasoning Framework with Modular Supervision for Visual Question </a:t>
            </a:r>
            <a:br/>
            <a:r>
              <a:t> Answering (2011.10731)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Weixin Liang,Feiyang Niu,Aishwarya Reganti,Govind Thattai,Gokhan Tur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https://arxiv.org/pdf/2011.10731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predominant approach to visual question answering (VQA) relies on encoding the image and question with a </a:t>
            </a:r>
            <a:br/>
            <a:r>
              <a:t> "black-box" neural encoder and decoding a single token as the answer like "yes" or "no". Despite this approach's </a:t>
            </a:r>
            <a:br/>
            <a:r>
              <a:t> strong quantitative results, it struggles to come up with intuitive, human-readable forms of justification for the </a:t>
            </a:r>
            <a:br/>
            <a:r>
              <a:t> prediction process. To address this insufficiency, we reformulate VQA as a full answer generation task, which </a:t>
            </a:r>
            <a:br/>
            <a:r>
              <a:t> requires the model to justify its predictions in natural language. We propose LRTA [Look, Read, Think, Answer], a </a:t>
            </a:r>
            <a:br/>
            <a:r>
              <a:t> transparent neural-symbolic reasoning framework for visual question answering that solves the problem </a:t>
            </a:r>
            <a:br/>
            <a:r>
              <a:t> step-by-step like humans and provides human-readable form of justification at each step. Specifically, LRTA </a:t>
            </a:r>
            <a:br/>
            <a:r>
              <a:t> learns to first convert an image into a scene graph and parse a question into multiple reasoning instructions. It then </a:t>
            </a:r>
            <a:br/>
            <a:r>
              <a:t> executes the reasoning instructions one at a time by traversing the scene graph using a recurrent neural-symbolic </a:t>
            </a:r>
            <a:br/>
            <a:r>
              <a:t> execution module. Finally, it generates a full answer to the given question with natural language justifications. </a:t>
            </a:r>
            <a:br/>
            <a:r>
              <a:t> Our experiments on GQA dataset show that LRTA outperforms the state-of-the-art model by a large margin (43.1% v.s. </a:t>
            </a:r>
            <a:br/>
            <a:r>
              <a:t> 28.0%) on the full answer generation task. We also create a perturbed GQA test set by removing linguistic cues </a:t>
            </a:r>
            <a:br/>
            <a:r>
              <a:t> (attributes and relations) in the questions for analyzing whether a model is having a smart guess with superficial </a:t>
            </a:r>
            <a:br/>
            <a:r>
              <a:t> data correlations. We show that LRTA makes a step towards truly understanding the question while the </a:t>
            </a:r>
            <a:br/>
            <a:r>
              <a:t> state-of-the-art model tends to learn superficial correlations from the training data.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NeurIPS KR2ML 2020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Logically Consistent Loss for Visual Question Answering (2011.10094)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Anh-Cat Le-Ngo,Truyen Tran,Santu Rana,Sunil Gupta,Svetha Venkatesh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https://arxiv.org/pdf/2011.10094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Given an image, a back-ground knowledge, and a set of questions about an object, human learners answer the questions </a:t>
            </a:r>
            <a:br/>
            <a:r>
              <a:t> very consistently regardless of question forms and semantic tasks. The current advancement in neural-network </a:t>
            </a:r>
            <a:br/>
            <a:r>
              <a:t> based Visual Question Answering (VQA), despite their impressive performance, cannot ensure such consistency due </a:t>
            </a:r>
            <a:br/>
            <a:r>
              <a:t> to identically distribution (i.i.d.) assumption. We propose a new model-agnostic logic constraint to tackle this </a:t>
            </a:r>
            <a:br/>
            <a:r>
              <a:t> issue by formulating a logically consistent loss in the multi-task learning framework as well as a data organisation </a:t>
            </a:r>
            <a:br/>
            <a:r>
              <a:t> called family-batch and hybrid-batch. To demonstrate usefulness of this proposal, we train and evaluate MAC-net </a:t>
            </a:r>
            <a:br/>
            <a:r>
              <a:t> based VQA machines with and without the proposed logically consistent loss and the proposed data organization. The </a:t>
            </a:r>
            <a:br/>
            <a:r>
              <a:t> experiments confirm that the proposed loss formulae and introduction of hybrid-batch leads to more consistency as </a:t>
            </a:r>
            <a:br/>
            <a:r>
              <a:t> well as better performance. Though the proposed approach is tested with MAC-net, it can be utilised in any other QA </a:t>
            </a:r>
            <a:br/>
            <a:r>
              <a:t> methods whenever the logical consistency between answers exist.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10 pages, 6 figure, 9 tables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Improved Attention for Visual Question Answering (2011.02164)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Tanzila Rahman,Shih-Han Chou,Leonid Sigal,Giuseppe Carenini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https://arxiv.org/pdf/2011.02164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consider the problem of Visual Question Answering (VQA). Given an image and a free-form, open-ended, question, </a:t>
            </a:r>
            <a:br/>
            <a:r>
              <a:t> expressed in natural language, the goal of VQA system is to provide accurate answer to this question with respect to </a:t>
            </a:r>
            <a:br/>
            <a:r>
              <a:t> the image. The task is challenging because it requires simultaneous and intricate understanding of both visual and </a:t>
            </a:r>
            <a:br/>
            <a:r>
              <a:t> textual information. Attention, which captures intra- and inter-modal dependencies, has emerged as perhaps the </a:t>
            </a:r>
            <a:br/>
            <a:r>
              <a:t> most widely used mechanism for addressing these challenges. In this paper, we propose an improved attention-based </a:t>
            </a:r>
            <a:br/>
            <a:r>
              <a:t> architecture to solve VQA. We incorporate an Attention on Attention (AoA) module within encoder-decoder </a:t>
            </a:r>
            <a:br/>
            <a:r>
              <a:t> framework, which is able to determine the relation between attention results and queries. Attention module </a:t>
            </a:r>
            <a:br/>
            <a:r>
              <a:t> generates weighted average for each query. On the other hand, AoA module first generates an information vector and an </a:t>
            </a:r>
            <a:br/>
            <a:r>
              <a:t> attention gate using attention results and current context; and then adds another attention to generate final </a:t>
            </a:r>
            <a:br/>
            <a:r>
              <a:t> attended information by multiplying the two. We also propose multimodal fusion module to combine both visual and </a:t>
            </a:r>
            <a:br/>
            <a:r>
              <a:t> textual information. The goal of this fusion module is to dynamically decide how much information should be </a:t>
            </a:r>
            <a:br/>
            <a:r>
              <a:t> considered from each modality. Extensive experiments on VQA-v2 benchmark dataset show that our method achieves the </a:t>
            </a:r>
            <a:br/>
            <a:r>
              <a:t> state-of-the-art performance.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8 pages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Leveraging Visual Question Answering to Improve Text-to-Image Synthesis (2010.14953)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Stanislav Frolov,Shailza Jolly,Jörn Hees,Andreas Dengel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https://arxiv.org/pdf/2010.14953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Generating images from textual descriptions has recently attracted a lot of interest. While current models can </a:t>
            </a:r>
            <a:br/>
            <a:r>
              <a:t> generate photo-realistic images of individual objects such as birds and human faces, synthesising images with </a:t>
            </a:r>
            <a:br/>
            <a:r>
              <a:t> multiple objects is still very difficult. In this paper, we propose an effective way to combine Text-to-Image (T2I) </a:t>
            </a:r>
            <a:br/>
            <a:r>
              <a:t> synthesis with Visual Question Answering (VQA) to improve the image quality and image-text alignment of generated </a:t>
            </a:r>
            <a:br/>
            <a:r>
              <a:t> images by leveraging the VQA 2.0 dataset. We create additional training samples by concatenating question and </a:t>
            </a:r>
            <a:br/>
            <a:r>
              <a:t> answer (QA) pairs and employ a standard VQA model to provide the T2I model with an auxiliary learning signal. We </a:t>
            </a:r>
            <a:br/>
            <a:r>
              <a:t> encourage images generated from QA pairs to look realistic and additionally minimize an external VQA loss. Our </a:t>
            </a:r>
            <a:br/>
            <a:r>
              <a:t> method lowers the FID from 27.84 to 25.38 and increases the R-prec. from 83.82% to 84.79% when compared to the </a:t>
            </a:r>
            <a:br/>
            <a:r>
              <a:t> baseline, which indicates that T2I synthesis can successfully be improved using a standard VQA model.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the LANTERN workshop at COLING 2020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MMFT-BERT: Multimodal Fusion Transformer with BERT Encodings for Visual Question Answering (2010.14095)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Aisha Urooj Khan,Amir Mazaheri,Niels da Vitoria Lobo,Mubarak Shah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https://arxiv.org/pdf/2010.14095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MMFT-BERT(MultiModal Fusion Transformer with BERT encodings), to solve Visual Question Answering </a:t>
            </a:r>
            <a:br/>
            <a:r>
              <a:t> (VQA) ensuring individual and combined processing of multiple input modalities. Our approach benefits from </a:t>
            </a:r>
            <a:br/>
            <a:r>
              <a:t> processing multimodal data (video and text) adopting the BERT encodings individually and using a novel </a:t>
            </a:r>
            <a:br/>
            <a:r>
              <a:t> transformer-based fusion method to fuse them together. Our method decomposes the different sources of modalities, </a:t>
            </a:r>
            <a:br/>
            <a:r>
              <a:t> into different BERT instances with similar architectures, but variable weights. This achieves SOTA results on the </a:t>
            </a:r>
            <a:br/>
            <a:r>
              <a:t> TVQA dataset. Additionally, we provide TVQA-Visual, an isolated diagnostic subset of TVQA, which strictly </a:t>
            </a:r>
            <a:br/>
            <a:r>
              <a:t> requires the knowledge of visual (V) modality based on a human annotator's judgment. This set of questions helps us to </a:t>
            </a:r>
            <a:br/>
            <a:r>
              <a:t> study the model's behavior and the challenges TVQA poses to prevent the achievement of super human performance. </a:t>
            </a:r>
            <a:br/>
            <a:r>
              <a:t> Extensive experiments show the effectiveness and superiority of our method.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at Findings of EMNLP 2020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RUArt: A Novel Text-Centered Solution for Text-Based Visual Question Answering (2010.12917)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Zan-Xia Jin,Heran Wu,Chun Yang,Fang Zhou,Jingyan Qin,Lei Xiao,Xu-Cheng Yin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https://arxiv.org/pdf/2010.12917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Text-based visual question answering (VQA) requires to read and understand text in an image to correctly answer a </a:t>
            </a:r>
            <a:br/>
            <a:r>
              <a:t> given question. However, most current methods simply add optical character recognition (OCR) tokens extracted </a:t>
            </a:r>
            <a:br/>
            <a:r>
              <a:t> from the image into the VQA model without considering contextual information of OCR tokens and mining the </a:t>
            </a:r>
            <a:br/>
            <a:r>
              <a:t> relationships between OCR tokens and scene objects. In this paper, we propose a novel text-centered method called </a:t>
            </a:r>
            <a:br/>
            <a:r>
              <a:t> RUArt (Reading, Understanding and Answering the Related Text) for text-based VQA. Taking an image and a question as </a:t>
            </a:r>
            <a:br/>
            <a:r>
              <a:t> input, RUArt first reads the image and obtains text and scene objects. Then, it understands the question, OCRed text </a:t>
            </a:r>
            <a:br/>
            <a:r>
              <a:t> and objects in the context of the scene, and further mines the relationships among them. Finally, it answers the </a:t>
            </a:r>
            <a:br/>
            <a:r>
              <a:t> related text for the given question through text semantic matching and reasoning. We evaluate our RUArt on two </a:t>
            </a:r>
            <a:br/>
            <a:r>
              <a:t> text-based VQA benchmarks (ST-VQA and TextVQA) and conduct extensive ablation studies for exploring the reasons </a:t>
            </a:r>
            <a:br/>
            <a:r>
              <a:t> behind RUArt's effectiveness. Experimental results demonstrate that our method can effectively explore the </a:t>
            </a:r>
            <a:br/>
            <a:r>
              <a:t> contextual information of the text and mine the stable relationships between the text and objects.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Beyond VQA: Generating Multi-word Answer and Rationale to Visual Questions (2010.12852)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Radhika Dua,Sai Srinivas Kancheti,Vineeth N Balasubramanian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https://arxiv.org/pdf/2010.12852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Question Answering is a multi-modal task that aims to measure high-level visual understanding. </a:t>
            </a:r>
            <a:br/>
            <a:r>
              <a:t> Contemporary VQA models are restrictive in the sense that answers are obtained via classification over a limited </a:t>
            </a:r>
            <a:br/>
            <a:r>
              <a:t> vocabulary (in the case of open-ended VQA), or via classification over a set of multiple-choice-type answers. In </a:t>
            </a:r>
            <a:br/>
            <a:r>
              <a:t> this work, we present a completely generative formulation where a multi-word answer is generated for a visual query. </a:t>
            </a:r>
            <a:br/>
            <a:r>
              <a:t> To take this a step forward, we introduce a new task: ViQAR (Visual Question Answering and Reasoning), wherein a model </a:t>
            </a:r>
            <a:br/>
            <a:r>
              <a:t> must generate the complete answer and a rationale that seeks to justify the generated answer. We propose an </a:t>
            </a:r>
            <a:br/>
            <a:r>
              <a:t> end-to-end architecture to solve this task and describe how to evaluate it. We show that our model generates strong </a:t>
            </a:r>
            <a:br/>
            <a:r>
              <a:t> answers and rationales through qualitative and quantitative evaluation, as well as through a human Turing Test.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MULA Workshop, CVPR 2021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Pathological Visual Question Answering (2010.12435)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Xuehai He,Zhuo Cai,Wenlan Wei,Yichen Zhang,Luntian Mou,Eric Xing,Pengtao Xie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https://arxiv.org/pdf/2010.12435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Is it possible to develop an "AI Pathologist" to pass the board-certified examination of the American Board of </a:t>
            </a:r>
            <a:br/>
            <a:r>
              <a:t> Pathology (ABP)? To build such a system, three challenges need to be addressed. First, we need to create a visual </a:t>
            </a:r>
            <a:br/>
            <a:r>
              <a:t> question answering (VQA) dataset where the AI agent is presented with a pathology image together with a question and </a:t>
            </a:r>
            <a:br/>
            <a:r>
              <a:t> is asked to give the correct answer. Due to privacy concerns, pathology images are usually not publicly available. </a:t>
            </a:r>
            <a:br/>
            <a:r>
              <a:t> Besides, only well-trained pathologists can understand pathology images, but they barely have time to help create </a:t>
            </a:r>
            <a:br/>
            <a:r>
              <a:t> datasets for AI research. The second challenge is: since it is difficult to hire highly experienced pathologists to </a:t>
            </a:r>
            <a:br/>
            <a:r>
              <a:t> create pathology visual questions and answers, the resulting pathology VQA dataset may contain errors. Training </a:t>
            </a:r>
            <a:br/>
            <a:r>
              <a:t> pathology VQA models using these noisy or even erroneous data will lead to problematic models that cannot generalize </a:t>
            </a:r>
            <a:br/>
            <a:r>
              <a:t> well on unseen images. The third challenge is: the medical concepts and knowledge covered in pathology </a:t>
            </a:r>
            <a:br/>
            <a:r>
              <a:t> question-answer (QA) pairs are very diverse while the number of QA pairs available for modeling training is limited. </a:t>
            </a:r>
            <a:br/>
            <a:r>
              <a:t> How to learn effective representations of diverse medical concepts based on limited data is technically demanding. </a:t>
            </a:r>
            <a:br/>
            <a:r>
              <a:t> In this paper, we aim to address these three challenges. To our best knowledge, our work represents the first one </a:t>
            </a:r>
            <a:br/>
            <a:r>
              <a:t> addressing the pathology VQA problem. To deal with the issue that a publicly available pathology VQA dataset is </a:t>
            </a:r>
            <a:br/>
            <a:r>
              <a:t> lacking, we create PathVQA dataset. To address the second challenge, we propose a learning-by-ignoring approach. </a:t>
            </a:r>
            <a:br/>
            <a:r>
              <a:t> To address the third challenge, we propose to use cross-modal self-supervised learning. We perform experiments on </a:t>
            </a:r>
            <a:br/>
            <a:r>
              <a:t> our created PathVQA dataset and the results demonstrate the effectiveness of our proposed learning-by-ignoring </a:t>
            </a:r>
            <a:br/>
            <a:r>
              <a:t> method and cross-modal self-supervised learning methods.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arXiv admin note: text overlap with arXiv:2003.10286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Characterizing Datasets for Social Visual Question Answering, and the New TinySocial Dataset (2010.11997)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Zhanwen Chen,Shiyao Li,Roxanne Rashedi,Xiaoman Zi,Morgan Elrod-Erickson,Bryan Hollis,Angela Maliakal,Xinyu Shen,Simeng Zhao,Maithilee Kunda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https://arxiv.org/pdf/2010.11997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Modern social intelligence includes the ability to watch videos and answer questions about social and </a:t>
            </a:r>
            <a:br/>
            <a:r>
              <a:t> theory-of-mind-related content, e.g., for a scene in Harry Potter, "Is the father really upset about the boys flying </a:t>
            </a:r>
            <a:br/>
            <a:r>
              <a:t> the car?" Social visual question answering (social VQA) is emerging as a valuable methodology for studying social </a:t>
            </a:r>
            <a:br/>
            <a:r>
              <a:t> reasoning in both humans (e.g., children with autism) and AI agents. However, this problem space spans enormous </a:t>
            </a:r>
            <a:br/>
            <a:r>
              <a:t> variations in both videos and questions. We discuss methods for creating and characterizing social VQA datasets, </a:t>
            </a:r>
            <a:br/>
            <a:r>
              <a:t> including 1) crowdsourcing versus in-house authoring, including sample comparisons of two new datasets that we </a:t>
            </a:r>
            <a:br/>
            <a:r>
              <a:t> created (TinySocial-Crowd and TinySocial-InHouse) and the previously existing Social-IQ dataset; 2) a new rubric </a:t>
            </a:r>
            <a:br/>
            <a:r>
              <a:t> for characterizing the difficulty and content of a given video; and 3) a new rubric for characterizing question </a:t>
            </a:r>
            <a:br/>
            <a:r>
              <a:t> types. We close by describing how having well-characterized social VQA datasets will enhance the explainability of </a:t>
            </a:r>
            <a:br/>
            <a:r>
              <a:t> AI agents and can also inform assessments and educational interventions for people.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To appear in the Joint IEEE International Conference on Development and Learning and on Epigenetic Robotics (ICDL), 2020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 the Efficacy of Co-Attention Transformer Layers in Visual Question Answering (2201.03965)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Ankur Sikarwar,Gabriel Kreiman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https://arxiv.org/pdf/2201.03965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recent years, multi-modal transformers have shown significant progress in Vision-Language tasks, such as </a:t>
            </a:r>
            <a:br/>
            <a:r>
              <a:t> Visual Question Answering (VQA), outperforming previous architectures by a considerable margin. This </a:t>
            </a:r>
            <a:br/>
            <a:r>
              <a:t> improvement in VQA is often attributed to the rich interactions between vision and language streams. In this work, we </a:t>
            </a:r>
            <a:br/>
            <a:r>
              <a:t> investigate the efficacy of co-attention transformer layers in helping the network focus on relevant regions while </a:t>
            </a:r>
            <a:br/>
            <a:r>
              <a:t> answering the question. We generate visual attention maps using the question-conditioned image attention scores </a:t>
            </a:r>
            <a:br/>
            <a:r>
              <a:t> in these co-attention layers. We evaluate the effect of the following critical components on visual attention of a </a:t>
            </a:r>
            <a:br/>
            <a:r>
              <a:t> state-of-the-art VQA model: (i) number of object region proposals, (ii) question part of speech (POS) tags, (iii) </a:t>
            </a:r>
            <a:br/>
            <a:r>
              <a:t> question semantics, (iv) number of co-attention layers, and (v) answer accuracy. We compare the neural network </a:t>
            </a:r>
            <a:br/>
            <a:r>
              <a:t> attention maps against human attention maps both qualitatively and quantitatively. Our findings indicate that </a:t>
            </a:r>
            <a:br/>
            <a:r>
              <a:t> co-attention transformer modules are crucial in attending to relevant regions of the image given a question. </a:t>
            </a:r>
            <a:br/>
            <a:r>
              <a:t> Importantly, we observe that the semantic meaning of the question is not what drives visual attention, but specific </a:t>
            </a:r>
            <a:br/>
            <a:r>
              <a:t> keywords in the question do. Our work sheds light on the function and interpretation of co-attention transformer </a:t>
            </a:r>
            <a:br/>
            <a:r>
              <a:t> layers, highlights gaps in current networks, and can guide the development of future VQA models and networks that </a:t>
            </a:r>
            <a:br/>
            <a:r>
              <a:t> simultaneously process visual and language streams.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Answer-checking in Context: A Multi-modal FullyAttention Network for Visual Question Answering (2010.08708)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Hantao Huang,Tao Han,Wei Han,Deep Yap,Cheng-Ming Chiang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https://arxiv.org/pdf/2010.08708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Question Answering (VQA) is challenging due to the complex cross-modal relations. It has received extensive </a:t>
            </a:r>
            <a:br/>
            <a:r>
              <a:t> attention from the research community. From the human perspective, to answer a visual question, one needs to read the </a:t>
            </a:r>
            <a:br/>
            <a:r>
              <a:t> question and then refer to the image to generate an answer. This answer will then be checked against the question and </a:t>
            </a:r>
            <a:br/>
            <a:r>
              <a:t> image again for the final confirmation. In this paper, we mimic this process and propose a fully attention based VQA </a:t>
            </a:r>
            <a:br/>
            <a:r>
              <a:t> architecture. Moreover, an answer-checking module is proposed to perform a unified attention on the jointly </a:t>
            </a:r>
            <a:br/>
            <a:r>
              <a:t> answer, question and image representation to update the answer. This mimics the human answer checking process to </a:t>
            </a:r>
            <a:br/>
            <a:r>
              <a:t> consider the answer in the context. With answer-checking modules and transferred BERT layers, our model achieves </a:t>
            </a:r>
            <a:br/>
            <a:r>
              <a:t> the state-of-the-art accuracy 71.57\% using fewer parameters on VQA-v2.0 test-standard split.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in ICPR2020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Interpretable Neural Computation for Real-World Compositional Visual Question Answering (2010.04913)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Ruixue Tang,Chao 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https://arxiv.org/pdf/2010.04913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There are two main lines of research on visual question answering (VQA): compositional model with explicit </a:t>
            </a:r>
            <a:br/>
            <a:r>
              <a:t> multi-hop reasoning, and monolithic network with implicit reasoning in the latent feature space. The former excels </a:t>
            </a:r>
            <a:br/>
            <a:r>
              <a:t> in interpretability and compositionality but fails on real-world images, while the latter usually achieves better </a:t>
            </a:r>
            <a:br/>
            <a:r>
              <a:t> performance due to model flexibility and parameter efficiency. We aim to combine the two to build an interpretable </a:t>
            </a:r>
            <a:br/>
            <a:r>
              <a:t> framework for real-world compositional VQA. In our framework, images and questions are disentangled into scene </a:t>
            </a:r>
            <a:br/>
            <a:r>
              <a:t> graphs and programs, and a symbolic program executor runs on them with full transparency to select the attention </a:t>
            </a:r>
            <a:br/>
            <a:r>
              <a:t> regions, which are then iteratively passed to a visual-linguistic pre-trained encoder to predict answers. </a:t>
            </a:r>
            <a:br/>
            <a:r>
              <a:t> Experiments conducted on the GQA benchmark demonstrate that our framework outperforms the compositional prior </a:t>
            </a:r>
            <a:br/>
            <a:r>
              <a:t> arts and achieves competitive accuracy among monolithic ones. With respect to the validity, plausibility and </a:t>
            </a:r>
            <a:br/>
            <a:r>
              <a:t> distribution metrics, our framework surpasses others by a considerable margin.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PRCV 2020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Vision Skills Needed to Answer Visual Questions (2010.03160)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Xiaoyu Zeng,Yanan Wang,Tai-Yin Chiu,Nilavra Bhattacharya,Danna Gurari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https://arxiv.org/pdf/2010.03160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task of answering questions about images has garnered attention as a practical service for assisting </a:t>
            </a:r>
            <a:br/>
            <a:r>
              <a:t> populations with visual impairments as well as a visual Turing test for the artificial intelligence community. Our </a:t>
            </a:r>
            <a:br/>
            <a:r>
              <a:t> first aim is to identify the common vision skills needed for both scenarios. To do so, we analyze the need for four </a:t>
            </a:r>
            <a:br/>
            <a:r>
              <a:t> vision skills---object recognition, text recognition, color recognition, and counting---on over 27,000 visual </a:t>
            </a:r>
            <a:br/>
            <a:r>
              <a:t> questions from two datasets representing both scenarios. We next quantify the difficulty of these skills for both </a:t>
            </a:r>
            <a:br/>
            <a:r>
              <a:t> humans and computers on both datasets. Finally, we propose a novel task of predicting what vision skills are needed to </a:t>
            </a:r>
            <a:br/>
            <a:r>
              <a:t> answer a question about an image. Our results reveal (mis)matches between aims of real users of such services and the </a:t>
            </a:r>
            <a:br/>
            <a:r>
              <a:t> focus of the AI community. We conclude with a discussion about future directions for addressing the visual question </a:t>
            </a:r>
            <a:br/>
            <a:r>
              <a:t> answering task.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To be published on Proceedings of the ACM on Human-Computer Interaction, Vol. 4, No. CSCW2, Article 149. Publication date: October 2020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Finding the Evidence: Localization-aware Answer Prediction for Text Visual Question Answering (2010.02582)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Wei Han,Hantao Huang,Tao 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https://arxiv.org/pdf/2010.02582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Image text carries essential information to understand the scene and perform reasoning. Text-based visual </a:t>
            </a:r>
            <a:br/>
            <a:r>
              <a:t> question answering (text VQA) task focuses on visual questions that require reading text in images. Existing text </a:t>
            </a:r>
            <a:br/>
            <a:r>
              <a:t> VQA systems generate an answer by selecting from optical character recognition (OCR) texts or a fixed vocabulary. </a:t>
            </a:r>
            <a:br/>
            <a:r>
              <a:t> Positional information of text is underused and there is a lack of evidence for the generated answer. As such, this </a:t>
            </a:r>
            <a:br/>
            <a:r>
              <a:t> paper proposes a localization-aware answer prediction network (LaAP-Net) to address this challenge. Our LaAP-Net </a:t>
            </a:r>
            <a:br/>
            <a:r>
              <a:t> not only generates the answer to the question but also predicts a bounding box as evidence of the generated answer. </a:t>
            </a:r>
            <a:br/>
            <a:r>
              <a:t> Moreover, a context-enriched OCR representation (COR) for multimodal fusion is proposed to facilitate the </a:t>
            </a:r>
            <a:br/>
            <a:r>
              <a:t> localization task. Our proposed LaAP-Net outperforms existing approaches on three benchmark datasets for the text </a:t>
            </a:r>
            <a:br/>
            <a:r>
              <a:t> VQA task by a noticeable margin.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in COLING2020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Attention Guided Semantic Relationship Parsing for Visual Question Answering (2010.01725)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Moshiur Farazi,Salman Khan,Nick Barnes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https://arxiv.org/pdf/2010.01725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Humans explain inter-object relationships with semantic labels that demonstrate a high-level understanding </a:t>
            </a:r>
            <a:br/>
            <a:r>
              <a:t> required to perform complex Vision-Language tasks such as Visual Question Answering (VQA). However, existing VQA </a:t>
            </a:r>
            <a:br/>
            <a:r>
              <a:t> models represent relationships as a combination of object-level visual features which constrain a model to express </a:t>
            </a:r>
            <a:br/>
            <a:r>
              <a:t> interactions between objects in a single domain, while the model is trying to solve a multi-modal task. In this paper, </a:t>
            </a:r>
            <a:br/>
            <a:r>
              <a:t> we propose a general purpose semantic relationship parser which generates a semantic feature vector for each </a:t>
            </a:r>
            <a:br/>
            <a:r>
              <a:t> subject-predicate-object triplet in an image, and a Mutual and Self Attention (MSA) mechanism that learns to </a:t>
            </a:r>
            <a:br/>
            <a:r>
              <a:t> identify relationship triplets that are important to answer the given question. To motivate the significance of </a:t>
            </a:r>
            <a:br/>
            <a:r>
              <a:t> semantic relationships, we show an oracle setting with ground-truth relationship triplets, where our model </a:t>
            </a:r>
            <a:br/>
            <a:r>
              <a:t> achieves a ~25% accuracy gain over the closest state-of-the-art model on the challenging GQA dataset. Further, with </a:t>
            </a:r>
            <a:br/>
            <a:r>
              <a:t> our semantic parser, we show that our model outperforms other comparable approaches on VQA and GQA datasets.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Hierarchical Deep Multi-modal Network for Medical Visual Question Answering (2009.12770)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Deepak Gupta,Swati Suman,Asif Ekbal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https://arxiv.org/pdf/2009.12770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Question Answering in Medical domain (VQA-Med) plays an important role in providing medical assistance to </a:t>
            </a:r>
            <a:br/>
            <a:r>
              <a:t> the end-users. These users are expected to raise either a straightforward question with a Yes/No answer or a </a:t>
            </a:r>
            <a:br/>
            <a:r>
              <a:t> challenging question that requires a detailed and descriptive answer. The existing techniques in VQA-Med fail to </a:t>
            </a:r>
            <a:br/>
            <a:r>
              <a:t> distinguish between the different question types sometimes complicates the simpler problems, or over-simplifies </a:t>
            </a:r>
            <a:br/>
            <a:r>
              <a:t> the complicated ones. It is certainly true that for different question types, several distinct systems can lead to </a:t>
            </a:r>
            <a:br/>
            <a:r>
              <a:t> confusion and discomfort for the end-users. To address this issue, we propose a hierarchical deep multi-modal </a:t>
            </a:r>
            <a:br/>
            <a:r>
              <a:t> network that analyzes and classifies end-user questions/queries and then incorporates a query-specific approach </a:t>
            </a:r>
            <a:br/>
            <a:r>
              <a:t> for answer prediction. We refer our proposed approach as Hierarchical Question Segregation based Visual Question </a:t>
            </a:r>
            <a:br/>
            <a:r>
              <a:t> Answering, in short HQS-VQA. Our contributions are three-fold, viz. firstly, we propose a question segregation </a:t>
            </a:r>
            <a:br/>
            <a:r>
              <a:t> (QS) technique for VQAMed; secondly, we integrate the QS model to the hierarchical deep multi-modal neural network </a:t>
            </a:r>
            <a:br/>
            <a:r>
              <a:t> to generate proper answers to the queries related to medical images; and thirdly, we study the impact of QS in </a:t>
            </a:r>
            <a:br/>
            <a:r>
              <a:t> Medical-VQA by comparing the performance of the proposed model with QS and a model without QS. We evaluate the </a:t>
            </a:r>
            <a:br/>
            <a:r>
              <a:t> performance of our proposed model on two benchmark datasets, viz. RAD and CLEF18. Experimental results show that our </a:t>
            </a:r>
            <a:br/>
            <a:r>
              <a:t> proposed HQS-VQA technique outperforms the baseline models with significant margins. We also conduct a detailed </a:t>
            </a:r>
            <a:br/>
            <a:r>
              <a:t> quantitative and qualitative analysis of the obtained results and discover potential causes of errors and their </a:t>
            </a:r>
            <a:br/>
            <a:r>
              <a:t> solutions.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for publication at Expert Systems with Applications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Multiple interaction learning with question-type prior knowledge for constraining answer search </a:t>
            </a:r>
            <a:br/>
            <a:r>
              <a:t> space in visual question answering (2009.11118)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Tuong Do,Binh X. Nguyen,Huy Tran,Erman Tjiputra,Quang D. Tran,Thanh-Toan 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https://arxiv.org/pdf/2009.11118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Different approaches have been proposed to Visual Question Answering (VQA). However, few works are aware of the </a:t>
            </a:r>
            <a:br/>
            <a:r>
              <a:t> behaviors of varying joint modality methods over question type prior knowledge extracted from data in constraining </a:t>
            </a:r>
            <a:br/>
            <a:r>
              <a:t> answer search space, of which information gives a reliable cue to reason about answers for questions asked in input </a:t>
            </a:r>
            <a:br/>
            <a:r>
              <a:t> images. In this paper, we propose a novel VQA model that utilizes the question-type prior information to improve VQA </a:t>
            </a:r>
            <a:br/>
            <a:r>
              <a:t> by leveraging the multiple interactions between different joint modality methods based on their behaviors in </a:t>
            </a:r>
            <a:br/>
            <a:r>
              <a:t> answering questions from different types. The solid experiments on two benchmark datasets, i.e., VQA 2.0 and TDIUC, </a:t>
            </a:r>
            <a:br/>
            <a:r>
              <a:t> indicate that the proposed method yields the best performance with the most competitive approaches.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in ECCV Workshop 2020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Regularizing Attention Networks for Anomaly Detection in Visual Question Answering (2009.10054)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Doyup Lee,Yeongjae Cheon,Wook-Shin 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https://arxiv.org/pdf/2009.10054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For stability and reliability of real-world applications, the robustness of DNNs in unimodal tasks has been </a:t>
            </a:r>
            <a:br/>
            <a:r>
              <a:t> evaluated. However, few studies consider abnormal situations that a visual question answering (VQA) model might </a:t>
            </a:r>
            <a:br/>
            <a:r>
              <a:t> encounter at test time after deployment in the real-world. In this study, we evaluate the robustness of </a:t>
            </a:r>
            <a:br/>
            <a:r>
              <a:t> state-of-the-art VQA models to five different anomalies, including worst-case scenarios, the most frequent </a:t>
            </a:r>
            <a:br/>
            <a:r>
              <a:t> scenarios, and the current limitation of VQA models. Different from the results in unimodal tasks, the maximum </a:t>
            </a:r>
            <a:br/>
            <a:r>
              <a:t> confidence of answers in VQA models cannot detect anomalous inputs, and post-training of the outputs, such as </a:t>
            </a:r>
            <a:br/>
            <a:r>
              <a:t> outlier exposure, is ineffective for VQA models. Thus, we propose an attention-based method, which uses confidence </a:t>
            </a:r>
            <a:br/>
            <a:r>
              <a:t> of reasoning between input images and questions and shows much more promising results than the previous methods in </a:t>
            </a:r>
            <a:br/>
            <a:r>
              <a:t> unimodal tasks. In addition, we show that a maximum entropy regularization of attention networks can significantly </a:t>
            </a:r>
            <a:br/>
            <a:r>
              <a:t> improve the attention-based anomaly detection of the VQA models. Thanks to the simplicity, attention-based </a:t>
            </a:r>
            <a:br/>
            <a:r>
              <a:t> anomaly detection and the regularization are model-agnostic methods, which can be used for various cross-modal </a:t>
            </a:r>
            <a:br/>
            <a:r>
              <a:t> attentions in the state-of-the-art VQA models. The results imply that cross-modal attention in VQA is important to </a:t>
            </a:r>
            <a:br/>
            <a:r>
              <a:t> improve not only VQA accuracy, but also the robustness to various anomalies.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16 pages, 7 figures, Accepted to AAAI-21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MUTANT: A Training Paradigm for Out-of-Distribution Generalization in Visual Question Answering (2009.08566)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Tejas Gokhale,Pratyay Banerjee,Chitta Baral,Yezhou Yang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https://arxiv.org/pdf/2009.08566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While progress has been made on the visual question answering leaderboards, models often utilize spurious </a:t>
            </a:r>
            <a:br/>
            <a:r>
              <a:t> correlations and priors in datasets under the i.i.d. setting. As such, evaluation on out-of-distribution (OOD) </a:t>
            </a:r>
            <a:br/>
            <a:r>
              <a:t> test samples has emerged as a proxy for generalization. In this paper, we present MUTANT, a training paradigm that </a:t>
            </a:r>
            <a:br/>
            <a:r>
              <a:t> exposes the model to perceptually similar, yet semantically distinct mutations of the input, to improve OOD </a:t>
            </a:r>
            <a:br/>
            <a:r>
              <a:t> generalization, such as the VQA-CP challenge. Under this paradigm, models utilize a consistency-constrained </a:t>
            </a:r>
            <a:br/>
            <a:r>
              <a:t> training objective to understand the effect of semantic changes in input (question-image pair) on the output </a:t>
            </a:r>
            <a:br/>
            <a:r>
              <a:t> (answer). Unlike existing methods on VQA-CP, MUTANT does not rely on the knowledge about the nature of train and test </a:t>
            </a:r>
            <a:br/>
            <a:r>
              <a:t> answer distributions. MUTANT establishes a new state-of-the-art accuracy on VQA-CP with a 10.57% improvement. Our </a:t>
            </a:r>
            <a:br/>
            <a:r>
              <a:t> work opens up avenues for the use of semantic input mutations for OOD generalization in question answering.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EMNLP 2020, Long Papers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Cross-modal Knowledge Reasoning for Knowledge-based Visual Question Answering (2009.00145)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Jing Yu,Zihao Zhu,Yujing Wang,Weifeng Zhang,Yue Hu,Jianlong Tan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https://arxiv.org/pdf/2009.00145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Knowledge-based Visual Question Answering (KVQA) requires external knowledge beyond the visible content to </a:t>
            </a:r>
            <a:br/>
            <a:r>
              <a:t> answer questions about an image. This ability is challenging but indispensable to achieve general VQA. One </a:t>
            </a:r>
            <a:br/>
            <a:r>
              <a:t> limitation of existing KVQA solutions is that they jointly embed all kinds of information without fine-grained </a:t>
            </a:r>
            <a:br/>
            <a:r>
              <a:t> selection, which introduces unexpected noises for reasoning the correct answer. How to capture the </a:t>
            </a:r>
            <a:br/>
            <a:r>
              <a:t> question-oriented and information-complementary evidence remains a key challenge to solve the problem. Inspired </a:t>
            </a:r>
            <a:br/>
            <a:r>
              <a:t> by the human cognition theory, in this paper, we depict an image by multiple knowledge graphs from the visual, </a:t>
            </a:r>
            <a:br/>
            <a:r>
              <a:t> semantic and factual views. Thereinto, the visual graph and semantic graph are regarded as image-conditioned </a:t>
            </a:r>
            <a:br/>
            <a:r>
              <a:t> instantiation of the factual graph. On top of these new representations, we re-formulate Knowledge-based Visual </a:t>
            </a:r>
            <a:br/>
            <a:r>
              <a:t> Question Answering as a recurrent reasoning process for obtaining complementary evidence from multimodal </a:t>
            </a:r>
            <a:br/>
            <a:r>
              <a:t> information. To this end, we decompose the model into a series of memory-based reasoning steps, each performed by a G </a:t>
            </a:r>
            <a:br/>
            <a:r>
              <a:t> raph-based R ead, U pdate, and C ontrol ( GRUC ) module that conducts parallel reasoning over both visual and semantic </a:t>
            </a:r>
            <a:br/>
            <a:r>
              <a:t> information. By stacking the modules multiple times, our model performs transitive reasoning and obtains </a:t>
            </a:r>
            <a:br/>
            <a:r>
              <a:t> question-oriented concept representations under the constrain of different modalities. Finally, we perform </a:t>
            </a:r>
            <a:br/>
            <a:r>
              <a:t> graph neural networks to infer the global-optimal answer by jointly considering all the concepts. We achieve a new </a:t>
            </a:r>
            <a:br/>
            <a:r>
              <a:t> state-of-the-art performance on three popular benchmark datasets, including FVQA, Visual7W-KB and OK-VQA, and </a:t>
            </a:r>
            <a:br/>
            <a:r>
              <a:t> demonstrate the effectiveness and interpretability of our model with extensive experiments.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at Pattern Recognition. arXiv admin note: substantial text overlap with arXiv:2006.09073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