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310" r:id="rId3"/>
    <p:sldId id="370" r:id="rId4"/>
    <p:sldId id="369" r:id="rId5"/>
    <p:sldId id="294" r:id="rId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70" autoAdjust="0"/>
  </p:normalViewPr>
  <p:slideViewPr>
    <p:cSldViewPr>
      <p:cViewPr>
        <p:scale>
          <a:sx n="75" d="100"/>
          <a:sy n="75" d="100"/>
        </p:scale>
        <p:origin x="-14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552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020FE-919B-4C16-936B-2572598A54C1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676C-3A98-433B-9984-0FFBD40E53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0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1028-8E61-435F-BE34-99352E71F3C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DA900-4D29-44D6-AF54-22A29B96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35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52565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13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293117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2EEDE03-D1EE-464F-9C7C-9A7D3442AE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66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136" y="6525344"/>
            <a:ext cx="2133600" cy="288032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8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36514"/>
            <a:ext cx="4040188" cy="4688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836514"/>
            <a:ext cx="4041775" cy="4688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29311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1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60432" y="6597352"/>
            <a:ext cx="683568" cy="2606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2EEDE03-D1EE-464F-9C7C-9A7D3442AE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9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 smtClean="0">
                <a:solidFill>
                  <a:schemeClr val="tx1"/>
                </a:solidFill>
              </a:rPr>
              <a:t>Simotion</a:t>
            </a:r>
            <a:r>
              <a:rPr lang="en-US" altLang="zh-TW" sz="4400" dirty="0" smtClean="0">
                <a:solidFill>
                  <a:schemeClr val="tx1"/>
                </a:solidFill>
              </a:rPr>
              <a:t> </a:t>
            </a:r>
            <a:r>
              <a:rPr lang="zh-TW" altLang="en-US" sz="4400" dirty="0" smtClean="0">
                <a:solidFill>
                  <a:schemeClr val="tx1"/>
                </a:solidFill>
              </a:rPr>
              <a:t>轉盤</a:t>
            </a:r>
            <a:r>
              <a:rPr lang="en-US" altLang="zh-TW" sz="4400" dirty="0" smtClean="0">
                <a:solidFill>
                  <a:schemeClr val="tx1"/>
                </a:solidFill>
              </a:rPr>
              <a:t>- HMI-</a:t>
            </a:r>
            <a:r>
              <a:rPr lang="zh-TW" altLang="en-US" sz="4400" dirty="0" smtClean="0">
                <a:solidFill>
                  <a:schemeClr val="tx1"/>
                </a:solidFill>
              </a:rPr>
              <a:t>頁面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altLang="zh-TW" b="1" dirty="0" smtClean="0"/>
          </a:p>
          <a:p>
            <a:pPr algn="l"/>
            <a:r>
              <a:rPr lang="zh-TW" altLang="en-US" b="1" dirty="0" smtClean="0"/>
              <a:t>董事長</a:t>
            </a:r>
            <a:r>
              <a:rPr lang="zh-TW" altLang="en-US" b="1" dirty="0"/>
              <a:t>室</a:t>
            </a:r>
          </a:p>
          <a:p>
            <a:pPr algn="l"/>
            <a:r>
              <a:rPr lang="zh-TW" altLang="en-US" b="1" dirty="0" smtClean="0"/>
              <a:t>弘訊科技股份有限公司</a:t>
            </a:r>
            <a:endParaRPr lang="en-US" altLang="zh-TW" b="1" dirty="0" smtClean="0"/>
          </a:p>
          <a:p>
            <a:pPr algn="l"/>
            <a:r>
              <a:rPr lang="en-US" altLang="zh-TW" b="1" dirty="0" smtClean="0"/>
              <a:t>2015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月</a:t>
            </a:r>
            <a:r>
              <a:rPr lang="en-US" altLang="zh-TW" b="1" smtClean="0"/>
              <a:t>19</a:t>
            </a:r>
            <a:r>
              <a:rPr lang="zh-TW" altLang="en-US" b="1" smtClean="0"/>
              <a:t>日</a:t>
            </a:r>
            <a:endParaRPr lang="zh-TW" altLang="en-US" b="1" dirty="0" smtClean="0"/>
          </a:p>
          <a:p>
            <a:pPr algn="l"/>
            <a:endParaRPr lang="zh-TW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68960"/>
            <a:ext cx="4809810" cy="3223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圓盤畫面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</p:spPr>
        <p:txBody>
          <a:bodyPr/>
          <a:lstStyle/>
          <a:p>
            <a:fld id="{32EEDE03-D1EE-464F-9C7C-9A7D3442AE89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4886"/>
              </p:ext>
            </p:extLst>
          </p:nvPr>
        </p:nvGraphicFramePr>
        <p:xfrm>
          <a:off x="5292080" y="1868197"/>
          <a:ext cx="3384380" cy="3521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60"/>
                <a:gridCol w="424809"/>
                <a:gridCol w="424809"/>
                <a:gridCol w="590542"/>
                <a:gridCol w="648072"/>
                <a:gridCol w="720080"/>
                <a:gridCol w="72008"/>
              </a:tblGrid>
              <a:tr h="62211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工位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位置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加速度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減速度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加加速度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原點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01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02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03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04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06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07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08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09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6" name="弧形向右箭號 145"/>
          <p:cNvSpPr/>
          <p:nvPr/>
        </p:nvSpPr>
        <p:spPr>
          <a:xfrm>
            <a:off x="477659" y="2127896"/>
            <a:ext cx="366735" cy="678380"/>
          </a:xfrm>
          <a:prstGeom prst="curvedRightArrow">
            <a:avLst>
              <a:gd name="adj1" fmla="val 3617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弧形箭號 (左彎) 146"/>
          <p:cNvSpPr/>
          <p:nvPr/>
        </p:nvSpPr>
        <p:spPr>
          <a:xfrm>
            <a:off x="905523" y="2146358"/>
            <a:ext cx="366735" cy="678380"/>
          </a:xfrm>
          <a:prstGeom prst="curvedLeftArrow">
            <a:avLst>
              <a:gd name="adj1" fmla="val 25000"/>
              <a:gd name="adj2" fmla="val 5257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912718" y="2856403"/>
            <a:ext cx="562938" cy="2854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TW" sz="900" b="1" spc="-15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zh-TW" altLang="en-US" sz="900" b="1" spc="-150" dirty="0" smtClean="0">
                <a:solidFill>
                  <a:schemeClr val="tx1"/>
                </a:solidFill>
                <a:latin typeface="+mn-ea"/>
              </a:rPr>
              <a:t>正轉</a:t>
            </a:r>
            <a:endParaRPr lang="zh-TW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橢圓 148"/>
          <p:cNvSpPr/>
          <p:nvPr/>
        </p:nvSpPr>
        <p:spPr>
          <a:xfrm>
            <a:off x="323528" y="2824738"/>
            <a:ext cx="581995" cy="3170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TW" sz="900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zh-TW" altLang="en-US" sz="900" b="1" spc="-150" dirty="0" smtClean="0">
                <a:solidFill>
                  <a:schemeClr val="tx1"/>
                </a:solidFill>
                <a:latin typeface="+mn-ea"/>
              </a:rPr>
              <a:t>反轉</a:t>
            </a:r>
            <a:endParaRPr lang="zh-TW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13270"/>
              </p:ext>
            </p:extLst>
          </p:nvPr>
        </p:nvGraphicFramePr>
        <p:xfrm>
          <a:off x="22743" y="1251992"/>
          <a:ext cx="112481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19"/>
              </a:tblGrid>
              <a:tr h="3040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位置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:250</a:t>
                      </a:r>
                    </a:p>
                    <a:p>
                      <a:pPr algn="ctr"/>
                      <a:r>
                        <a:rPr lang="zh-TW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速度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:100</a:t>
                      </a:r>
                      <a:r>
                        <a:rPr lang="zh-TW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新細明體"/>
                        </a:rPr>
                        <a:t>∘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/m</a:t>
                      </a:r>
                      <a:endParaRPr lang="zh-TW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136805" y="186084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+mj-ea"/>
                <a:ea typeface="+mj-ea"/>
              </a:rPr>
              <a:t>多點</a:t>
            </a:r>
            <a:r>
              <a:rPr lang="zh-TW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輸入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186084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輸入方式</a:t>
            </a:r>
          </a:p>
        </p:txBody>
      </p:sp>
      <p:sp>
        <p:nvSpPr>
          <p:cNvPr id="17" name="矩形 16"/>
          <p:cNvSpPr/>
          <p:nvPr/>
        </p:nvSpPr>
        <p:spPr>
          <a:xfrm>
            <a:off x="3119289" y="225537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最短距離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5736" y="223935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轉動</a:t>
            </a:r>
            <a:r>
              <a:rPr lang="zh-TW" altLang="en-US" sz="1200" dirty="0" smtClean="0"/>
              <a:t>方式</a:t>
            </a:r>
            <a:endParaRPr lang="zh-TW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15616" y="176205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手動</a:t>
            </a:r>
          </a:p>
        </p:txBody>
      </p:sp>
      <p:sp>
        <p:nvSpPr>
          <p:cNvPr id="21" name="矩形 20"/>
          <p:cNvSpPr/>
          <p:nvPr/>
        </p:nvSpPr>
        <p:spPr>
          <a:xfrm>
            <a:off x="211026" y="430878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152095" y="397203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1026" y="464554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11026" y="498229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11026" y="397203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152095" y="430172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31" name="矩形 30"/>
          <p:cNvSpPr/>
          <p:nvPr/>
        </p:nvSpPr>
        <p:spPr>
          <a:xfrm>
            <a:off x="1152095" y="464554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33" name="矩形 32"/>
          <p:cNvSpPr/>
          <p:nvPr/>
        </p:nvSpPr>
        <p:spPr>
          <a:xfrm>
            <a:off x="1148897" y="496817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TW" sz="9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^3</a:t>
            </a:r>
          </a:p>
        </p:txBody>
      </p:sp>
      <p:sp>
        <p:nvSpPr>
          <p:cNvPr id="35" name="矩形 34"/>
          <p:cNvSpPr/>
          <p:nvPr/>
        </p:nvSpPr>
        <p:spPr>
          <a:xfrm>
            <a:off x="211025" y="357301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手動</a:t>
            </a:r>
            <a:r>
              <a:rPr lang="zh-TW" altLang="en-US" sz="1200" dirty="0"/>
              <a:t>設定</a:t>
            </a:r>
          </a:p>
        </p:txBody>
      </p:sp>
      <p:sp>
        <p:nvSpPr>
          <p:cNvPr id="36" name="矩形 35"/>
          <p:cNvSpPr/>
          <p:nvPr/>
        </p:nvSpPr>
        <p:spPr>
          <a:xfrm>
            <a:off x="2195736" y="257902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工位數量</a:t>
            </a:r>
            <a:endParaRPr lang="zh-TW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119289" y="256490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64</a:t>
            </a:r>
          </a:p>
        </p:txBody>
      </p:sp>
      <p:sp>
        <p:nvSpPr>
          <p:cNvPr id="38" name="矩形 37"/>
          <p:cNvSpPr/>
          <p:nvPr/>
        </p:nvSpPr>
        <p:spPr>
          <a:xfrm>
            <a:off x="2195736" y="3591452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位置</a:t>
            </a:r>
            <a:r>
              <a:rPr lang="zh-TW" altLang="en-US" sz="1200" dirty="0" smtClean="0"/>
              <a:t>設定</a:t>
            </a:r>
            <a:endParaRPr lang="zh-TW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196976" y="3980824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0.00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3273922" y="3917619"/>
            <a:ext cx="433982" cy="306409"/>
            <a:chOff x="5677577" y="3018969"/>
            <a:chExt cx="849301" cy="42465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1" name="矩形 40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000" dirty="0"/>
                <a:t>設定</a:t>
              </a:r>
              <a:endParaRPr lang="en-US" altLang="zh-TW" sz="1000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440261" y="5733256"/>
            <a:ext cx="18336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下一頁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圓盤畫面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8195" y="214854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69264" y="181179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195" y="248530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128195" y="282205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28195" y="181179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069264" y="214148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11" name="矩形 10"/>
          <p:cNvSpPr/>
          <p:nvPr/>
        </p:nvSpPr>
        <p:spPr>
          <a:xfrm>
            <a:off x="2069264" y="248530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12" name="矩形 11"/>
          <p:cNvSpPr/>
          <p:nvPr/>
        </p:nvSpPr>
        <p:spPr>
          <a:xfrm>
            <a:off x="2066066" y="280793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TW" sz="9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^3</a:t>
            </a:r>
          </a:p>
        </p:txBody>
      </p:sp>
      <p:sp>
        <p:nvSpPr>
          <p:cNvPr id="13" name="矩形 12"/>
          <p:cNvSpPr/>
          <p:nvPr/>
        </p:nvSpPr>
        <p:spPr>
          <a:xfrm>
            <a:off x="1128194" y="141277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震動設定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128194" y="315940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震動角度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070424" y="314096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TW" altLang="en-US" sz="900" dirty="0" smtClean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5594" y="351944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震動次數</a:t>
            </a:r>
          </a:p>
        </p:txBody>
      </p:sp>
      <p:sp>
        <p:nvSpPr>
          <p:cNvPr id="17" name="矩形 16"/>
          <p:cNvSpPr/>
          <p:nvPr/>
        </p:nvSpPr>
        <p:spPr>
          <a:xfrm>
            <a:off x="2087824" y="350100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962019" y="214854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03088" y="181179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62019" y="248530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62019" y="282205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962019" y="181179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903088" y="214148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24" name="矩形 23"/>
          <p:cNvSpPr/>
          <p:nvPr/>
        </p:nvSpPr>
        <p:spPr>
          <a:xfrm>
            <a:off x="5903088" y="248530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^2</a:t>
            </a:r>
          </a:p>
        </p:txBody>
      </p:sp>
      <p:sp>
        <p:nvSpPr>
          <p:cNvPr id="25" name="矩形 24"/>
          <p:cNvSpPr/>
          <p:nvPr/>
        </p:nvSpPr>
        <p:spPr>
          <a:xfrm>
            <a:off x="5899890" y="280793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r>
              <a:rPr lang="zh-TW" altLang="en-US" sz="900" dirty="0">
                <a:solidFill>
                  <a:schemeClr val="tx1"/>
                </a:solidFill>
                <a:latin typeface="新細明體"/>
                <a:ea typeface="新細明體"/>
              </a:rPr>
              <a:t>∘</a:t>
            </a:r>
            <a:r>
              <a:rPr lang="en-US" altLang="zh-TW" sz="9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TW" sz="9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^3</a:t>
            </a:r>
          </a:p>
        </p:txBody>
      </p:sp>
      <p:sp>
        <p:nvSpPr>
          <p:cNvPr id="26" name="矩形 25"/>
          <p:cNvSpPr/>
          <p:nvPr/>
        </p:nvSpPr>
        <p:spPr>
          <a:xfrm>
            <a:off x="4962018" y="141277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離心設定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962018" y="315940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時間</a:t>
            </a:r>
          </a:p>
        </p:txBody>
      </p:sp>
      <p:sp>
        <p:nvSpPr>
          <p:cNvPr id="28" name="矩形 27"/>
          <p:cNvSpPr/>
          <p:nvPr/>
        </p:nvSpPr>
        <p:spPr>
          <a:xfrm>
            <a:off x="5904248" y="314096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zh-TW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S</a:t>
            </a:r>
          </a:p>
        </p:txBody>
      </p:sp>
      <p:sp>
        <p:nvSpPr>
          <p:cNvPr id="29" name="矩形 28"/>
          <p:cNvSpPr/>
          <p:nvPr/>
        </p:nvSpPr>
        <p:spPr>
          <a:xfrm>
            <a:off x="1440261" y="5733256"/>
            <a:ext cx="18336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上</a:t>
            </a:r>
            <a:r>
              <a:rPr lang="zh-TW" altLang="en-US" sz="1200" smtClean="0"/>
              <a:t>一頁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86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輸入方式作成下式選單，選項</a:t>
            </a:r>
            <a:r>
              <a:rPr lang="en-US" altLang="zh-TW" dirty="0" smtClean="0"/>
              <a:t>1.</a:t>
            </a:r>
            <a:r>
              <a:rPr lang="zh-TW" altLang="en-US" dirty="0" smtClean="0"/>
              <a:t>多點輸入</a:t>
            </a:r>
            <a:r>
              <a:rPr lang="en-US" altLang="zh-TW" dirty="0" smtClean="0"/>
              <a:t>2.</a:t>
            </a:r>
            <a:r>
              <a:rPr lang="zh-TW" altLang="en-US" dirty="0" smtClean="0"/>
              <a:t>單點輸入</a:t>
            </a:r>
            <a:endParaRPr lang="en-US" altLang="zh-TW" dirty="0" smtClean="0"/>
          </a:p>
          <a:p>
            <a:r>
              <a:rPr lang="zh-TW" altLang="en-US" dirty="0" smtClean="0"/>
              <a:t>轉動方式作成下拉是選單，選項</a:t>
            </a:r>
            <a:r>
              <a:rPr lang="en-US" altLang="zh-TW" dirty="0" smtClean="0"/>
              <a:t>1.</a:t>
            </a:r>
            <a:r>
              <a:rPr lang="zh-TW" altLang="en-US" dirty="0" smtClean="0"/>
              <a:t>最短距離</a:t>
            </a:r>
            <a:r>
              <a:rPr lang="en-US" altLang="zh-TW" dirty="0" smtClean="0"/>
              <a:t>2.</a:t>
            </a:r>
            <a:r>
              <a:rPr lang="zh-TW" altLang="en-US" dirty="0" smtClean="0"/>
              <a:t>正轉</a:t>
            </a:r>
            <a:r>
              <a:rPr lang="en-US" altLang="zh-TW" dirty="0" smtClean="0"/>
              <a:t>3.</a:t>
            </a:r>
            <a:r>
              <a:rPr lang="zh-TW" altLang="en-US" smtClean="0"/>
              <a:t>反轉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37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雙向討論 </a:t>
            </a:r>
            <a:r>
              <a:rPr lang="en-US" altLang="zh-TW" sz="4400" dirty="0" smtClean="0">
                <a:solidFill>
                  <a:schemeClr val="tx1"/>
                </a:solidFill>
              </a:rPr>
              <a:t>•</a:t>
            </a:r>
            <a:r>
              <a:rPr lang="zh-TW" altLang="en-US" sz="4400" dirty="0" smtClean="0">
                <a:solidFill>
                  <a:schemeClr val="tx1"/>
                </a:solidFill>
              </a:rPr>
              <a:t> 敬請指教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/>
              <a:t>董事長室</a:t>
            </a:r>
            <a:endParaRPr lang="en-US" altLang="zh-TW" sz="2400" dirty="0" smtClean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53" y="3284984"/>
            <a:ext cx="4619546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683568" y="0"/>
            <a:ext cx="1584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/>
              <a:t>謝謝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59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tion20140101">
  <a:themeElements>
    <a:clrScheme name="自訂 1">
      <a:dk1>
        <a:sysClr val="windowText" lastClr="000000"/>
      </a:dk1>
      <a:lt1>
        <a:srgbClr val="FFFFFF"/>
      </a:lt1>
      <a:dk2>
        <a:srgbClr val="0070C0"/>
      </a:dk2>
      <a:lt2>
        <a:srgbClr val="BFE4FF"/>
      </a:lt2>
      <a:accent1>
        <a:srgbClr val="0070C0"/>
      </a:accent1>
      <a:accent2>
        <a:srgbClr val="B5B5B5"/>
      </a:accent2>
      <a:accent3>
        <a:srgbClr val="000000"/>
      </a:accent3>
      <a:accent4>
        <a:srgbClr val="10CF9B"/>
      </a:accent4>
      <a:accent5>
        <a:srgbClr val="FF0000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algn="ctr">
          <a:defRPr sz="1400" dirty="0" smtClean="0">
            <a:solidFill>
              <a:schemeClr val="tx1"/>
            </a:solidFill>
            <a:latin typeface="+mn-ea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Techmation20140101</Template>
  <TotalTime>8673</TotalTime>
  <Words>215</Words>
  <Application>Microsoft Office PowerPoint</Application>
  <PresentationFormat>如螢幕大小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Techmation20140101</vt:lpstr>
      <vt:lpstr>Simotion 轉盤- HMI-頁面</vt:lpstr>
      <vt:lpstr>圓盤畫面(1)</vt:lpstr>
      <vt:lpstr>圓盤畫面(1)</vt:lpstr>
      <vt:lpstr>PowerPoint 簡報</vt:lpstr>
      <vt:lpstr>雙向討論 • 敬請指教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董事長室-沈扇綸</dc:creator>
  <cp:lastModifiedBy>Techmation</cp:lastModifiedBy>
  <cp:revision>459</cp:revision>
  <cp:lastPrinted>2014-01-14T07:18:13Z</cp:lastPrinted>
  <dcterms:created xsi:type="dcterms:W3CDTF">2014-04-30T08:57:25Z</dcterms:created>
  <dcterms:modified xsi:type="dcterms:W3CDTF">2015-12-16T07:54:50Z</dcterms:modified>
</cp:coreProperties>
</file>