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2" r:id="rId2"/>
    <p:sldId id="310" r:id="rId3"/>
    <p:sldId id="370" r:id="rId4"/>
    <p:sldId id="369" r:id="rId5"/>
    <p:sldId id="294" r:id="rId6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94670" autoAdjust="0"/>
  </p:normalViewPr>
  <p:slideViewPr>
    <p:cSldViewPr>
      <p:cViewPr>
        <p:scale>
          <a:sx n="75" d="100"/>
          <a:sy n="75" d="100"/>
        </p:scale>
        <p:origin x="-140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3" d="100"/>
          <a:sy n="93" d="100"/>
        </p:scale>
        <p:origin x="-3552" y="-11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020FE-919B-4C16-936B-2572598A54C1}" type="datetimeFigureOut">
              <a:rPr lang="zh-TW" altLang="en-US" smtClean="0"/>
              <a:t>2015/12/31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D676C-3A98-433B-9984-0FFBD40E53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208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D1028-8E61-435F-BE34-99352E71F3C0}" type="datetimeFigureOut">
              <a:rPr lang="zh-TW" altLang="en-US" smtClean="0"/>
              <a:t>2015/12/31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DA900-4D29-44D6-AF54-22A29B9617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85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35496" y="6500366"/>
            <a:ext cx="2133600" cy="313010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7351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8229600" cy="525658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5496" y="6500366"/>
            <a:ext cx="2133600" cy="313010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弘訊科技股份有限公司 </a:t>
            </a:r>
            <a:r>
              <a:rPr lang="en-US" altLang="zh-TW" smtClean="0"/>
              <a:t>TECHMATION CO.,LTD.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DE03-D1EE-464F-9C7C-9A7D3442A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52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5070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5070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2136" y="6500366"/>
            <a:ext cx="2133600" cy="31301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弘訊科技股份有限公司 </a:t>
            </a:r>
            <a:r>
              <a:rPr lang="en-US" altLang="zh-TW" smtClean="0"/>
              <a:t>TECHMATION CO.,LTD.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DE03-D1EE-464F-9C7C-9A7D3442A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1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5496" y="6525344"/>
            <a:ext cx="2133600" cy="293117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04448" y="6597352"/>
            <a:ext cx="539552" cy="260648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32EEDE03-D1EE-464F-9C7C-9A7D3442AE8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0665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5496" y="6500366"/>
            <a:ext cx="2133600" cy="31301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弘訊科技股份有限公司 </a:t>
            </a:r>
            <a:r>
              <a:rPr lang="en-US" altLang="zh-TW" smtClean="0"/>
              <a:t>TECHMATION CO.,LTD.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DE03-D1EE-464F-9C7C-9A7D3442A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30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2136" y="6525344"/>
            <a:ext cx="2133600" cy="288032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DE03-D1EE-464F-9C7C-9A7D3442A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78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836514"/>
            <a:ext cx="4040188" cy="46888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836514"/>
            <a:ext cx="4041775" cy="46888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35496" y="6520259"/>
            <a:ext cx="2133600" cy="293117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DE03-D1EE-464F-9C7C-9A7D3442A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49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35496" y="6525344"/>
            <a:ext cx="2133600" cy="313010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DE03-D1EE-464F-9C7C-9A7D3442A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95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35496" y="6525344"/>
            <a:ext cx="2133600" cy="313010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DE03-D1EE-464F-9C7C-9A7D3442A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1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522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50902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35496" y="6500366"/>
            <a:ext cx="2133600" cy="31301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弘訊科技股份有限公司 </a:t>
            </a:r>
            <a:r>
              <a:rPr lang="en-US" altLang="zh-TW" smtClean="0"/>
              <a:t>TECHMATION CO.,LTD.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DE03-D1EE-464F-9C7C-9A7D3442A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84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弘訊科技股份有限公司 </a:t>
            </a:r>
            <a:r>
              <a:rPr lang="en-US" altLang="zh-TW" smtClean="0"/>
              <a:t>TECHMATION CO.,LTD.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DE03-D1EE-464F-9C7C-9A7D3442AE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41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460432" y="6597352"/>
            <a:ext cx="683568" cy="2606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32EEDE03-D1EE-464F-9C7C-9A7D3442AE8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95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>
            <a:lumMod val="40000"/>
            <a:lumOff val="60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 err="1" smtClean="0">
                <a:solidFill>
                  <a:schemeClr val="tx1"/>
                </a:solidFill>
              </a:rPr>
              <a:t>Simotion</a:t>
            </a:r>
            <a:r>
              <a:rPr lang="en-US" altLang="zh-TW" sz="4400" dirty="0" smtClean="0">
                <a:solidFill>
                  <a:schemeClr val="tx1"/>
                </a:solidFill>
              </a:rPr>
              <a:t> </a:t>
            </a:r>
            <a:r>
              <a:rPr lang="zh-TW" altLang="en-US" sz="4400" dirty="0" smtClean="0">
                <a:solidFill>
                  <a:schemeClr val="tx1"/>
                </a:solidFill>
              </a:rPr>
              <a:t>轉盤</a:t>
            </a:r>
            <a:r>
              <a:rPr lang="en-US" altLang="zh-TW" sz="4400" dirty="0" smtClean="0">
                <a:solidFill>
                  <a:schemeClr val="tx1"/>
                </a:solidFill>
              </a:rPr>
              <a:t>- HMI-</a:t>
            </a:r>
            <a:r>
              <a:rPr lang="zh-TW" altLang="en-US" sz="4400" dirty="0" smtClean="0">
                <a:solidFill>
                  <a:schemeClr val="tx1"/>
                </a:solidFill>
              </a:rPr>
              <a:t>頁面</a:t>
            </a:r>
            <a:endParaRPr lang="zh-TW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3717032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endParaRPr lang="en-US" altLang="zh-TW" b="1" dirty="0" smtClean="0"/>
          </a:p>
          <a:p>
            <a:pPr algn="l"/>
            <a:r>
              <a:rPr lang="zh-TW" altLang="en-US" b="1" dirty="0" smtClean="0"/>
              <a:t>董事長</a:t>
            </a:r>
            <a:r>
              <a:rPr lang="zh-TW" altLang="en-US" b="1" dirty="0"/>
              <a:t>室</a:t>
            </a:r>
          </a:p>
          <a:p>
            <a:pPr algn="l"/>
            <a:r>
              <a:rPr lang="zh-TW" altLang="en-US" b="1" dirty="0" smtClean="0"/>
              <a:t>弘訊科技股份有限公司</a:t>
            </a:r>
            <a:endParaRPr lang="en-US" altLang="zh-TW" b="1" dirty="0" smtClean="0"/>
          </a:p>
          <a:p>
            <a:pPr algn="l"/>
            <a:r>
              <a:rPr lang="en-US" altLang="zh-TW" b="1" dirty="0" smtClean="0"/>
              <a:t>2015</a:t>
            </a:r>
            <a:r>
              <a:rPr lang="zh-TW" altLang="en-US" b="1" dirty="0" smtClean="0"/>
              <a:t>年</a:t>
            </a:r>
            <a:r>
              <a:rPr lang="en-US" altLang="zh-TW" b="1" dirty="0" smtClean="0"/>
              <a:t>11</a:t>
            </a:r>
            <a:r>
              <a:rPr lang="zh-TW" altLang="en-US" b="1" dirty="0" smtClean="0"/>
              <a:t>月</a:t>
            </a:r>
            <a:r>
              <a:rPr lang="en-US" altLang="zh-TW" b="1" smtClean="0"/>
              <a:t>19</a:t>
            </a:r>
            <a:r>
              <a:rPr lang="zh-TW" altLang="en-US" b="1" smtClean="0"/>
              <a:t>日</a:t>
            </a:r>
            <a:endParaRPr lang="zh-TW" altLang="en-US" b="1" dirty="0" smtClean="0"/>
          </a:p>
          <a:p>
            <a:pPr algn="l"/>
            <a:endParaRPr lang="zh-TW" altLang="en-US" dirty="0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068960"/>
            <a:ext cx="4809810" cy="32238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02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圓盤畫面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11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04448" y="6597352"/>
            <a:ext cx="539552" cy="260648"/>
          </a:xfrm>
        </p:spPr>
        <p:txBody>
          <a:bodyPr/>
          <a:lstStyle/>
          <a:p>
            <a:fld id="{32EEDE03-D1EE-464F-9C7C-9A7D3442AE89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graphicFrame>
        <p:nvGraphicFramePr>
          <p:cNvPr id="122" name="表格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346819"/>
              </p:ext>
            </p:extLst>
          </p:nvPr>
        </p:nvGraphicFramePr>
        <p:xfrm>
          <a:off x="4932040" y="1860848"/>
          <a:ext cx="3560624" cy="3521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40052"/>
                <a:gridCol w="370865"/>
                <a:gridCol w="370865"/>
                <a:gridCol w="515553"/>
                <a:gridCol w="565777"/>
                <a:gridCol w="628642"/>
                <a:gridCol w="628642"/>
                <a:gridCol w="40228"/>
              </a:tblGrid>
              <a:tr h="62211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工位</a:t>
                      </a:r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74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位置</a:t>
                      </a:r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74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速度</a:t>
                      </a:r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74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加速度</a:t>
                      </a:r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74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減速度</a:t>
                      </a:r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74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加加速度</a:t>
                      </a:r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74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轉動方式</a:t>
                      </a:r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74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13"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74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3288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原點</a:t>
                      </a:r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32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01</a:t>
                      </a:r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80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02</a:t>
                      </a:r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32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03</a:t>
                      </a:r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32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04</a:t>
                      </a:r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32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05</a:t>
                      </a:r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32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06</a:t>
                      </a:r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32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07</a:t>
                      </a:r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32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08</a:t>
                      </a:r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32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09</a:t>
                      </a:r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32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32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14" marR="741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6" name="弧形向右箭號 145"/>
          <p:cNvSpPr/>
          <p:nvPr/>
        </p:nvSpPr>
        <p:spPr>
          <a:xfrm>
            <a:off x="477659" y="2127896"/>
            <a:ext cx="366735" cy="678380"/>
          </a:xfrm>
          <a:prstGeom prst="curvedRightArrow">
            <a:avLst>
              <a:gd name="adj1" fmla="val 36173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7" name="弧形箭號 (左彎) 146"/>
          <p:cNvSpPr/>
          <p:nvPr/>
        </p:nvSpPr>
        <p:spPr>
          <a:xfrm>
            <a:off x="905523" y="2146358"/>
            <a:ext cx="366735" cy="678380"/>
          </a:xfrm>
          <a:prstGeom prst="curvedLeftArrow">
            <a:avLst>
              <a:gd name="adj1" fmla="val 25000"/>
              <a:gd name="adj2" fmla="val 5257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8" name="橢圓 147"/>
          <p:cNvSpPr/>
          <p:nvPr/>
        </p:nvSpPr>
        <p:spPr>
          <a:xfrm>
            <a:off x="912718" y="2856403"/>
            <a:ext cx="562938" cy="28542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zh-TW" sz="900" b="1" spc="-15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zh-TW" altLang="en-US" sz="900" b="1" spc="-150" dirty="0" smtClean="0">
                <a:solidFill>
                  <a:schemeClr val="tx1"/>
                </a:solidFill>
                <a:latin typeface="+mn-ea"/>
              </a:rPr>
              <a:t>正轉</a:t>
            </a:r>
            <a:endParaRPr lang="zh-TW" altLang="en-US" sz="900" b="1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9" name="橢圓 148"/>
          <p:cNvSpPr/>
          <p:nvPr/>
        </p:nvSpPr>
        <p:spPr>
          <a:xfrm>
            <a:off x="323528" y="2824738"/>
            <a:ext cx="581995" cy="31709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zh-TW" sz="900" b="1" spc="-15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zh-TW" altLang="en-US" sz="900" b="1" spc="-150" dirty="0" smtClean="0">
                <a:solidFill>
                  <a:schemeClr val="tx1"/>
                </a:solidFill>
                <a:latin typeface="+mn-ea"/>
              </a:rPr>
              <a:t>反轉</a:t>
            </a:r>
            <a:endParaRPr lang="zh-TW" altLang="en-US" sz="900" b="1" spc="-15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725455"/>
              </p:ext>
            </p:extLst>
          </p:nvPr>
        </p:nvGraphicFramePr>
        <p:xfrm>
          <a:off x="22743" y="1251992"/>
          <a:ext cx="112481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819"/>
              </a:tblGrid>
              <a:tr h="3040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位置</a:t>
                      </a:r>
                      <a:r>
                        <a:rPr lang="en-US" altLang="zh-TW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:250</a:t>
                      </a:r>
                    </a:p>
                    <a:p>
                      <a:pPr algn="ctr"/>
                      <a:r>
                        <a:rPr lang="zh-TW" altLang="en-US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速度</a:t>
                      </a:r>
                      <a:r>
                        <a:rPr lang="en-US" altLang="zh-TW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zh-TW" sz="1000" b="0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lang="zh-TW" altLang="en-US" sz="1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3136805" y="1860848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tx1"/>
                </a:solidFill>
                <a:latin typeface="+mj-ea"/>
                <a:ea typeface="+mj-ea"/>
              </a:rPr>
              <a:t>多點</a:t>
            </a:r>
            <a:r>
              <a:rPr lang="zh-TW" altLang="en-US" sz="900" dirty="0" smtClean="0">
                <a:solidFill>
                  <a:schemeClr val="tx1"/>
                </a:solidFill>
                <a:latin typeface="+mj-ea"/>
                <a:ea typeface="+mj-ea"/>
              </a:rPr>
              <a:t>輸入</a:t>
            </a:r>
            <a:endParaRPr lang="en-US" altLang="zh-TW" sz="9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95736" y="1860848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輸入方式</a:t>
            </a:r>
          </a:p>
        </p:txBody>
      </p:sp>
      <p:sp>
        <p:nvSpPr>
          <p:cNvPr id="19" name="矩形 18"/>
          <p:cNvSpPr/>
          <p:nvPr/>
        </p:nvSpPr>
        <p:spPr>
          <a:xfrm>
            <a:off x="215616" y="1762054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手動</a:t>
            </a:r>
          </a:p>
        </p:txBody>
      </p:sp>
      <p:sp>
        <p:nvSpPr>
          <p:cNvPr id="21" name="矩形 20"/>
          <p:cNvSpPr/>
          <p:nvPr/>
        </p:nvSpPr>
        <p:spPr>
          <a:xfrm>
            <a:off x="211026" y="4308786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加速度</a:t>
            </a:r>
            <a:endParaRPr lang="zh-TW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1152095" y="3972030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100</a:t>
            </a:r>
            <a:endParaRPr lang="en-US" altLang="zh-TW" sz="9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1026" y="4645542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減速度</a:t>
            </a:r>
            <a:endParaRPr lang="zh-TW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211026" y="4982298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加加速度</a:t>
            </a:r>
            <a:endParaRPr lang="zh-TW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211026" y="3972030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速度</a:t>
            </a:r>
            <a:endParaRPr lang="zh-TW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1152095" y="4301724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100</a:t>
            </a:r>
            <a:endParaRPr lang="en-US" altLang="zh-TW" sz="9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52095" y="4645542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100</a:t>
            </a:r>
            <a:endParaRPr lang="en-US" altLang="zh-TW" sz="9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48897" y="4968174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100</a:t>
            </a:r>
            <a:endParaRPr lang="en-US" altLang="zh-TW" sz="9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1025" y="3573016"/>
            <a:ext cx="1837871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手動</a:t>
            </a:r>
            <a:r>
              <a:rPr lang="zh-TW" altLang="en-US" sz="1200" dirty="0"/>
              <a:t>設定</a:t>
            </a:r>
          </a:p>
        </p:txBody>
      </p:sp>
      <p:sp>
        <p:nvSpPr>
          <p:cNvPr id="36" name="矩形 35"/>
          <p:cNvSpPr/>
          <p:nvPr/>
        </p:nvSpPr>
        <p:spPr>
          <a:xfrm>
            <a:off x="2195736" y="2579028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工位數量</a:t>
            </a:r>
            <a:endParaRPr lang="zh-TW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3119289" y="2564904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64</a:t>
            </a:r>
          </a:p>
        </p:txBody>
      </p:sp>
      <p:sp>
        <p:nvSpPr>
          <p:cNvPr id="38" name="矩形 37"/>
          <p:cNvSpPr/>
          <p:nvPr/>
        </p:nvSpPr>
        <p:spPr>
          <a:xfrm>
            <a:off x="2195736" y="3591452"/>
            <a:ext cx="1837871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位置</a:t>
            </a:r>
            <a:r>
              <a:rPr lang="zh-TW" altLang="en-US" sz="1200" dirty="0" smtClean="0"/>
              <a:t>設定</a:t>
            </a:r>
            <a:endParaRPr lang="zh-TW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2196976" y="3980824"/>
            <a:ext cx="72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0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grpSp>
        <p:nvGrpSpPr>
          <p:cNvPr id="40" name="群組 39"/>
          <p:cNvGrpSpPr/>
          <p:nvPr/>
        </p:nvGrpSpPr>
        <p:grpSpPr>
          <a:xfrm>
            <a:off x="3273922" y="3917619"/>
            <a:ext cx="433982" cy="306409"/>
            <a:chOff x="5677577" y="3018969"/>
            <a:chExt cx="849301" cy="42465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41" name="矩形 40"/>
            <p:cNvSpPr/>
            <p:nvPr/>
          </p:nvSpPr>
          <p:spPr>
            <a:xfrm>
              <a:off x="5677577" y="3018969"/>
              <a:ext cx="849301" cy="42465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42" name="矩形 41"/>
            <p:cNvSpPr/>
            <p:nvPr/>
          </p:nvSpPr>
          <p:spPr>
            <a:xfrm>
              <a:off x="5677577" y="3018969"/>
              <a:ext cx="849301" cy="42465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000" dirty="0"/>
                <a:t>設定</a:t>
              </a:r>
              <a:endParaRPr lang="en-US" altLang="zh-TW" sz="1000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1440261" y="5733256"/>
            <a:ext cx="183366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下一頁</a:t>
            </a:r>
            <a:endParaRPr lang="zh-TW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2195736" y="4524840"/>
            <a:ext cx="1837871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齒輪比</a:t>
            </a:r>
            <a:endParaRPr lang="zh-TW" alt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3707984" y="4914212"/>
            <a:ext cx="72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0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4210993" y="4492337"/>
            <a:ext cx="433982" cy="306409"/>
            <a:chOff x="5677577" y="3018969"/>
            <a:chExt cx="849301" cy="42465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45" name="矩形 44"/>
            <p:cNvSpPr/>
            <p:nvPr/>
          </p:nvSpPr>
          <p:spPr>
            <a:xfrm>
              <a:off x="5677577" y="3018969"/>
              <a:ext cx="849301" cy="42465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46" name="矩形 45"/>
            <p:cNvSpPr/>
            <p:nvPr/>
          </p:nvSpPr>
          <p:spPr>
            <a:xfrm>
              <a:off x="5677577" y="3018969"/>
              <a:ext cx="849301" cy="42465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000" dirty="0"/>
                <a:t>設定</a:t>
              </a:r>
              <a:endParaRPr lang="en-US" altLang="zh-TW" sz="1000" dirty="0"/>
            </a:p>
          </p:txBody>
        </p:sp>
      </p:grpSp>
      <p:sp>
        <p:nvSpPr>
          <p:cNvPr id="53" name="矩形 52"/>
          <p:cNvSpPr/>
          <p:nvPr/>
        </p:nvSpPr>
        <p:spPr>
          <a:xfrm>
            <a:off x="2193751" y="4905418"/>
            <a:ext cx="1297161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馬達旋轉圈數</a:t>
            </a:r>
            <a:endParaRPr lang="zh-TW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2188840" y="5190192"/>
            <a:ext cx="1297161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負載旋轉圈數</a:t>
            </a:r>
            <a:endParaRPr lang="zh-TW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3707984" y="5207780"/>
            <a:ext cx="72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0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4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圓盤畫面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DE03-D1EE-464F-9C7C-9A7D3442AE89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28195" y="2148546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加速度</a:t>
            </a:r>
            <a:endParaRPr lang="zh-TW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2069264" y="1811790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100</a:t>
            </a:r>
            <a:endParaRPr lang="en-US" altLang="zh-TW" sz="9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8195" y="2485302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減速度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1128195" y="2822058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加加速度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1128195" y="1811790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速度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2069264" y="2141484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100</a:t>
            </a:r>
            <a:endParaRPr lang="en-US" altLang="zh-TW" sz="9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69264" y="2485302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100</a:t>
            </a:r>
            <a:endParaRPr lang="en-US" altLang="zh-TW" sz="9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66066" y="2807934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100</a:t>
            </a:r>
            <a:endParaRPr lang="en-US" altLang="zh-TW" sz="9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8194" y="1412776"/>
            <a:ext cx="1837871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震動設定</a:t>
            </a:r>
            <a:endParaRPr lang="zh-TW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1128194" y="3159404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震動角度</a:t>
            </a:r>
            <a:endParaRPr lang="zh-TW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070424" y="3140968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en-US" altLang="zh-TW" sz="900" dirty="0" smtClean="0">
                <a:solidFill>
                  <a:schemeClr val="tx1"/>
                </a:solidFill>
                <a:latin typeface="新細明體"/>
                <a:ea typeface="新細明體"/>
              </a:rPr>
              <a:t>00</a:t>
            </a:r>
            <a:endParaRPr lang="en-US" altLang="zh-TW" sz="9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5594" y="3519444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震動次數</a:t>
            </a:r>
          </a:p>
        </p:txBody>
      </p:sp>
      <p:sp>
        <p:nvSpPr>
          <p:cNvPr id="17" name="矩形 16"/>
          <p:cNvSpPr/>
          <p:nvPr/>
        </p:nvSpPr>
        <p:spPr>
          <a:xfrm>
            <a:off x="2087824" y="3501008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100</a:t>
            </a:r>
          </a:p>
        </p:txBody>
      </p:sp>
      <p:sp>
        <p:nvSpPr>
          <p:cNvPr id="18" name="矩形 17"/>
          <p:cNvSpPr/>
          <p:nvPr/>
        </p:nvSpPr>
        <p:spPr>
          <a:xfrm>
            <a:off x="4962019" y="2148546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加速度</a:t>
            </a:r>
            <a:endParaRPr lang="zh-TW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03088" y="1811790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100</a:t>
            </a:r>
            <a:endParaRPr lang="en-US" altLang="zh-TW" sz="9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62019" y="2485302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減速度</a:t>
            </a:r>
            <a:endParaRPr lang="zh-TW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4962019" y="2822058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加加速度</a:t>
            </a:r>
            <a:endParaRPr lang="zh-TW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4962019" y="1811790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速度</a:t>
            </a:r>
            <a:endParaRPr lang="zh-TW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5903088" y="2141484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100</a:t>
            </a:r>
            <a:endParaRPr lang="en-US" altLang="zh-TW" sz="9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03088" y="2485302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100</a:t>
            </a:r>
            <a:endParaRPr lang="en-US" altLang="zh-TW" sz="9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899890" y="2807934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smtClean="0">
                <a:solidFill>
                  <a:schemeClr val="tx1"/>
                </a:solidFill>
                <a:latin typeface="+mj-ea"/>
                <a:ea typeface="+mj-ea"/>
              </a:rPr>
              <a:t>100</a:t>
            </a:r>
            <a:endParaRPr lang="en-US" altLang="zh-TW" sz="9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62018" y="1412776"/>
            <a:ext cx="1837871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離心設定</a:t>
            </a:r>
            <a:endParaRPr lang="zh-TW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4962018" y="3159404"/>
            <a:ext cx="900000" cy="197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時間</a:t>
            </a:r>
          </a:p>
        </p:txBody>
      </p:sp>
      <p:sp>
        <p:nvSpPr>
          <p:cNvPr id="28" name="矩形 27"/>
          <p:cNvSpPr/>
          <p:nvPr/>
        </p:nvSpPr>
        <p:spPr>
          <a:xfrm>
            <a:off x="5904248" y="3140968"/>
            <a:ext cx="900000" cy="211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20</a:t>
            </a:r>
            <a:r>
              <a:rPr lang="zh-TW" altLang="en-US" sz="9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  <a:latin typeface="+mj-ea"/>
                <a:ea typeface="+mj-ea"/>
              </a:rPr>
              <a:t>S</a:t>
            </a:r>
          </a:p>
        </p:txBody>
      </p:sp>
      <p:sp>
        <p:nvSpPr>
          <p:cNvPr id="29" name="矩形 28"/>
          <p:cNvSpPr/>
          <p:nvPr/>
        </p:nvSpPr>
        <p:spPr>
          <a:xfrm>
            <a:off x="1440261" y="5733256"/>
            <a:ext cx="183366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上</a:t>
            </a:r>
            <a:r>
              <a:rPr lang="zh-TW" altLang="en-US" sz="1200" smtClean="0"/>
              <a:t>一頁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0860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輸入方式作成下式選單，選項</a:t>
            </a:r>
            <a:r>
              <a:rPr lang="en-US" altLang="zh-TW" dirty="0" smtClean="0"/>
              <a:t>1.</a:t>
            </a:r>
            <a:r>
              <a:rPr lang="zh-TW" altLang="en-US" dirty="0" smtClean="0"/>
              <a:t>多點輸入</a:t>
            </a:r>
            <a:r>
              <a:rPr lang="en-US" altLang="zh-TW" dirty="0" smtClean="0"/>
              <a:t>2.</a:t>
            </a:r>
            <a:r>
              <a:rPr lang="zh-TW" altLang="en-US" dirty="0" smtClean="0"/>
              <a:t>單點輸入</a:t>
            </a:r>
            <a:endParaRPr lang="en-US" altLang="zh-TW" dirty="0" smtClean="0"/>
          </a:p>
          <a:p>
            <a:r>
              <a:rPr lang="zh-TW" altLang="en-US" dirty="0" smtClean="0"/>
              <a:t>轉動方式作成下拉是選單，選項</a:t>
            </a:r>
            <a:r>
              <a:rPr lang="en-US" altLang="zh-TW" dirty="0" smtClean="0"/>
              <a:t>1.</a:t>
            </a:r>
            <a:r>
              <a:rPr lang="zh-TW" altLang="en-US" dirty="0" smtClean="0"/>
              <a:t>最短距離</a:t>
            </a:r>
            <a:r>
              <a:rPr lang="en-US" altLang="zh-TW" dirty="0" smtClean="0"/>
              <a:t>2.</a:t>
            </a:r>
            <a:r>
              <a:rPr lang="zh-TW" altLang="en-US" dirty="0" smtClean="0"/>
              <a:t>正轉</a:t>
            </a:r>
            <a:r>
              <a:rPr lang="en-US" altLang="zh-TW" dirty="0" smtClean="0"/>
              <a:t>3.</a:t>
            </a:r>
            <a:r>
              <a:rPr lang="zh-TW" altLang="en-US" smtClean="0"/>
              <a:t>反轉</a:t>
            </a: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DE03-D1EE-464F-9C7C-9A7D3442AE89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937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 smtClean="0">
                <a:solidFill>
                  <a:schemeClr val="tx1"/>
                </a:solidFill>
              </a:rPr>
              <a:t>雙向討論 </a:t>
            </a:r>
            <a:r>
              <a:rPr lang="en-US" altLang="zh-TW" sz="4400" dirty="0" smtClean="0">
                <a:solidFill>
                  <a:schemeClr val="tx1"/>
                </a:solidFill>
              </a:rPr>
              <a:t>•</a:t>
            </a:r>
            <a:r>
              <a:rPr lang="zh-TW" altLang="en-US" sz="4400" dirty="0" smtClean="0">
                <a:solidFill>
                  <a:schemeClr val="tx1"/>
                </a:solidFill>
              </a:rPr>
              <a:t> 敬請指教</a:t>
            </a:r>
            <a:endParaRPr lang="zh-TW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3717032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dirty="0" smtClean="0"/>
              <a:t>董事長室</a:t>
            </a:r>
            <a:endParaRPr lang="en-US" altLang="zh-TW" sz="2400" dirty="0" smtClean="0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353" y="3284984"/>
            <a:ext cx="4619546" cy="30963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標題 2"/>
          <p:cNvSpPr txBox="1">
            <a:spLocks/>
          </p:cNvSpPr>
          <p:nvPr/>
        </p:nvSpPr>
        <p:spPr>
          <a:xfrm>
            <a:off x="683568" y="0"/>
            <a:ext cx="15841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b="1" dirty="0" smtClean="0"/>
              <a:t>謝謝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4594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mation20140101">
  <a:themeElements>
    <a:clrScheme name="自訂 1">
      <a:dk1>
        <a:sysClr val="windowText" lastClr="000000"/>
      </a:dk1>
      <a:lt1>
        <a:srgbClr val="FFFFFF"/>
      </a:lt1>
      <a:dk2>
        <a:srgbClr val="0070C0"/>
      </a:dk2>
      <a:lt2>
        <a:srgbClr val="BFE4FF"/>
      </a:lt2>
      <a:accent1>
        <a:srgbClr val="0070C0"/>
      </a:accent1>
      <a:accent2>
        <a:srgbClr val="B5B5B5"/>
      </a:accent2>
      <a:accent3>
        <a:srgbClr val="000000"/>
      </a:accent3>
      <a:accent4>
        <a:srgbClr val="10CF9B"/>
      </a:accent4>
      <a:accent5>
        <a:srgbClr val="FF0000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lIns="0" tIns="0" rIns="0" bIns="0" rtlCol="0">
        <a:spAutoFit/>
      </a:bodyPr>
      <a:lstStyle>
        <a:defPPr algn="ctr">
          <a:defRPr sz="1400" dirty="0" smtClean="0">
            <a:solidFill>
              <a:schemeClr val="tx1"/>
            </a:solidFill>
            <a:latin typeface="+mn-ea"/>
          </a:defRPr>
        </a:defPPr>
      </a:lstStyle>
      <a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Techmation20140101</Template>
  <TotalTime>8699</TotalTime>
  <Words>186</Words>
  <Application>Microsoft Office PowerPoint</Application>
  <PresentationFormat>如螢幕大小 (4:3)</PresentationFormat>
  <Paragraphs>87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Techmation20140101</vt:lpstr>
      <vt:lpstr>Simotion 轉盤- HMI-頁面</vt:lpstr>
      <vt:lpstr>圓盤畫面(1)</vt:lpstr>
      <vt:lpstr>圓盤畫面(1)</vt:lpstr>
      <vt:lpstr>PowerPoint 簡報</vt:lpstr>
      <vt:lpstr>雙向討論 • 敬請指教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董事長室-沈扇綸</dc:creator>
  <cp:lastModifiedBy>TMuser</cp:lastModifiedBy>
  <cp:revision>463</cp:revision>
  <cp:lastPrinted>2014-01-14T07:18:13Z</cp:lastPrinted>
  <dcterms:created xsi:type="dcterms:W3CDTF">2014-04-30T08:57:25Z</dcterms:created>
  <dcterms:modified xsi:type="dcterms:W3CDTF">2015-12-31T01:07:36Z</dcterms:modified>
</cp:coreProperties>
</file>