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sldIdLst>
    <p:sldId id="460" r:id="rId2"/>
    <p:sldId id="461" r:id="rId3"/>
    <p:sldId id="462" r:id="rId4"/>
    <p:sldId id="463" r:id="rId5"/>
    <p:sldId id="464" r:id="rId6"/>
    <p:sldId id="465" r:id="rId7"/>
    <p:sldId id="474" r:id="rId8"/>
    <p:sldId id="470" r:id="rId9"/>
    <p:sldId id="471" r:id="rId10"/>
    <p:sldId id="475" r:id="rId11"/>
    <p:sldId id="472" r:id="rId12"/>
    <p:sldId id="473" r:id="rId13"/>
    <p:sldId id="4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72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A60B6-BA12-48A6-A7D2-6B8225722242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A0E6-6687-495A-9D52-FF1AA023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7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651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188913"/>
            <a:ext cx="2062162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885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6347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160463"/>
            <a:ext cx="40513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987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60463"/>
            <a:ext cx="4049712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1160463"/>
            <a:ext cx="40513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1925"/>
            <a:ext cx="4049712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0425" y="3971925"/>
            <a:ext cx="40513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134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1160463"/>
            <a:ext cx="40513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0425" y="3971925"/>
            <a:ext cx="40513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1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52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99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160463"/>
            <a:ext cx="4051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673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98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39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732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73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05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60463"/>
            <a:ext cx="8253412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0430" name="Rectangle 14"/>
          <p:cNvSpPr>
            <a:spLocks noChangeArrowheads="1"/>
          </p:cNvSpPr>
          <p:nvPr/>
        </p:nvSpPr>
        <p:spPr bwMode="auto">
          <a:xfrm>
            <a:off x="468313" y="908050"/>
            <a:ext cx="8226425" cy="5397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D5D5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004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Verdana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619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609725" indent="-2698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3pPr>
      <a:lvl4pPr marL="229235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8702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33274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37846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42418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46990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车牌检测与识别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</p:spPr>
        <p:txBody>
          <a:bodyPr/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输入一张图片，有可能没有车牌，有可能有车牌，有可能有多个车牌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检测出所有的车牌，并识别出上面的文字。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11288" y="601199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输出结果：一个车牌，粤</a:t>
            </a:r>
            <a:r>
              <a:rPr lang="en-US" altLang="zh-CN" dirty="0" smtClean="0"/>
              <a:t>BM2U17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19672" y="2483604"/>
            <a:ext cx="4968550" cy="3092953"/>
            <a:chOff x="1619672" y="2483604"/>
            <a:chExt cx="4968550" cy="3092953"/>
          </a:xfrm>
        </p:grpSpPr>
        <p:sp>
          <p:nvSpPr>
            <p:cNvPr id="4" name="TextBox 3"/>
            <p:cNvSpPr txBox="1"/>
            <p:nvPr/>
          </p:nvSpPr>
          <p:spPr>
            <a:xfrm>
              <a:off x="1619672" y="24836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输入图片</a:t>
              </a:r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2205" y="2845048"/>
              <a:ext cx="4856017" cy="273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071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最终我们希望能做到自然场景中文字识别。</a:t>
            </a:r>
            <a:endParaRPr lang="en-US" altLang="zh-CN" dirty="0"/>
          </a:p>
          <a:p>
            <a:r>
              <a:rPr lang="zh-CN" altLang="en-US" dirty="0"/>
              <a:t>你想的方法能很容易扩展到自然场景中</a:t>
            </a:r>
            <a:r>
              <a:rPr lang="zh-CN" altLang="en-US" dirty="0" smtClean="0"/>
              <a:t>文字分割吗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 smtClean="0"/>
              <a:t>不再</a:t>
            </a:r>
            <a:r>
              <a:rPr lang="zh-CN" altLang="en-US" dirty="0"/>
              <a:t>固定</a:t>
            </a:r>
            <a:r>
              <a:rPr lang="en-US" altLang="zh-CN" dirty="0"/>
              <a:t>7</a:t>
            </a:r>
            <a:r>
              <a:rPr lang="zh-CN" altLang="en-US" dirty="0"/>
              <a:t>个字符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不再是一行字符，有可能多行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一行字符也不一定是直线，有可能是曲线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428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 smtClean="0"/>
              <a:t>描述：字符识别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980728"/>
            <a:ext cx="8253412" cy="5616624"/>
          </a:xfrm>
        </p:spPr>
        <p:txBody>
          <a:bodyPr/>
          <a:lstStyle/>
          <a:p>
            <a:r>
              <a:rPr lang="zh-CN" altLang="en-US" sz="2000" dirty="0" smtClean="0"/>
              <a:t>整个车牌检测与识别任务由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个子任务组成，你可以选择完成其中任意一个或者两个或者三个或者四个。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数据下载</a:t>
            </a:r>
            <a:r>
              <a:rPr lang="zh-CN" altLang="en-US" sz="1600" dirty="0" smtClean="0"/>
              <a:t>链接：</a:t>
            </a:r>
            <a:r>
              <a:rPr lang="en-US" altLang="zh-CN" sz="1600" dirty="0" smtClean="0"/>
              <a:t>http://pan.baidu.com/s/1bgI86y </a:t>
            </a:r>
            <a:r>
              <a:rPr lang="zh-CN" altLang="en-US" sz="1600" dirty="0" smtClean="0"/>
              <a:t>密码：</a:t>
            </a:r>
            <a:r>
              <a:rPr lang="en-US" altLang="zh-CN" sz="1600" dirty="0" smtClean="0"/>
              <a:t>8bok</a:t>
            </a:r>
          </a:p>
          <a:p>
            <a:r>
              <a:rPr lang="zh-CN" altLang="en-US" sz="2200" dirty="0" smtClean="0"/>
              <a:t>字符识别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这个子任务没有处理好的</a:t>
            </a:r>
            <a:r>
              <a:rPr lang="zh-CN" altLang="en-US" sz="1800" dirty="0"/>
              <a:t>数据，只有一个标注</a:t>
            </a:r>
            <a:r>
              <a:rPr lang="zh-CN" altLang="en-US" sz="1800" dirty="0" smtClean="0"/>
              <a:t>文件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字符识别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Lable.txt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提供了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车牌检测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for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精确定位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1400" b="1" dirty="0">
                <a:solidFill>
                  <a:srgbClr val="FF0000"/>
                </a:solidFill>
              </a:rPr>
              <a:t>zip</a:t>
            </a:r>
            <a:r>
              <a:rPr lang="zh-CN" altLang="en-US" sz="1800" dirty="0"/>
              <a:t>中所有图片车牌文字信息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</a:t>
            </a:r>
            <a:r>
              <a:rPr lang="zh-CN" altLang="en-US" sz="1800" dirty="0"/>
              <a:t>你想尝试这个任务，你需要自己解决训练数据的问题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建议尝试</a:t>
            </a:r>
            <a:r>
              <a:rPr lang="zh-CN" altLang="en-US" sz="1800" dirty="0"/>
              <a:t>这个</a:t>
            </a:r>
            <a:r>
              <a:rPr lang="zh-CN" altLang="en-US" sz="1800" dirty="0" smtClean="0"/>
              <a:t>任务同时也尝试</a:t>
            </a:r>
            <a:r>
              <a:rPr lang="zh-CN" altLang="en-US" sz="1800" dirty="0"/>
              <a:t>字符分割任务，只有分割了，你才能得到数据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总得来说，四个子任务中，只有第一</a:t>
            </a:r>
            <a:r>
              <a:rPr lang="zh-CN" altLang="en-US" sz="2200" smtClean="0"/>
              <a:t>个检测任务比较</a:t>
            </a:r>
            <a:r>
              <a:rPr lang="zh-CN" altLang="en-US" sz="2200" dirty="0" smtClean="0"/>
              <a:t>独立；后面</a:t>
            </a:r>
            <a:r>
              <a:rPr lang="zh-CN" altLang="en-US" sz="2200" smtClean="0"/>
              <a:t>三个任务联系很紧密，能</a:t>
            </a:r>
            <a:r>
              <a:rPr lang="zh-CN" altLang="en-US" sz="2200" dirty="0" smtClean="0"/>
              <a:t>互相影响，互相帮助，有条件的同学可以一起尝试。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544255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908720"/>
            <a:ext cx="8253412" cy="5949280"/>
          </a:xfrm>
        </p:spPr>
        <p:txBody>
          <a:bodyPr/>
          <a:lstStyle/>
          <a:p>
            <a:r>
              <a:rPr lang="zh-CN" altLang="en-US" sz="2000" dirty="0" smtClean="0"/>
              <a:t>做这个任务需要机器学习和计算机视觉的基本知识，可以参见：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链接：</a:t>
            </a:r>
            <a:r>
              <a:rPr lang="en-US" altLang="zh-CN" sz="1800" dirty="0"/>
              <a:t>http://pan.baidu.com/s/1pJ8xGeB </a:t>
            </a:r>
            <a:r>
              <a:rPr lang="zh-CN" altLang="en-US" sz="1800" dirty="0"/>
              <a:t>密码：</a:t>
            </a:r>
            <a:r>
              <a:rPr lang="en-US" altLang="zh-CN" sz="1800" dirty="0" err="1"/>
              <a:t>aacj</a:t>
            </a:r>
            <a:endParaRPr lang="en-US" altLang="zh-CN" sz="18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做这几个任务，结果不重要（同学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以前做过图像处理，这个</a:t>
            </a:r>
            <a:r>
              <a:rPr lang="zh-CN" altLang="en-US" sz="2000" dirty="0"/>
              <a:t>问题上手</a:t>
            </a:r>
            <a:r>
              <a:rPr lang="zh-CN" altLang="en-US" sz="2000" dirty="0" smtClean="0"/>
              <a:t>就快，可能一下子就有不错的结果；同学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以前没接触过图像处理，上手就慢，同样时间得到的结果大概率不如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的结果，但这并不表明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能力不如</a:t>
            </a:r>
            <a:r>
              <a:rPr lang="en-US" altLang="zh-CN" sz="2000" dirty="0" smtClean="0"/>
              <a:t>A</a:t>
            </a:r>
            <a:r>
              <a:rPr lang="zh-CN" altLang="en-US" sz="2000" smtClean="0"/>
              <a:t>），</a:t>
            </a:r>
            <a:r>
              <a:rPr lang="zh-CN" altLang="en-US" sz="2000" b="1" smtClean="0">
                <a:solidFill>
                  <a:srgbClr val="FF0000"/>
                </a:solidFill>
              </a:rPr>
              <a:t>重要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的是能力展示</a:t>
            </a:r>
            <a:r>
              <a:rPr lang="zh-CN" altLang="en-US" sz="2000" dirty="0" smtClean="0"/>
              <a:t>，你需要展示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检索资料的能力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学习知识的能力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吸收别人代码的能力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编程的能力，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解决问题的能力</a:t>
            </a:r>
            <a:endParaRPr lang="en-US" altLang="zh-CN" sz="1800" dirty="0" smtClean="0"/>
          </a:p>
          <a:p>
            <a:r>
              <a:rPr lang="zh-CN" altLang="en-US" sz="2000" dirty="0" smtClean="0"/>
              <a:t>所以一开始最好就专注一个子问题，把你怎么思考，怎么检索，检索到网上都有什么方法，这些方法能解决什么样的情况，不能解决什么样的情况，你自己怎么思考，等等</a:t>
            </a:r>
            <a:r>
              <a:rPr lang="en-US" altLang="zh-CN" sz="2000" dirty="0" smtClean="0"/>
              <a:t>…… </a:t>
            </a:r>
            <a:r>
              <a:rPr lang="zh-CN" altLang="en-US" sz="2000" dirty="0" smtClean="0"/>
              <a:t>用详细的</a:t>
            </a:r>
            <a:r>
              <a:rPr lang="en-US" altLang="zh-CN" sz="2000" dirty="0" smtClean="0"/>
              <a:t>report</a:t>
            </a:r>
            <a:r>
              <a:rPr lang="zh-CN" altLang="en-US" sz="2000" dirty="0" smtClean="0"/>
              <a:t>，把这些都记录下来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5194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1412776"/>
            <a:ext cx="8253412" cy="5445224"/>
          </a:xfrm>
        </p:spPr>
        <p:txBody>
          <a:bodyPr/>
          <a:lstStyle/>
          <a:p>
            <a:r>
              <a:rPr lang="en-US" altLang="zh-CN" sz="2200" dirty="0" smtClean="0"/>
              <a:t>Very Important</a:t>
            </a:r>
            <a:r>
              <a:rPr lang="zh-CN" altLang="en-US" sz="2200" dirty="0" smtClean="0"/>
              <a:t>！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这个问题是很老了，网上必然有很多论文甚至开源代码，如果你受到别人论文或者代码启发，</a:t>
            </a:r>
            <a:r>
              <a:rPr lang="en-US" altLang="zh-CN" sz="1800" dirty="0" smtClean="0"/>
              <a:t>report</a:t>
            </a:r>
            <a:r>
              <a:rPr lang="zh-CN" altLang="en-US" sz="1800" dirty="0" smtClean="0"/>
              <a:t>中要写清楚（哪一步是参考网上的，哪一步是你自己思考的）。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2049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车牌检测与</a:t>
            </a:r>
            <a:r>
              <a:rPr lang="zh-CN" altLang="en-US" dirty="0" smtClean="0"/>
              <a:t>识别：流程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131840" y="1988840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92151" y="1844824"/>
            <a:ext cx="128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输入图像</a:t>
            </a:r>
            <a:endParaRPr lang="en-US" altLang="zh-CN" sz="1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28384" y="4005064"/>
            <a:ext cx="100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检测</a:t>
            </a:r>
            <a:r>
              <a:rPr lang="zh-CN" altLang="en-US" sz="1600" dirty="0" smtClean="0"/>
              <a:t>出所有车牌</a:t>
            </a:r>
            <a:r>
              <a:rPr lang="zh-CN" altLang="en-US" sz="1600" dirty="0"/>
              <a:t>（框出车牌所在位置）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300192" y="350100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2776"/>
            <a:ext cx="3328370" cy="1872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7072"/>
            <a:ext cx="333299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车牌检测与识别</a:t>
            </a:r>
            <a:r>
              <a:rPr lang="zh-CN" altLang="en-US" dirty="0" smtClean="0"/>
              <a:t>：流程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2924944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516216" y="206084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83151" y="1202523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输入上一步检测到的车牌图像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19619" y="2564904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找到四个关键点</a:t>
            </a:r>
            <a:endParaRPr lang="zh-CN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19619" y="5733256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得到准确的车牌图像</a:t>
            </a:r>
            <a:endParaRPr lang="zh-CN" altLang="en-US" sz="16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516216" y="3573016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84723" y="530120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63018" y="4365104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通过将关键点连线，</a:t>
            </a:r>
            <a:endParaRPr lang="zh-CN" altLang="en-US" sz="1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13" y="1250082"/>
            <a:ext cx="1285875" cy="666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949280"/>
            <a:ext cx="876300" cy="27622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873278" y="2636912"/>
            <a:ext cx="1285875" cy="666750"/>
            <a:chOff x="5873278" y="2636912"/>
            <a:chExt cx="1285875" cy="66675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78" y="2636912"/>
              <a:ext cx="1285875" cy="666750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 bwMode="auto">
            <a:xfrm>
              <a:off x="6028501" y="280721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902545" y="280721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948264" y="3068960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038449" y="3068960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3277" y="4293096"/>
            <a:ext cx="1285875" cy="666750"/>
            <a:chOff x="5873277" y="4293096"/>
            <a:chExt cx="1285875" cy="666750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77" y="4293096"/>
              <a:ext cx="1285875" cy="666750"/>
            </a:xfrm>
            <a:prstGeom prst="rect">
              <a:avLst/>
            </a:prstGeom>
          </p:spPr>
        </p:pic>
        <p:cxnSp>
          <p:nvCxnSpPr>
            <p:cNvPr id="18" name="直接连接符 17"/>
            <p:cNvCxnSpPr/>
            <p:nvPr/>
          </p:nvCxnSpPr>
          <p:spPr bwMode="auto">
            <a:xfrm>
              <a:off x="6051360" y="4466070"/>
              <a:ext cx="886955" cy="0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084168" y="4733032"/>
              <a:ext cx="886955" cy="0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938315" y="4466070"/>
              <a:ext cx="32808" cy="266962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044904" y="4467608"/>
              <a:ext cx="32808" cy="266962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353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车牌检测与识别：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4082848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516216" y="4215352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89040"/>
            <a:ext cx="876300" cy="2762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364088" y="4862934"/>
            <a:ext cx="2418556" cy="276225"/>
            <a:chOff x="5148064" y="4862934"/>
            <a:chExt cx="2418556" cy="2762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862934"/>
              <a:ext cx="114300" cy="2762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994" y="4862934"/>
              <a:ext cx="123825" cy="2762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449" y="4862934"/>
              <a:ext cx="123825" cy="2762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04" y="4862934"/>
              <a:ext cx="123825" cy="2762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59" y="4862934"/>
              <a:ext cx="123825" cy="276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14" y="4862934"/>
              <a:ext cx="142875" cy="2762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862934"/>
              <a:ext cx="114300" cy="276225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7755159" y="3501008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输入上一步得到的精确车牌图像</a:t>
            </a:r>
            <a:endParaRPr lang="zh-CN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0152" y="5517232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分割得到一个一个独立字符图像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6793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车牌检测与识别：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5085184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64088" y="4941168"/>
            <a:ext cx="2418556" cy="276225"/>
            <a:chOff x="5148064" y="4862934"/>
            <a:chExt cx="2418556" cy="2762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862934"/>
              <a:ext cx="114300" cy="2762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994" y="4862934"/>
              <a:ext cx="123825" cy="2762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449" y="4862934"/>
              <a:ext cx="123825" cy="2762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04" y="4862934"/>
              <a:ext cx="123825" cy="2762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59" y="4862934"/>
              <a:ext cx="123825" cy="276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14" y="4862934"/>
              <a:ext cx="142875" cy="2762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862934"/>
              <a:ext cx="114300" cy="27622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210372" y="5411462"/>
            <a:ext cx="415498" cy="802433"/>
            <a:chOff x="5210372" y="5300155"/>
            <a:chExt cx="415498" cy="80243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10372" y="57332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粤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73606" y="5411462"/>
            <a:ext cx="338554" cy="802433"/>
            <a:chOff x="5282380" y="5300155"/>
            <a:chExt cx="338554" cy="802433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82380" y="57332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30792" y="5411462"/>
            <a:ext cx="377026" cy="802433"/>
            <a:chOff x="5210372" y="5300155"/>
            <a:chExt cx="377026" cy="802433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540776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10372" y="57332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41002" y="5411462"/>
            <a:ext cx="312906" cy="802433"/>
            <a:chOff x="5210372" y="5300155"/>
            <a:chExt cx="312906" cy="802433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535759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87092" y="5411462"/>
            <a:ext cx="351378" cy="802433"/>
            <a:chOff x="5210372" y="5300155"/>
            <a:chExt cx="351378" cy="802433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537154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210372" y="57332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71654" y="5411462"/>
            <a:ext cx="312906" cy="802433"/>
            <a:chOff x="5210372" y="5300155"/>
            <a:chExt cx="312906" cy="802433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17745" y="5411462"/>
            <a:ext cx="312906" cy="802433"/>
            <a:chOff x="5210372" y="5300155"/>
            <a:chExt cx="312906" cy="802433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956376" y="5046275"/>
            <a:ext cx="110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对每个字符图像进行识别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6114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 smtClean="0"/>
              <a:t>描述</a:t>
            </a:r>
            <a:r>
              <a:rPr lang="zh-CN" altLang="en-US" dirty="0"/>
              <a:t>：</a:t>
            </a:r>
            <a:r>
              <a:rPr lang="zh-CN" altLang="en-US" dirty="0" smtClean="0"/>
              <a:t>车牌检测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980728"/>
            <a:ext cx="8253412" cy="3600400"/>
          </a:xfrm>
        </p:spPr>
        <p:txBody>
          <a:bodyPr/>
          <a:lstStyle/>
          <a:p>
            <a:r>
              <a:rPr lang="zh-CN" altLang="en-US" sz="2000" dirty="0" smtClean="0"/>
              <a:t>整个车牌检测与识别任务由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个子任务组成，你可以选择完成其中任意一个或者两个或者三个或者四个。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数据下载</a:t>
            </a:r>
            <a:r>
              <a:rPr lang="zh-CN" altLang="en-US" sz="1600" dirty="0" smtClean="0"/>
              <a:t>链接：</a:t>
            </a:r>
            <a:r>
              <a:rPr lang="en-US" altLang="zh-CN" sz="1600" dirty="0" smtClean="0"/>
              <a:t>http://pan.baidu.com/s/1bgI86y </a:t>
            </a:r>
            <a:r>
              <a:rPr lang="zh-CN" altLang="en-US" sz="1600" dirty="0" smtClean="0"/>
              <a:t>密码：</a:t>
            </a:r>
            <a:r>
              <a:rPr lang="en-US" altLang="zh-CN" sz="1600" dirty="0" smtClean="0"/>
              <a:t>8bok</a:t>
            </a:r>
          </a:p>
          <a:p>
            <a:r>
              <a:rPr lang="zh-CN" altLang="en-US" sz="2200" dirty="0" smtClean="0"/>
              <a:t>车牌检测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其中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车牌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检测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.zip</a:t>
            </a:r>
            <a:r>
              <a:rPr lang="zh-CN" altLang="en-US" sz="1800" dirty="0" smtClean="0"/>
              <a:t>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车牌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检测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Label.txt</a:t>
            </a:r>
            <a:r>
              <a:rPr lang="zh-CN" altLang="en-US" sz="1800" dirty="0" smtClean="0"/>
              <a:t>用于车牌检测子任务。</a:t>
            </a:r>
            <a:r>
              <a:rPr lang="en-US" altLang="zh-CN" sz="1800" dirty="0" smtClean="0"/>
              <a:t>zip</a:t>
            </a:r>
            <a:r>
              <a:rPr lang="zh-CN" altLang="en-US" sz="1800" dirty="0" smtClean="0"/>
              <a:t>压缩包中是图片，</a:t>
            </a:r>
            <a:r>
              <a:rPr lang="en-US" altLang="zh-CN" sz="1800" dirty="0" smtClean="0"/>
              <a:t>txt</a:t>
            </a:r>
            <a:r>
              <a:rPr lang="zh-CN" altLang="en-US" sz="1800" dirty="0" smtClean="0"/>
              <a:t>文件是标注过的车牌位置信息，第一个数字是对应的图片名字，*号后面的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个数字就是车牌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个顶点的坐标，按照右上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右下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左下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左上的顺序。如果有多个车牌，也是用*号分隔。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车牌检测成功的标准：给定一张图片，得到检测框要完整包含整个车牌，同时检测框不能太大，</a:t>
            </a:r>
            <a:r>
              <a:rPr lang="zh-CN" altLang="en-US" sz="1800" dirty="0"/>
              <a:t>四边离车牌最近距离不能大于车牌宽度的</a:t>
            </a:r>
            <a:r>
              <a:rPr lang="en-US" altLang="zh-CN" sz="1800" smtClean="0"/>
              <a:t>1.2</a:t>
            </a:r>
            <a:r>
              <a:rPr lang="zh-CN" altLang="en-US" sz="1800" smtClean="0"/>
              <a:t>倍</a:t>
            </a:r>
            <a:r>
              <a:rPr lang="zh-CN" altLang="en-US" sz="1800" dirty="0" smtClean="0"/>
              <a:t>，下面给了一个成功和两个失败例子：</a:t>
            </a:r>
            <a:endParaRPr lang="en-US" altLang="zh-CN" sz="18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045349" y="6303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成功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1880" y="61653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失败：检测框没有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完整包含整个车牌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4208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失败：检测框太大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509120"/>
            <a:ext cx="2953704" cy="16561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42" y="4499632"/>
            <a:ext cx="2970626" cy="16656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43" y="4509120"/>
            <a:ext cx="295370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最终我们希望能做到自然场景中文字识别。</a:t>
            </a:r>
            <a:endParaRPr lang="en-US" altLang="zh-CN" dirty="0" smtClean="0"/>
          </a:p>
          <a:p>
            <a:r>
              <a:rPr lang="zh-CN" altLang="en-US" dirty="0" smtClean="0"/>
              <a:t>你想的方法能很容易扩展到自然场景中文字检测吗？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不再有一个矩形的框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146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 smtClean="0"/>
              <a:t>描述：精确定位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980728"/>
            <a:ext cx="8253412" cy="3600400"/>
          </a:xfrm>
        </p:spPr>
        <p:txBody>
          <a:bodyPr/>
          <a:lstStyle/>
          <a:p>
            <a:r>
              <a:rPr lang="zh-CN" altLang="en-US" sz="2000" dirty="0" smtClean="0"/>
              <a:t>整个车牌检测与识别任务由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个子任务组成，你可以选择完成其中任意一个或者两个或者三个或者四个。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数据下载</a:t>
            </a:r>
            <a:r>
              <a:rPr lang="zh-CN" altLang="en-US" sz="1600" dirty="0" smtClean="0"/>
              <a:t>链接：</a:t>
            </a:r>
            <a:r>
              <a:rPr lang="en-US" altLang="zh-CN" sz="1600" dirty="0" smtClean="0"/>
              <a:t>http://pan.baidu.com/s/1bgI86y </a:t>
            </a:r>
            <a:r>
              <a:rPr lang="zh-CN" altLang="en-US" sz="1600" dirty="0" smtClean="0"/>
              <a:t>密码：</a:t>
            </a:r>
            <a:r>
              <a:rPr lang="en-US" altLang="zh-CN" sz="1600" dirty="0" smtClean="0"/>
              <a:t>8bok</a:t>
            </a:r>
          </a:p>
          <a:p>
            <a:r>
              <a:rPr lang="zh-CN" altLang="en-US" sz="2200" dirty="0" smtClean="0"/>
              <a:t>精确定位</a:t>
            </a:r>
            <a:endParaRPr lang="en-US" altLang="zh-CN" sz="2200" dirty="0" smtClean="0"/>
          </a:p>
          <a:p>
            <a:pPr lvl="1"/>
            <a:r>
              <a:rPr lang="zh-CN" altLang="en-US" sz="1800" dirty="0"/>
              <a:t>其中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精确定位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精确定位</a:t>
            </a:r>
            <a:r>
              <a:rPr lang="en-US" altLang="zh-CN" sz="1400" b="1" dirty="0">
                <a:solidFill>
                  <a:srgbClr val="FF0000"/>
                </a:solidFill>
              </a:rPr>
              <a:t>Label.txt</a:t>
            </a:r>
            <a:r>
              <a:rPr lang="zh-CN" altLang="en-US" sz="1800" dirty="0"/>
              <a:t>用于精确</a:t>
            </a:r>
            <a:r>
              <a:rPr lang="zh-CN" altLang="en-US" sz="1800" dirty="0" smtClean="0"/>
              <a:t>定位子任务</a:t>
            </a:r>
            <a:r>
              <a:rPr lang="zh-CN" altLang="en-US" sz="1800" dirty="0"/>
              <a:t>。</a:t>
            </a:r>
            <a:r>
              <a:rPr lang="en-US" altLang="zh-CN" sz="1800" dirty="0"/>
              <a:t> zip</a:t>
            </a:r>
            <a:r>
              <a:rPr lang="zh-CN" altLang="en-US" sz="1800" dirty="0"/>
              <a:t>压缩包中是图片，</a:t>
            </a:r>
            <a:r>
              <a:rPr lang="en-US" altLang="zh-CN" sz="1800" dirty="0"/>
              <a:t>txt</a:t>
            </a:r>
            <a:r>
              <a:rPr lang="zh-CN" altLang="en-US" sz="1800" dirty="0"/>
              <a:t>文件是标注过的车牌位置信息</a:t>
            </a:r>
            <a:r>
              <a:rPr lang="zh-CN" altLang="en-US" sz="1800" dirty="0" smtClean="0"/>
              <a:t>，第一个数字是对应的图片名字，*号后面的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个数字就是车牌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个顶点的坐标，按照右上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右下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左下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左上的顺序。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数据提供了车牌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个顶点的坐标，但是你精确定位模型得到的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个顶点坐标不需要和标注数据给的坐标完全一致。只需要不影响后面分割和识别即可。所以这个任务和后面的字符分割任务是紧密联系的，如果字符分割模块足够强大，下面三个例子都可以算正确。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13176"/>
            <a:ext cx="2953703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6" y="5022691"/>
            <a:ext cx="2936734" cy="1646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11" y="5033377"/>
            <a:ext cx="2917677" cy="16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9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 smtClean="0"/>
              <a:t>描述：字符分割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6" y="980728"/>
            <a:ext cx="8253412" cy="3816424"/>
          </a:xfrm>
        </p:spPr>
        <p:txBody>
          <a:bodyPr/>
          <a:lstStyle/>
          <a:p>
            <a:r>
              <a:rPr lang="zh-CN" altLang="en-US" sz="2000" dirty="0" smtClean="0"/>
              <a:t>整个车牌检测与识别任务由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个子任务组成，你可以选择完成其中任意一个或者两个或者三个或者四个。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数据下载</a:t>
            </a:r>
            <a:r>
              <a:rPr lang="zh-CN" altLang="en-US" sz="1600" dirty="0" smtClean="0"/>
              <a:t>链接：</a:t>
            </a:r>
            <a:r>
              <a:rPr lang="en-US" altLang="zh-CN" sz="1600" dirty="0" smtClean="0"/>
              <a:t>http://pan.baidu.com/s/1bgI86y </a:t>
            </a:r>
            <a:r>
              <a:rPr lang="zh-CN" altLang="en-US" sz="1600" dirty="0" smtClean="0"/>
              <a:t>密码：</a:t>
            </a:r>
            <a:r>
              <a:rPr lang="en-US" altLang="zh-CN" sz="1600" dirty="0" smtClean="0"/>
              <a:t>8bok</a:t>
            </a:r>
          </a:p>
          <a:p>
            <a:r>
              <a:rPr lang="zh-CN" altLang="en-US" sz="2200" dirty="0" smtClean="0"/>
              <a:t>字符分割</a:t>
            </a:r>
            <a:endParaRPr lang="en-US" altLang="zh-CN" sz="2200" dirty="0" smtClean="0"/>
          </a:p>
          <a:p>
            <a:pPr lvl="1"/>
            <a:r>
              <a:rPr lang="zh-CN" altLang="en-US" sz="1800" dirty="0"/>
              <a:t>其中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字符分割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字符分割</a:t>
            </a:r>
            <a:r>
              <a:rPr lang="en-US" altLang="zh-CN" sz="1400" b="1" dirty="0">
                <a:solidFill>
                  <a:srgbClr val="FF0000"/>
                </a:solidFill>
              </a:rPr>
              <a:t>easy.zip</a:t>
            </a:r>
            <a:r>
              <a:rPr lang="zh-CN" altLang="en-US" sz="1800" dirty="0"/>
              <a:t>用于字符</a:t>
            </a:r>
            <a:r>
              <a:rPr lang="zh-CN" altLang="en-US" sz="1800" dirty="0" smtClean="0"/>
              <a:t>分割子任务</a:t>
            </a:r>
            <a:r>
              <a:rPr lang="zh-CN" altLang="en-US" sz="1800" dirty="0"/>
              <a:t>。这个任务的和精确定位任务紧密相关。如果精确定位非常准确，那字符分割就相对容易；如果精确不准确，那字符分割就困难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字符分割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中的图片是实际的精确定位程序产生的，有的车牌位置就不太准确，分割会有难度；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</a:rPr>
              <a:t>字符分割</a:t>
            </a:r>
            <a:r>
              <a:rPr lang="en-US" altLang="zh-CN" sz="1600" b="1" dirty="0">
                <a:solidFill>
                  <a:srgbClr val="FF0000"/>
                </a:solidFill>
              </a:rPr>
              <a:t>easy.zip</a:t>
            </a:r>
            <a:r>
              <a:rPr lang="zh-CN" altLang="en-US" sz="1800" dirty="0"/>
              <a:t>中的图片是标注过的车牌位置信息产生的，分割会相对简单</a:t>
            </a:r>
            <a:endParaRPr lang="en-US" altLang="zh-CN" sz="1800" dirty="0"/>
          </a:p>
          <a:p>
            <a:pPr lvl="1"/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精确定位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字符分割</a:t>
            </a:r>
            <a:r>
              <a:rPr lang="en-US" altLang="zh-CN" sz="1400" b="1" dirty="0">
                <a:solidFill>
                  <a:srgbClr val="FF0000"/>
                </a:solidFill>
              </a:rPr>
              <a:t>.zip</a:t>
            </a:r>
            <a:r>
              <a:rPr lang="zh-CN" altLang="en-US" sz="1800" dirty="0"/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for</a:t>
            </a:r>
            <a:r>
              <a:rPr lang="zh-CN" altLang="en-US" sz="1400" b="1" dirty="0">
                <a:solidFill>
                  <a:srgbClr val="FF0000"/>
                </a:solidFill>
              </a:rPr>
              <a:t>字符分割</a:t>
            </a:r>
            <a:r>
              <a:rPr lang="en-US" altLang="zh-CN" sz="1400" b="1" dirty="0">
                <a:solidFill>
                  <a:srgbClr val="FF0000"/>
                </a:solidFill>
              </a:rPr>
              <a:t>easy.zip</a:t>
            </a:r>
            <a:r>
              <a:rPr lang="zh-CN" altLang="en-US" sz="1800" dirty="0"/>
              <a:t>三个压缩包中的图片都是一一对应的。你也可以同时做二、三两个任务，用你自己生成的精确定位结果作为字符分割的输入。</a:t>
            </a:r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921756"/>
            <a:ext cx="2736304" cy="12276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350729"/>
            <a:ext cx="2667237" cy="798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07820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容易分割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4284" y="6273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较难分割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4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1118</TotalTime>
  <Words>1260</Words>
  <Application>Microsoft Office PowerPoint</Application>
  <PresentationFormat>全屏显示(4:3)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Arial</vt:lpstr>
      <vt:lpstr>Calibri</vt:lpstr>
      <vt:lpstr>Palatino Linotype</vt:lpstr>
      <vt:lpstr>Tahoma</vt:lpstr>
      <vt:lpstr>Times New Roman</vt:lpstr>
      <vt:lpstr>Verdana</vt:lpstr>
      <vt:lpstr>Wingdings</vt:lpstr>
      <vt:lpstr>1_主题1</vt:lpstr>
      <vt:lpstr>车牌检测与识别</vt:lpstr>
      <vt:lpstr>车牌检测与识别：流程1</vt:lpstr>
      <vt:lpstr>车牌检测与识别：流程2</vt:lpstr>
      <vt:lpstr>车牌检测与识别：流程3</vt:lpstr>
      <vt:lpstr>车牌检测与识别：流程4</vt:lpstr>
      <vt:lpstr>任务描述：车牌检测</vt:lpstr>
      <vt:lpstr>扩展思考</vt:lpstr>
      <vt:lpstr>任务描述：精确定位</vt:lpstr>
      <vt:lpstr>任务描述：字符分割</vt:lpstr>
      <vt:lpstr>扩展思考</vt:lpstr>
      <vt:lpstr>任务描述：字符识别</vt:lpstr>
      <vt:lpstr>注意事项</vt:lpstr>
      <vt:lpstr>注意事项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支持无人驾驶车辆的交通标识图文识别与理解</dc:title>
  <dc:creator>Pumbar</dc:creator>
  <cp:lastModifiedBy>Deng Cai</cp:lastModifiedBy>
  <cp:revision>140</cp:revision>
  <dcterms:created xsi:type="dcterms:W3CDTF">2014-11-10T19:03:15Z</dcterms:created>
  <dcterms:modified xsi:type="dcterms:W3CDTF">2016-04-20T23:08:55Z</dcterms:modified>
</cp:coreProperties>
</file>