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6" r:id="rId5"/>
    <p:sldId id="269" r:id="rId6"/>
    <p:sldId id="271" r:id="rId7"/>
    <p:sldId id="259" r:id="rId8"/>
    <p:sldId id="268" r:id="rId9"/>
    <p:sldId id="267" r:id="rId10"/>
    <p:sldId id="257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60" autoAdjust="0"/>
    <p:restoredTop sz="94660"/>
  </p:normalViewPr>
  <p:slideViewPr>
    <p:cSldViewPr snapToGrid="0">
      <p:cViewPr>
        <p:scale>
          <a:sx n="100" d="100"/>
          <a:sy n="100" d="100"/>
        </p:scale>
        <p:origin x="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13CD-7F7C-4A1F-AFBF-9E203CBC0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28876-8648-49C6-A9E3-F11DD42A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0BB6-637B-42E8-9939-8D2E90EB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7AD70-E0FD-4235-B637-1FA4F4C6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ECE6-11B6-412F-AC44-54859C93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DA54-5387-4B45-A806-766B69BD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F1F-1AED-474A-8CF7-2246EED1B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7A9C-71AA-4FFC-9922-1EEAB9D8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14978-CE3C-4A21-83FF-AB9F0B53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2EDF-AE16-4924-9DF6-005AB8AE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3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A4941-28DD-4B72-B6F3-2515405C1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7F88B-663F-4EE1-B7DD-D8F383AE6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979A6-F0DC-4CEC-8A3B-C53BC783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9FC5-F8D0-418F-BB37-576C7DD2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C589-AC92-472D-9A26-60805D84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DB8D-900A-4C59-891E-7DD21948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F82C-14E0-4EDD-984A-BA21A2D1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F6DA-67B5-4F06-A182-C6300A9E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7C223-CF5C-4731-8154-2FCC2518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6CDA-E041-4B02-86CB-ED3B1910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9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55CE-C602-4FDB-93BA-97D4CDA7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8A014-7579-4E51-950B-DF3451EFC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1731B-6206-4818-BA31-EB832E82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C8894-C652-4E0B-B26B-70608F8C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F6E4-1DA9-4A11-B232-2380402B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8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F418-4AA2-4E87-87D4-4C94FB12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F24B-614E-46CD-9A5F-1A8BED994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A07FB-4C5E-4BFA-A19A-8FF390D80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2CA03-CC8A-490B-A89C-7009FF0D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B77E6-1D8C-4ED3-9DE6-332E3B46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6D7DD-C579-4542-BF8D-2A3D3AE6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5ADE-15D0-486B-B2B8-84B38B7B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B33FD-D8A7-4776-90BE-0209D03C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B4AF-0F77-40CA-8656-DCD55DC0F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68245-B1CA-4AF8-9503-47A91A38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9266C-8970-477D-98C1-445A87138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FCD58-F7BA-4ECF-BB56-2C8683FF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4710E-09BE-4435-A378-B9C62AF5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53FAA-6D5C-4029-8B5F-7DD61CF3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3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94CD-16CA-4851-B5B2-3762F2AE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89826-9047-4764-BB28-0C0A6B01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D2B88-0C36-4D69-A80E-598348E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721B8-39E8-4985-BF71-28DE4BCB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97D6D-75FC-4157-B886-E4000C77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FC4F8-1CE4-43CF-9A40-666CB11B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8747-2750-47E5-9EC2-42FD52A8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0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E2F2-B28E-4908-A780-AA2A00B1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C795-62FE-4C11-8B75-5EB638BC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04D04-7E33-4C39-AE09-BA63FC811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BA0A7-9DDE-48E1-9B6A-4C65A59C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BF1BF-7D86-4214-9D89-22D83DC0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ECFBB-A185-42C1-BA1A-9B426406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8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7198-4577-4CC3-B2D9-92D606A9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70C24-EE41-4F40-8A84-9F183729F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4B7A6-1E1B-4A55-8CD1-1588D3806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35235-05EB-45C5-9345-51AB74D2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6B4C9-BCD9-454B-A9E8-3B9A5170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28A61-7F5D-447E-9AB5-A412B15D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FA1B3-DF28-4235-B27D-583CA09B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73E8C-F19F-4ADA-A959-4D9A6D92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4AAB-4907-4163-B5DD-7009CC88B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D46AA-65FE-4AA6-90A6-8BABD663A628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6A105-9B9E-4747-9248-770D1D625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A745-5F5F-4114-9AA6-3E619BD0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3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sh&#10;&#10;Description automatically generated">
            <a:extLst>
              <a:ext uri="{FF2B5EF4-FFF2-40B4-BE49-F238E27FC236}">
                <a16:creationId xmlns:a16="http://schemas.microsoft.com/office/drawing/2014/main" id="{ADB545E4-3986-49C6-B76A-832CEA457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BE62C-26C3-4007-B44F-3BA69740D5EA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Effects of Covid 19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5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B909-3470-44FA-8414-06629D2B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37F7892E-C573-48E3-9666-3F2283A38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8" r="1634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6705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1081-9D6E-4F5F-8A60-F01894F3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3ED12-C585-45F3-917A-7AF39DF3236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7EDF5-8E37-4E3B-900D-906550916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6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6326CF-0217-40C5-9567-F2A7552CF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7152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493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3E108-7902-49D5-BC7A-ED1D37BF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80693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Damon Manley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41BEF-C8F9-CB40-A4F3-2A4439704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0" r="2" b="4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0C4FF-09FE-4D7F-9594-9C7B51EFE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8181" y="1907922"/>
            <a:ext cx="4887685" cy="3210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BS in Exercise Science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Director of Hospitality at Chick-fil-A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Working in Chick-fil-A since 2016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Analyzing business trends has helped in my career at Chick-fil-A and has led me to pursue the path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2179138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F4A36-D118-4435-A2EB-B07D35D2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1" y="573678"/>
            <a:ext cx="4887685" cy="129306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Doug Timothy</a:t>
            </a:r>
          </a:p>
        </p:txBody>
      </p:sp>
      <p:pic>
        <p:nvPicPr>
          <p:cNvPr id="8" name="Picture 7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23DD5109-2832-4D30-8E9B-D642A9FD34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28277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2F3E7-16C9-42BB-8D8D-ACB507B39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4490" y="2440416"/>
            <a:ext cx="4887685" cy="3210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BS in Mathematics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BS in Cartography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Professional Surveyor and Mapper since  Dec 2011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Been in the mapping field for about 23 years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Currently working for Pickett and Associates and have been with them for about 17 years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Soon-to-be graduate of Bethel Tech Coding Bootcamp</a:t>
            </a:r>
          </a:p>
        </p:txBody>
      </p:sp>
    </p:spTree>
    <p:extLst>
      <p:ext uri="{BB962C8B-B14F-4D97-AF65-F5344CB8AC3E}">
        <p14:creationId xmlns:p14="http://schemas.microsoft.com/office/powerpoint/2010/main" val="3542732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A0DE0D40-EC30-4926-9857-6E1E46B8F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8" b="9820"/>
          <a:stretch/>
        </p:blipFill>
        <p:spPr>
          <a:xfrm>
            <a:off x="1" y="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141D0-171C-4FF1-8CB3-A7E78653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8324"/>
            <a:ext cx="10058400" cy="19770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Covid 19 has negatively impacted the restaurant industry, but how has it impacted one specific location of the CFA restaurant chain?  This project will analyze data from a CFA location in Charleston, SC.   CFA has given access to unlimited data but due to the time constraints of this project, we will only be considering a few questions.</a:t>
            </a:r>
            <a:br>
              <a:rPr lang="en-US" sz="2400" b="1" i="1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29CD57-F64C-426E-9ACA-6961A0995425}"/>
              </a:ext>
            </a:extLst>
          </p:cNvPr>
          <p:cNvSpPr txBox="1">
            <a:spLocks/>
          </p:cNvSpPr>
          <p:nvPr/>
        </p:nvSpPr>
        <p:spPr>
          <a:xfrm>
            <a:off x="4053017" y="2108738"/>
            <a:ext cx="6801982" cy="22654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bg1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How successful has CFA evolved to fit the new norm of drive-thru only?</a:t>
            </a:r>
          </a:p>
          <a:p>
            <a:endParaRPr lang="en-US" sz="2400" b="1" i="1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r>
              <a:rPr lang="en-US" sz="2400" b="1" i="1" dirty="0">
                <a:solidFill>
                  <a:schemeClr val="bg1"/>
                </a:solidFill>
                <a:latin typeface="Helvetica" panose="020B0604020202020204" pitchFamily="34" charset="0"/>
              </a:rPr>
              <a:t>How have labor cost been affected by Covid?</a:t>
            </a:r>
          </a:p>
          <a:p>
            <a:endParaRPr lang="en-US" sz="2400" b="1" i="1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r>
              <a:rPr lang="en-US" sz="2400" b="1" i="1" dirty="0">
                <a:solidFill>
                  <a:schemeClr val="bg1"/>
                </a:solidFill>
                <a:latin typeface="Helvetica" panose="020B0604020202020204" pitchFamily="34" charset="0"/>
              </a:rPr>
              <a:t>How has ordering changed during Covid?</a:t>
            </a:r>
            <a:endParaRPr 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2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B17A-4206-4076-AF15-34373FC0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of Analysis used for this project: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27C2-97B2-419A-91A7-03869207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Objective 1 – We used an ANOVA analysis and the following variables: Sales, NormDT, 3rdParty and Time.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Objective 2 – We used a linear regression analysis using the variables Productivity and Time.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Objective 3 – We used a MANOVA analysis and looked at the following variables: MobCO, MobDI, DineIn, Catering, CarryO, NormDT, 3rdParty, and Time.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2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8176-7EFC-4ACF-8066-1A0266BF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552"/>
          </a:xfrm>
        </p:spPr>
        <p:txBody>
          <a:bodyPr>
            <a:noAutofit/>
          </a:bodyPr>
          <a:lstStyle/>
          <a:p>
            <a:r>
              <a:rPr lang="en-US" sz="4800" u="sng" dirty="0">
                <a:solidFill>
                  <a:schemeClr val="bg1"/>
                </a:solidFill>
              </a:rPr>
              <a:t>Variables used in analysis:                           </a:t>
            </a:r>
            <a:endParaRPr lang="en-US" sz="4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B198-7AE3-4D1C-8E43-29C5143B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758"/>
            <a:ext cx="10515600" cy="4723116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amount of sales in USD.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HoursUsed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number of man hours.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MobCO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by Mobile Carryout orders - guests orders on the app, pick up order in restaurant, and leaves with order.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MobDI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by Mobile Dine-In orders - orders on the app, finds and scan a table in the dining room, order is brought to you.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MobDT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by Mobile Drive-Thru orders - guests orders on the app and picks up the order in the drive-thru line.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Sales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done through the mobile app.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900" b="1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party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done through a 3</a:t>
            </a:r>
            <a:r>
              <a:rPr lang="en-US" sz="29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party delivery company, typically Uber Eats or DoorDash.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NormDT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done through the traditional drive-thru process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CarryO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through the traditional carryout process.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DineIn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guest places their order at the counter and goes to find a seat that the team member will bring their order to.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Catering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for event catering.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Before: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“Pre-Covid19” or any time in the weeks leading up to the 6-week lockdown period.	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During: 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the 6-week lockdown period.							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After: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the 6-week lockdown period and people started to understand what the new norm may look like.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Productivity: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Sales/ HoursUsed – CFA’s metric for productivity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0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7" y="89317"/>
            <a:ext cx="11651620" cy="1335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Obj 1: How successful has Chick fil-A evolved to fit the new norm (drive-thru only)?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plate, table, food, nut&#10;&#10;Description automatically generated">
            <a:extLst>
              <a:ext uri="{FF2B5EF4-FFF2-40B4-BE49-F238E27FC236}">
                <a16:creationId xmlns:a16="http://schemas.microsoft.com/office/drawing/2014/main" id="{F2A125C0-2EB1-4F96-A285-9BE2ABBE6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1" r="-4" b="12949"/>
          <a:stretch/>
        </p:blipFill>
        <p:spPr>
          <a:xfrm>
            <a:off x="905776" y="2237376"/>
            <a:ext cx="5346811" cy="3680577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138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6" y="89317"/>
            <a:ext cx="11753533" cy="1335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Obj 2:  How has labor costs been affected by Covid?  Was there a change in productivity?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Content Placeholder 6" descr="A bowl of cereal&#10;&#10;Description automatically generated with medium confidence">
            <a:extLst>
              <a:ext uri="{FF2B5EF4-FFF2-40B4-BE49-F238E27FC236}">
                <a16:creationId xmlns:a16="http://schemas.microsoft.com/office/drawing/2014/main" id="{5299CA83-E892-452E-A48B-D65532F73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83" y="1607701"/>
            <a:ext cx="5328800" cy="5328800"/>
          </a:xfrm>
        </p:spPr>
      </p:pic>
    </p:spTree>
    <p:extLst>
      <p:ext uri="{BB962C8B-B14F-4D97-AF65-F5344CB8AC3E}">
        <p14:creationId xmlns:p14="http://schemas.microsoft.com/office/powerpoint/2010/main" val="392506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51" y="214385"/>
            <a:ext cx="11591607" cy="7485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Obj 3:  How has ordering changed during Covid?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Content Placeholder 6" descr="A hamburger on a plate&#10;&#10;Description automatically generated with low confidence">
            <a:extLst>
              <a:ext uri="{FF2B5EF4-FFF2-40B4-BE49-F238E27FC236}">
                <a16:creationId xmlns:a16="http://schemas.microsoft.com/office/drawing/2014/main" id="{3AACC0DC-68F9-4C1D-8808-B5923ED94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94" y="1827413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30419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563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Rockwell</vt:lpstr>
      <vt:lpstr>Office Theme</vt:lpstr>
      <vt:lpstr>PowerPoint Presentation</vt:lpstr>
      <vt:lpstr>Damon Manley</vt:lpstr>
      <vt:lpstr>Doug Timothy</vt:lpstr>
      <vt:lpstr>Covid 19 has negatively impacted the restaurant industry, but how has it impacted one specific location of the CFA restaurant chain?  This project will analyze data from a CFA location in Charleston, SC.   CFA has given access to unlimited data but due to the time constraints of this project, we will only be considering a few questions. </vt:lpstr>
      <vt:lpstr>Methods of Analysis used for this project:</vt:lpstr>
      <vt:lpstr>Variables used in analysis:                           </vt:lpstr>
      <vt:lpstr>Obj 1: How successful has Chick fil-A evolved to fit the new norm (drive-thru only)?</vt:lpstr>
      <vt:lpstr>Obj 2:  How has labor costs been affected by Covid?  Was there a change in productivity?</vt:lpstr>
      <vt:lpstr>Obj 3:  How has ordering changed during Covid?</vt:lpstr>
      <vt:lpstr>Summary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Timothy</dc:creator>
  <cp:lastModifiedBy>Melton, Kelsey (Student)</cp:lastModifiedBy>
  <cp:revision>16</cp:revision>
  <dcterms:created xsi:type="dcterms:W3CDTF">2021-01-22T03:57:01Z</dcterms:created>
  <dcterms:modified xsi:type="dcterms:W3CDTF">2021-01-24T00:35:09Z</dcterms:modified>
</cp:coreProperties>
</file>