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72" r:id="rId7"/>
    <p:sldId id="271" r:id="rId8"/>
    <p:sldId id="259" r:id="rId9"/>
    <p:sldId id="274" r:id="rId10"/>
    <p:sldId id="268" r:id="rId11"/>
    <p:sldId id="273" r:id="rId12"/>
    <p:sldId id="267" r:id="rId13"/>
    <p:sldId id="275" r:id="rId14"/>
    <p:sldId id="257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Covid-19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77" y="4004143"/>
            <a:ext cx="3608839" cy="36088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52DD-25F4-C34F-8764-5D19F9CC8358}"/>
              </a:ext>
            </a:extLst>
          </p:cNvPr>
          <p:cNvSpPr txBox="1"/>
          <p:nvPr/>
        </p:nvSpPr>
        <p:spPr>
          <a:xfrm>
            <a:off x="1856509" y="1780905"/>
            <a:ext cx="962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Productivity was proven to stay constant, with not a lot of error, throughout the entire year.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a few outliers (weeks 20 and 29),  which we will show you and talk through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5D6F13-D00E-4469-A16E-A89C8528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1F732-1A2F-42A7-9424-0A368416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44345"/>
              </p:ext>
            </p:extLst>
          </p:nvPr>
        </p:nvGraphicFramePr>
        <p:xfrm>
          <a:off x="8080903" y="1020406"/>
          <a:ext cx="3771899" cy="2095500"/>
        </p:xfrm>
        <a:graphic>
          <a:graphicData uri="http://schemas.openxmlformats.org/drawingml/2006/table">
            <a:tbl>
              <a:tblPr/>
              <a:tblGrid>
                <a:gridCol w="1574825">
                  <a:extLst>
                    <a:ext uri="{9D8B030D-6E8A-4147-A177-3AD203B41FA5}">
                      <a16:colId xmlns:a16="http://schemas.microsoft.com/office/drawing/2014/main" val="12020733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8384121"/>
                    </a:ext>
                  </a:extLst>
                </a:gridCol>
                <a:gridCol w="606968">
                  <a:extLst>
                    <a:ext uri="{9D8B030D-6E8A-4147-A177-3AD203B41FA5}">
                      <a16:colId xmlns:a16="http://schemas.microsoft.com/office/drawing/2014/main" val="1107947090"/>
                    </a:ext>
                  </a:extLst>
                </a:gridCol>
                <a:gridCol w="675706">
                  <a:extLst>
                    <a:ext uri="{9D8B030D-6E8A-4147-A177-3AD203B41FA5}">
                      <a16:colId xmlns:a16="http://schemas.microsoft.com/office/drawing/2014/main" val="15369003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42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05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122,075.35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95,590.30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125,419.52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93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CarryO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12,732.05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40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7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DineIn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17,305.05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8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84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7,345.63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16,315.80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9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NormDT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73,369.26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76,075.60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93,079.07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52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Catering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2,260.21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19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HoursUsed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B377133-9267-4FC8-8F75-D92E7845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8" y="0"/>
            <a:ext cx="990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56" y="268448"/>
            <a:ext cx="3932237" cy="56416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456" y="908108"/>
            <a:ext cx="10963522" cy="5408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did this Chick-fil-A location see so much success in drive-thru only?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variables not included in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Speed of 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drive-thru lanes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order takers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Damon Manley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Analyzing business trends has helped in my career at Chick-fil-A and has led me to pursue the path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49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Statistical analyses that were used: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ANOVA analysis to test if there is a significant difference in sales over time for each variable.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Variables: Sales, </a:t>
            </a:r>
            <a:r>
              <a:rPr lang="en-US" sz="1600" dirty="0" err="1">
                <a:solidFill>
                  <a:schemeClr val="bg1"/>
                </a:solidFill>
              </a:rPr>
              <a:t>NormDT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MobDT</a:t>
            </a:r>
            <a:r>
              <a:rPr lang="en-US" sz="1600" dirty="0">
                <a:solidFill>
                  <a:schemeClr val="bg1"/>
                </a:solidFill>
              </a:rPr>
              <a:t>, and 3rdParty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Linear regression analysis to analyze how productivity changed through time.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Variable: Productivity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MANOVA analysis to see which ordering methods have become more popular since the start of the pandemic.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Variables: MobCO, MobDI, DineIn, Catering, CarryO, NormDT, 3rdParty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 (Meta-Data):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242"/>
            <a:ext cx="10515600" cy="524563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each week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 used each week.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- guest orders on the app, pick up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meal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the restaurant,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– guest orders on the app, finds a table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barcode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dining room, and order is brought to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 orders on the app and picks up their meal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 in total.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endParaRPr lang="en-US" sz="2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3rdParty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walks inside, orders at the counter, then takes 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Total Sales per person on the clock per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-75840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successfully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8376635" y="4357093"/>
            <a:ext cx="3873125" cy="2666138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6A616-CC4C-6C4D-B93F-3BDE31A54187}"/>
              </a:ext>
            </a:extLst>
          </p:cNvPr>
          <p:cNvSpPr txBox="1"/>
          <p:nvPr/>
        </p:nvSpPr>
        <p:spPr>
          <a:xfrm>
            <a:off x="1827491" y="1380541"/>
            <a:ext cx="9510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Looked at how each drive-thru variable changed in relationship to the pandemic.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before and after were almost equal when it came to overall sales. Even through the pandemic, this Chick-fil-A location increased their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came to the traditional drive-thru method, the restaurant had a significant increased the sales from an average of ~$75,000/</a:t>
            </a:r>
            <a:r>
              <a:rPr lang="en-US" dirty="0" err="1"/>
              <a:t>wk</a:t>
            </a:r>
            <a:r>
              <a:rPr lang="en-US" dirty="0"/>
              <a:t> before and during the lockdown, to ~$95,000/</a:t>
            </a:r>
            <a:r>
              <a:rPr lang="en-US" dirty="0" err="1"/>
              <a:t>wk</a:t>
            </a:r>
            <a:r>
              <a:rPr lang="en-US" dirty="0"/>
              <a:t> after the 6-week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start of </a:t>
            </a:r>
            <a:r>
              <a:rPr lang="en-US" dirty="0" err="1"/>
              <a:t>Covid</a:t>
            </a:r>
            <a:r>
              <a:rPr lang="en-US" dirty="0"/>
              <a:t>, this location was averaging ~$7,300/</a:t>
            </a:r>
            <a:r>
              <a:rPr lang="en-US" dirty="0" err="1"/>
              <a:t>wk</a:t>
            </a:r>
            <a:r>
              <a:rPr lang="en-US" dirty="0"/>
              <a:t> in Drive-Thru Mobile orders. During the 6-week lockdown period, this rose to ~$17,000/wk. After the lockdown, these sales increased significantly again up to ~$26,000/wk. </a:t>
            </a:r>
          </a:p>
        </p:txBody>
      </p:sp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D77B90-DEE2-4821-9EDB-B7D156E9B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5" b="45974"/>
          <a:stretch/>
        </p:blipFill>
        <p:spPr>
          <a:xfrm>
            <a:off x="0" y="768927"/>
            <a:ext cx="12192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1009</Words>
  <Application>Microsoft Macintosh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 </vt:lpstr>
      <vt:lpstr>Methods of Analysis:</vt:lpstr>
      <vt:lpstr>Methods of Analysis (cont):</vt:lpstr>
      <vt:lpstr>Variables used in analysis (Meta-Data):                           </vt:lpstr>
      <vt:lpstr>How successfully has Chick fil-A evolved to fit the new norm (drive-thru only)?</vt:lpstr>
      <vt:lpstr>PowerPoint Presentation</vt:lpstr>
      <vt:lpstr>How has labor costs been affected by Covid?  Was there a change in productivity?</vt:lpstr>
      <vt:lpstr>PowerPoint Presentation</vt:lpstr>
      <vt:lpstr>Obj 3:  How has ordering changed during Covid?</vt:lpstr>
      <vt:lpstr>PowerPoint Presentation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34</cp:revision>
  <dcterms:created xsi:type="dcterms:W3CDTF">2021-01-22T03:57:01Z</dcterms:created>
  <dcterms:modified xsi:type="dcterms:W3CDTF">2021-01-25T01:43:26Z</dcterms:modified>
</cp:coreProperties>
</file>