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59" r:id="rId7"/>
    <p:sldId id="268" r:id="rId8"/>
    <p:sldId id="267" r:id="rId9"/>
    <p:sldId id="257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Title page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ED12-C585-45F3-917A-7AF39DF323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picture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6690" y="1088137"/>
            <a:ext cx="6180082" cy="380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BA4F3-75A7-4184-90D9-7CC96B9776E0}"/>
              </a:ext>
            </a:extLst>
          </p:cNvPr>
          <p:cNvSpPr txBox="1"/>
          <p:nvPr/>
        </p:nvSpPr>
        <p:spPr>
          <a:xfrm>
            <a:off x="1280873" y="4519872"/>
            <a:ext cx="18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Damon Manley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40-99B5-4058-92BF-D2C181E9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292608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Results </a:t>
            </a:r>
            <a:br>
              <a:rPr lang="en-US" sz="4000" dirty="0"/>
            </a:br>
            <a:r>
              <a:rPr lang="en-US" sz="4000" dirty="0"/>
              <a:t>Obj 1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292608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Results </a:t>
            </a:r>
            <a:br>
              <a:rPr lang="en-US" sz="4000" dirty="0"/>
            </a:br>
            <a:r>
              <a:rPr lang="en-US" sz="4000" dirty="0"/>
              <a:t>Obj 2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42" y="1342496"/>
            <a:ext cx="5328800" cy="5328800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292608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Results </a:t>
            </a:r>
            <a:br>
              <a:rPr lang="en-US" sz="4000" dirty="0"/>
            </a:br>
            <a:r>
              <a:rPr lang="en-US" sz="4000" dirty="0"/>
              <a:t>Obj 3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Office Theme</vt:lpstr>
      <vt:lpstr>PowerPoint Presentation</vt:lpstr>
      <vt:lpstr>Add picture here</vt:lpstr>
      <vt:lpstr>Doug Timothy</vt:lpstr>
      <vt:lpstr>Intro</vt:lpstr>
      <vt:lpstr>Methods</vt:lpstr>
      <vt:lpstr>Results  Obj 1</vt:lpstr>
      <vt:lpstr>Results  Obj 2</vt:lpstr>
      <vt:lpstr>Results  Obj 3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Doug Timothy</cp:lastModifiedBy>
  <cp:revision>2</cp:revision>
  <dcterms:created xsi:type="dcterms:W3CDTF">2021-01-22T03:57:01Z</dcterms:created>
  <dcterms:modified xsi:type="dcterms:W3CDTF">2021-01-22T03:59:08Z</dcterms:modified>
</cp:coreProperties>
</file>