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6" r:id="rId5"/>
    <p:sldId id="269" r:id="rId6"/>
    <p:sldId id="259" r:id="rId7"/>
    <p:sldId id="268" r:id="rId8"/>
    <p:sldId id="267" r:id="rId9"/>
    <p:sldId id="257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13CD-7F7C-4A1F-AFBF-9E203CBC0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28876-8648-49C6-A9E3-F11DD42A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0BB6-637B-42E8-9939-8D2E90EB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AD70-E0FD-4235-B637-1FA4F4C6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ECE6-11B6-412F-AC44-54859C93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DA54-5387-4B45-A806-766B69BD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F1F-1AED-474A-8CF7-2246EED1B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7A9C-71AA-4FFC-9922-1EEAB9D8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14978-CE3C-4A21-83FF-AB9F0B53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2EDF-AE16-4924-9DF6-005AB8AE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A4941-28DD-4B72-B6F3-2515405C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7F88B-663F-4EE1-B7DD-D8F383AE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79A6-F0DC-4CEC-8A3B-C53BC783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9FC5-F8D0-418F-BB37-576C7DD2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C589-AC92-472D-9A26-60805D84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DB8D-900A-4C59-891E-7DD21948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F82C-14E0-4EDD-984A-BA21A2D1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F6DA-67B5-4F06-A182-C6300A9E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C223-CF5C-4731-8154-2FCC251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6CDA-E041-4B02-86CB-ED3B1910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9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55CE-C602-4FDB-93BA-97D4CDA7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8A014-7579-4E51-950B-DF3451EFC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1731B-6206-4818-BA31-EB832E82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8894-C652-4E0B-B26B-70608F8C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F6E4-1DA9-4A11-B232-2380402B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F418-4AA2-4E87-87D4-4C94FB12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F24B-614E-46CD-9A5F-1A8BED994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A07FB-4C5E-4BFA-A19A-8FF390D80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CA03-CC8A-490B-A89C-7009FF0D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B77E6-1D8C-4ED3-9DE6-332E3B46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D7DD-C579-4542-BF8D-2A3D3AE6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5ADE-15D0-486B-B2B8-84B38B7B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33FD-D8A7-4776-90BE-0209D03C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B4AF-0F77-40CA-8656-DCD55DC0F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68245-B1CA-4AF8-9503-47A91A38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9266C-8970-477D-98C1-445A87138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FCD58-F7BA-4ECF-BB56-2C8683FF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4710E-09BE-4435-A378-B9C62AF5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53FAA-6D5C-4029-8B5F-7DD61CF3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94CD-16CA-4851-B5B2-3762F2AE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89826-9047-4764-BB28-0C0A6B01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D2B88-0C36-4D69-A80E-598348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721B8-39E8-4985-BF71-28DE4BCB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97D6D-75FC-4157-B886-E4000C77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FC4F8-1CE4-43CF-9A40-666CB11B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8747-2750-47E5-9EC2-42FD52A8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0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E2F2-B28E-4908-A780-AA2A00B1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C795-62FE-4C11-8B75-5EB638BC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04D04-7E33-4C39-AE09-BA63FC81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A0A7-9DDE-48E1-9B6A-4C65A59C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BF1BF-7D86-4214-9D89-22D83DC0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ECFBB-A185-42C1-BA1A-9B426406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8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7198-4577-4CC3-B2D9-92D606A9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70C24-EE41-4F40-8A84-9F183729F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4B7A6-1E1B-4A55-8CD1-1588D3806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35235-05EB-45C5-9345-51AB74D2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6B4C9-BCD9-454B-A9E8-3B9A5170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8A61-7F5D-447E-9AB5-A412B15D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FA1B3-DF28-4235-B27D-583CA09B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73E8C-F19F-4ADA-A959-4D9A6D92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4AAB-4907-4163-B5DD-7009CC88B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A105-9B9E-4747-9248-770D1D625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A745-5F5F-4114-9AA6-3E619BD0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3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sh&#10;&#10;Description automatically generated">
            <a:extLst>
              <a:ext uri="{FF2B5EF4-FFF2-40B4-BE49-F238E27FC236}">
                <a16:creationId xmlns:a16="http://schemas.microsoft.com/office/drawing/2014/main" id="{ADB545E4-3986-49C6-B76A-832CEA457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BE62C-26C3-4007-B44F-3BA69740D5EA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Effects of Covid 19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5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1081-9D6E-4F5F-8A60-F01894F3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3ED12-C585-45F3-917A-7AF39DF323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7EDF5-8E37-4E3B-900D-906550916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6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6326CF-0217-40C5-9567-F2A7552CF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7152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49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3E108-7902-49D5-BC7A-ED1D37BF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picture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0C4FF-09FE-4D7F-9594-9C7B51EF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56690" y="1088137"/>
            <a:ext cx="6180082" cy="380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BA4F3-75A7-4184-90D9-7CC96B9776E0}"/>
              </a:ext>
            </a:extLst>
          </p:cNvPr>
          <p:cNvSpPr txBox="1"/>
          <p:nvPr/>
        </p:nvSpPr>
        <p:spPr>
          <a:xfrm>
            <a:off x="1280873" y="4519872"/>
            <a:ext cx="185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Damon Manley</a:t>
            </a:r>
          </a:p>
        </p:txBody>
      </p:sp>
    </p:spTree>
    <p:extLst>
      <p:ext uri="{BB962C8B-B14F-4D97-AF65-F5344CB8AC3E}">
        <p14:creationId xmlns:p14="http://schemas.microsoft.com/office/powerpoint/2010/main" val="217913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F4A36-D118-4435-A2EB-B07D35D2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1" y="573678"/>
            <a:ext cx="4887685" cy="129306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Doug Timothy</a:t>
            </a:r>
          </a:p>
        </p:txBody>
      </p:sp>
      <p:pic>
        <p:nvPicPr>
          <p:cNvPr id="8" name="Picture 7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23DD5109-2832-4D30-8E9B-D642A9FD3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28277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2F3E7-16C9-42BB-8D8D-ACB507B39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4490" y="2440416"/>
            <a:ext cx="4887685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Mathematics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Cartography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Professional Surveyor and Mapper since  Dec 2011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Been in the mapping field for about 23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Currently working for Pickett and Associates and have been with them for about 17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Soon-to-be graduate of Bethel Tech Coding Bootcamp</a:t>
            </a:r>
          </a:p>
        </p:txBody>
      </p:sp>
    </p:spTree>
    <p:extLst>
      <p:ext uri="{BB962C8B-B14F-4D97-AF65-F5344CB8AC3E}">
        <p14:creationId xmlns:p14="http://schemas.microsoft.com/office/powerpoint/2010/main" val="3542732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A0DE0D40-EC30-4926-9857-6E1E46B8F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8" b="982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141D0-171C-4FF1-8CB3-A7E78653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42540-99B5-4058-92BF-D2C181E9C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B17A-4206-4076-AF15-34373F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27C2-97B2-419A-91A7-03869207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7" y="89317"/>
            <a:ext cx="2926080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Results </a:t>
            </a:r>
            <a:br>
              <a:rPr lang="en-US" sz="4000" dirty="0"/>
            </a:br>
            <a:r>
              <a:rPr lang="en-US" sz="4000" dirty="0"/>
              <a:t>Obj 1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plate, table, food, nut&#10;&#10;Description automatically generated">
            <a:extLst>
              <a:ext uri="{FF2B5EF4-FFF2-40B4-BE49-F238E27FC236}">
                <a16:creationId xmlns:a16="http://schemas.microsoft.com/office/drawing/2014/main" id="{F2A125C0-2EB1-4F96-A285-9BE2ABBE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1" r="-4" b="12949"/>
          <a:stretch/>
        </p:blipFill>
        <p:spPr>
          <a:xfrm>
            <a:off x="905776" y="2237376"/>
            <a:ext cx="5346811" cy="3680577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138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6" y="89317"/>
            <a:ext cx="11753533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Obj 2:  How has labor costs been affected by Covid?  Was there a change in productivity?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bowl of cereal&#10;&#10;Description automatically generated with medium confidence">
            <a:extLst>
              <a:ext uri="{FF2B5EF4-FFF2-40B4-BE49-F238E27FC236}">
                <a16:creationId xmlns:a16="http://schemas.microsoft.com/office/drawing/2014/main" id="{5299CA83-E892-452E-A48B-D65532F73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83" y="1607701"/>
            <a:ext cx="5328800" cy="5328800"/>
          </a:xfrm>
        </p:spPr>
      </p:pic>
    </p:spTree>
    <p:extLst>
      <p:ext uri="{BB962C8B-B14F-4D97-AF65-F5344CB8AC3E}">
        <p14:creationId xmlns:p14="http://schemas.microsoft.com/office/powerpoint/2010/main" val="392506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6" y="89317"/>
            <a:ext cx="11591607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Obj 3:  How has ordering changed during Covid?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hamburger on a plate&#10;&#10;Description automatically generated with low confidence">
            <a:extLst>
              <a:ext uri="{FF2B5EF4-FFF2-40B4-BE49-F238E27FC236}">
                <a16:creationId xmlns:a16="http://schemas.microsoft.com/office/drawing/2014/main" id="{3AACC0DC-68F9-4C1D-8808-B5923ED94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94" y="1827413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30419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B909-3470-44FA-8414-06629D2B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37F7892E-C573-48E3-9666-3F2283A38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8" r="1634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6705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92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Office Theme</vt:lpstr>
      <vt:lpstr>PowerPoint Presentation</vt:lpstr>
      <vt:lpstr>Add picture here</vt:lpstr>
      <vt:lpstr>Doug Timothy</vt:lpstr>
      <vt:lpstr>Intro</vt:lpstr>
      <vt:lpstr>Methods</vt:lpstr>
      <vt:lpstr>Results  Obj 1</vt:lpstr>
      <vt:lpstr>Obj 2:  How has labor costs been affected by Covid?  Was there a change in productivity?</vt:lpstr>
      <vt:lpstr>Obj 3:  How has ordering changed during Covid?</vt:lpstr>
      <vt:lpstr>Summary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Timothy</dc:creator>
  <cp:lastModifiedBy>Doug Timothy</cp:lastModifiedBy>
  <cp:revision>4</cp:revision>
  <dcterms:created xsi:type="dcterms:W3CDTF">2021-01-22T03:57:01Z</dcterms:created>
  <dcterms:modified xsi:type="dcterms:W3CDTF">2021-01-23T15:01:53Z</dcterms:modified>
</cp:coreProperties>
</file>