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width="2cm"}}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C83A7-99A9-4B0E-9FAD-83D11EFECF19}"/>
              </a:ext>
            </a:extLst>
          </p:cNvPr>
          <p:cNvGrpSpPr/>
          <p:nvPr/>
        </p:nvGrpSpPr>
        <p:grpSpPr>
          <a:xfrm>
            <a:off x="7990018" y="3805224"/>
            <a:ext cx="1752600" cy="1314450"/>
            <a:chOff x="7874609" y="4036043"/>
            <a:chExt cx="1752600" cy="1314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BC830E-6EDA-40C5-B72F-BE3DCD50B7D7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9" y="4036043"/>
              <a:ext cx="1752600" cy="13144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A66A2-61DA-450F-B616-A99379FEBB72}"/>
                </a:ext>
              </a:extLst>
            </p:cNvPr>
            <p:cNvSpPr txBox="1"/>
            <p:nvPr/>
          </p:nvSpPr>
          <p:spPr>
            <a:xfrm>
              <a:off x="8134466" y="4936495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width="2cm"}}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9</cp:revision>
  <dcterms:created xsi:type="dcterms:W3CDTF">2019-06-13T13:23:45Z</dcterms:created>
  <dcterms:modified xsi:type="dcterms:W3CDTF">2022-11-17T22:19:19Z</dcterms:modified>
</cp:coreProperties>
</file>