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blaha" initials="jb" lastIdx="1" clrIdx="0">
    <p:extLst>
      <p:ext uri="{19B8F6BF-5375-455C-9EA6-DF929625EA0E}">
        <p15:presenceInfo xmlns:p15="http://schemas.microsoft.com/office/powerpoint/2012/main" userId="jan blah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7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30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04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69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44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17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45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61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0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4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66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272F6-9B9E-464E-930C-D9DEE297FFC5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334A4-ED59-436D-BC36-D1BB76444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5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839490" y="1584326"/>
            <a:ext cx="1752600" cy="1314450"/>
            <a:chOff x="2839490" y="1584326"/>
            <a:chExt cx="1752600" cy="1314450"/>
          </a:xfrm>
        </p:grpSpPr>
        <p:pic>
          <p:nvPicPr>
            <p:cNvPr id="7" name="Picture 6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9490" y="1584326"/>
              <a:ext cx="1752600" cy="131445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072714" y="1872219"/>
              <a:ext cx="141690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{{</a:t>
              </a:r>
              <a:r>
                <a:rPr lang="en-US" sz="900" dirty="0" err="1"/>
                <a:t>pptxImage</a:t>
              </a:r>
              <a:r>
                <a:rPr lang="en-US" sz="900" dirty="0"/>
                <a:t> </a:t>
              </a:r>
              <a:r>
                <a:rPr lang="en-US" sz="900" dirty="0" err="1"/>
                <a:t>src</a:t>
              </a:r>
              <a:r>
                <a:rPr lang="en-US" sz="900" dirty="0"/>
                <a:t>=</a:t>
              </a:r>
              <a:r>
                <a:rPr lang="en-US" sz="900" dirty="0" err="1"/>
                <a:t>src</a:t>
              </a:r>
              <a:r>
                <a:rPr lang="en-US" sz="900" dirty="0"/>
                <a:t> width="3cm" height="3cm"}}</a:t>
              </a:r>
            </a:p>
          </p:txBody>
        </p:sp>
      </p:grpSp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ABC83A7-99A9-4B0E-9FAD-83D11EFECF19}"/>
              </a:ext>
            </a:extLst>
          </p:cNvPr>
          <p:cNvGrpSpPr/>
          <p:nvPr/>
        </p:nvGrpSpPr>
        <p:grpSpPr>
          <a:xfrm>
            <a:off x="7990018" y="3805224"/>
            <a:ext cx="1752600" cy="1408283"/>
            <a:chOff x="7874609" y="4036043"/>
            <a:chExt cx="1752600" cy="140828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2BC830E-6EDA-40C5-B72F-BE3DCD50B7D7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4609" y="4036043"/>
              <a:ext cx="1752600" cy="131445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5AA66A2-61DA-450F-B616-A99379FEBB72}"/>
                </a:ext>
              </a:extLst>
            </p:cNvPr>
            <p:cNvSpPr txBox="1"/>
            <p:nvPr/>
          </p:nvSpPr>
          <p:spPr>
            <a:xfrm>
              <a:off x="8134466" y="4936495"/>
              <a:ext cx="141690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{{</a:t>
              </a:r>
              <a:r>
                <a:rPr lang="en-US" sz="900" dirty="0" err="1"/>
                <a:t>pptxImage</a:t>
              </a:r>
              <a:r>
                <a:rPr lang="en-US" sz="900" dirty="0"/>
                <a:t> </a:t>
              </a:r>
              <a:r>
                <a:rPr lang="en-US" sz="900" dirty="0" err="1"/>
                <a:t>src</a:t>
              </a:r>
              <a:r>
                <a:rPr lang="en-US" sz="900" dirty="0"/>
                <a:t>=</a:t>
              </a:r>
              <a:r>
                <a:rPr lang="en-US" sz="900" dirty="0" err="1"/>
                <a:t>src</a:t>
              </a:r>
              <a:r>
                <a:rPr lang="en-US" sz="900" dirty="0"/>
                <a:t> width="3cm" height="3cm"}}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6352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27</Words>
  <Application>Microsoft Macintosh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blaha</dc:creator>
  <cp:lastModifiedBy>BORIS MATOS</cp:lastModifiedBy>
  <cp:revision>8</cp:revision>
  <dcterms:created xsi:type="dcterms:W3CDTF">2019-06-13T13:23:45Z</dcterms:created>
  <dcterms:modified xsi:type="dcterms:W3CDTF">2022-11-17T22:10:28Z</dcterms:modified>
</cp:coreProperties>
</file>