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D194B-1426-D4B8-7B62-752FDBC6C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209A0-F20D-6458-4503-D4D322ED4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4035B-7DB8-4135-F881-F73DB2FC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27C68-7A9B-CF4C-9CAD-7E589412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825CB-F10F-138F-205C-6656CA13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21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91BD1-9B9B-B949-9428-8ECA2E75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E5829E-E65A-7671-293D-EE1BB2EAF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3E347-C5B1-51C7-6A82-6DE06713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A147E-3AE3-A9AF-AAB7-B4693740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877B3-85CF-E3E3-EA4A-060812FA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069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A57279-D4E3-FCF8-DE39-16DDB96B4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4E7C5F-B705-EA71-0251-64F6BE15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9CF59-B374-3861-6CE6-D8948332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D771B-49AC-62C1-9908-90BD62F0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D6E81-35E2-9647-DE19-2CAC515F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29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78827-71B9-1677-B37F-39AF512C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F0FD9-625E-6CD0-69C3-F0C0778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3582A-A235-25D4-30D1-17A46A42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85CE0-AFD1-6773-5DC8-B8EED51E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CF388-AE9E-57F2-3B1A-C2C2F24F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4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64C1D-CDAC-BBE4-284F-D86ACCE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B54C0-1635-88A2-FE60-0F9CE295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B4437-92ED-F189-342F-2A34F270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F5E30-1FDE-C076-65D5-66A66173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3BC5B-6DB5-8EA6-D33B-0105B174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88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46C81-5EB8-8360-0D89-507C5803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51754-6148-BC3B-3B3C-3760DD338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39CCCB-8C32-637B-F9E7-6115D383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92D77-75EC-BDE9-369E-EDE5E76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B7D8D-F114-4010-2086-61E2CDA1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72E73-5F4B-EB21-43A7-7595BC09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5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0FE7-8E8E-5434-4DE0-43C5B29A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24D83-5056-36EA-D8E6-751D77176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F3C2CE-BDFD-AEC6-031E-9BD3E0E6C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E866F1-F20A-F81F-38CA-21F5F1427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69210-0D13-9FB1-052E-A023FDB32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5A9825-3F28-0116-4A89-8868CE96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EE3AB2-5FCE-93D9-639A-A2B6680C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7B6EA1-AD40-C92C-22A1-0EB3EEFA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30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7D2E-880A-F22E-DC01-787637A9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4266D5-823D-2AA8-B596-03CD2A5C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477A0B-1587-F02E-DC59-CFC2B480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4F1D94-58EF-6927-3E0D-379705A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235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5C3A51-AEEC-6635-5716-887D3435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45D531-1DCA-70DA-235A-D447CA33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8710DC-B9A5-BEC8-CE18-A58CD3BB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52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EBF5B-6E1C-FBE7-62C7-B599BF77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76893-CAC0-5094-22DA-1D72CE5E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02E8D5-67C3-6937-8A81-073CF351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CDEEB-FF69-29FF-31A6-0D77F541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9BE00-0E6D-32C8-C5B3-0030503A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C00081-E252-6A3C-3F02-26C38FF8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1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BA9A-C568-CB66-2602-160B4842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079849-C7A5-806A-FB2A-E8F6F6CD4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BECF5-803C-040D-C8BA-BC1BC7C2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ABEA9-1A59-2299-DD19-A4A9AFB9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5A560-2884-A84F-698F-97AA2B26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CC72C-8163-A59E-DBC2-5F4119B6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04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D1B5E6-D971-C73E-5D4E-90167C58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EF0ED-4262-3D8B-3F97-C377F37E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AE6DD-3E2D-F7E2-6A95-D0C7BF036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BB098-C0EF-097C-DC48-288C599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43029-3EEC-9F99-48C2-C46F451E2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93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30978CE-720E-26B5-31ED-7BC3E423BCA6}"/>
              </a:ext>
            </a:extLst>
          </p:cNvPr>
          <p:cNvSpPr txBox="1"/>
          <p:nvPr/>
        </p:nvSpPr>
        <p:spPr>
          <a:xfrm>
            <a:off x="1605337" y="513709"/>
            <a:ext cx="8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{{#pptxStyle backgroundColor=colors.one}}something blue {{/pptxStyle}}don’t color me{{#pptxStyle backgroundColor=colors.two}}something red{{/pptxStyle}}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D15758-AE9C-812F-940C-5745F97445C7}"/>
              </a:ext>
            </a:extLst>
          </p:cNvPr>
          <p:cNvSpPr txBox="1"/>
          <p:nvPr/>
        </p:nvSpPr>
        <p:spPr>
          <a:xfrm>
            <a:off x="1605337" y="1775718"/>
            <a:ext cx="8981326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{{#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pptxStyle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PE" dirty="0"/>
              <a:t>backgroundColor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colors.three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</a:t>
            </a:r>
            <a:r>
              <a:rPr lang="cs-CZ" sz="1800" dirty="0" err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cs-CZ" sz="1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cs-CZ" sz="1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  <a:r>
              <a:rPr lang="cs-CZ" sz="1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this is some kind of paragraph.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 with a list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two items{{/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pptxStyle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CCD30D-3584-3BF8-3FAD-2028661F7D3E}"/>
              </a:ext>
            </a:extLst>
          </p:cNvPr>
          <p:cNvSpPr txBox="1"/>
          <p:nvPr/>
        </p:nvSpPr>
        <p:spPr>
          <a:xfrm>
            <a:off x="1605337" y="3429000"/>
            <a:ext cx="89813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Greeen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80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Macintosh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6</cp:revision>
  <dcterms:created xsi:type="dcterms:W3CDTF">2023-11-24T20:56:06Z</dcterms:created>
  <dcterms:modified xsi:type="dcterms:W3CDTF">2023-11-24T23:20:52Z</dcterms:modified>
</cp:coreProperties>
</file>