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 blaha" initials="jb" lastIdx="1" clrIdx="0">
    <p:extLst>
      <p:ext uri="{19B8F6BF-5375-455C-9EA6-DF929625EA0E}">
        <p15:presenceInfo xmlns:p15="http://schemas.microsoft.com/office/powerpoint/2012/main" userId="jan blah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2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7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30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304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69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44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17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45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61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03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4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66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272F6-9B9E-464E-930C-D9DEE297FFC5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334A4-ED59-436D-BC36-D1BB76444F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5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B869BFAB-0256-4301-8235-B5C70BEA3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025936"/>
              </p:ext>
            </p:extLst>
          </p:nvPr>
        </p:nvGraphicFramePr>
        <p:xfrm>
          <a:off x="2089665" y="1502444"/>
          <a:ext cx="8128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9724040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4588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{{#</a:t>
                      </a:r>
                      <a:r>
                        <a:rPr lang="en-US" dirty="0" err="1"/>
                        <a:t>pptxTable</a:t>
                      </a:r>
                      <a:r>
                        <a:rPr lang="en-US" dirty="0"/>
                        <a:t> people vertical=true}}{{name}}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463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{{email}}{{/</a:t>
                      </a:r>
                      <a:r>
                        <a:rPr lang="en-US" dirty="0" err="1"/>
                        <a:t>pptxTable</a:t>
                      </a:r>
                      <a:r>
                        <a:rPr lang="en-US" dirty="0"/>
                        <a:t>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777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6352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16</Words>
  <Application>Microsoft Macintosh PowerPoint</Application>
  <PresentationFormat>Panorámica</PresentationFormat>
  <Paragraphs>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blaha</dc:creator>
  <cp:lastModifiedBy>BORIS MATOS</cp:lastModifiedBy>
  <cp:revision>7</cp:revision>
  <dcterms:created xsi:type="dcterms:W3CDTF">2019-06-13T13:23:45Z</dcterms:created>
  <dcterms:modified xsi:type="dcterms:W3CDTF">2022-11-18T20:34:58Z</dcterms:modified>
</cp:coreProperties>
</file>