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{{</a:t>
            </a:r>
            <a:r>
              <a:rPr lang="en-US" dirty="0" err="1"/>
              <a:t>pptxChart</a:t>
            </a:r>
            <a:r>
              <a:rPr lang="en-US" baseline="0" dirty="0"/>
              <a:t> data=</a:t>
            </a:r>
            <a:r>
              <a:rPr lang="en-US" baseline="0" dirty="0" err="1"/>
              <a:t>chartData</a:t>
            </a:r>
            <a:r>
              <a:rPr lang="en-US" baseline="0" dirty="0"/>
              <a:t>}}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Hoja1!$A$2:$A$4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Hoja1!$C$2:$C$4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D01F-434C-AECC-7BB0C129F4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755550160"/>
        <c:axId val="1755551888"/>
      </c:bubbleChart>
      <c:valAx>
        <c:axId val="1755550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755551888"/>
        <c:crosses val="autoZero"/>
        <c:crossBetween val="midCat"/>
      </c:valAx>
      <c:valAx>
        <c:axId val="175555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755550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2E4EA-0101-924E-0EFD-BFD32B6A6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EE4263-71AF-A3B6-290C-B5A22D22A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7EF297-670D-8B1F-6F40-D6E2FDBA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5C1-9DD0-4945-90F1-BFDE5B7BD582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A96E6A-28F2-844A-5A87-76FACDEA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867606-6AAE-0162-8586-D4714FD5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D3D9-CFD0-4142-A9BE-4F7554111B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664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3C2C7-A373-AA2E-E224-4BCF15C7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358A1D-2729-E81C-5E78-F2143C1E6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D64F25-2283-C5C7-8ED4-66AEF0A4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5C1-9DD0-4945-90F1-BFDE5B7BD582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E5194C-6ED8-A1ED-6673-00322BE7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6BC50-489F-FF20-A46C-672BE427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D3D9-CFD0-4142-A9BE-4F7554111B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167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BA271A-E079-684A-8CB7-0E353B288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1E1274-DAAA-E80F-082B-66F75E45A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4A17C1-CBD3-26D0-3597-B6F5E6D5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5C1-9DD0-4945-90F1-BFDE5B7BD582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1CAC4-AA5F-0CE6-EC23-6E1E19BA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38A52C-A22C-3A9E-B310-06080D2E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D3D9-CFD0-4142-A9BE-4F7554111B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56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4381D-EFFC-A23C-BE15-C358E8FD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736540-62EE-576F-CDFB-67772274B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DE6D1C-9919-61FB-6684-6D74F375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5C1-9DD0-4945-90F1-BFDE5B7BD582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F2B410-C4A7-1483-DEBA-3B5AE734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AA5E5D-1653-28AA-1F1C-2A4E0C80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D3D9-CFD0-4142-A9BE-4F7554111B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82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907E3-A5FF-07B4-9F1F-E9279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B42E75-C892-75A4-CD0D-7E9CDBDA6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AC2792-F766-CFA1-F3EE-391BE583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5C1-9DD0-4945-90F1-BFDE5B7BD582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B9EEE2-E46B-F8DF-7D75-1F53114D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B93F65-09DC-3230-1586-80F25EC4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D3D9-CFD0-4142-A9BE-4F7554111B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731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58BE1-AF90-9654-CC10-6A5C3B74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9D008-E766-8A3C-D9D6-CDC2E1EFF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EFB3B8-41E6-69A8-0124-0B6CF8056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A8E59A-EE0B-52EE-7CCD-DBABEAD3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5C1-9DD0-4945-90F1-BFDE5B7BD582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8567E6-71A3-C107-B2A9-475E4B3B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AA5C98-3639-1AF1-1838-CEAC201A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D3D9-CFD0-4142-A9BE-4F7554111B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615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E6946-8FFD-0918-AF56-B0341B40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0BFC9A-621E-CFCB-3781-FD4A2D4C5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C63B87-31BA-4130-FEEB-45FA6A515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700768-6397-CA65-33E5-4CBE270F7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52492D-AE5D-82A5-BD1E-219FCF5CD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5DDB4D-B8F3-8E51-5E74-F528407A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5C1-9DD0-4945-90F1-BFDE5B7BD582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8EF5BE-C01E-5AA7-8CBA-C790B096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DC1F71-9DBA-A36E-D2B5-ADC208EC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D3D9-CFD0-4142-A9BE-4F7554111B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942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B2CA5-3719-5E59-F01F-3026FF62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32E4B6-1502-2EB5-FB19-C5BDDFD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5C1-9DD0-4945-90F1-BFDE5B7BD582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B87BFA-80DD-EFB9-121F-A5371A0A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06003C-9925-F496-6874-2823B335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D3D9-CFD0-4142-A9BE-4F7554111B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789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7500F9-1CBB-3572-2270-30FF1D02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5C1-9DD0-4945-90F1-BFDE5B7BD582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6DA458-BA6B-2269-9E01-A9EBC253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55B7F7-222E-2F8C-182F-8D6E2694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D3D9-CFD0-4142-A9BE-4F7554111B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766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364B2-A91E-850D-4FE9-10B83C47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4BE78-C9E3-4DE7-1678-4E68312E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6D7C68-C89B-7F32-DD11-7035062B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29501D-9778-8D0C-53AC-14CD9006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5C1-9DD0-4945-90F1-BFDE5B7BD582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BB8BF9-1877-6350-97E8-59923C5F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939D9E-B18B-1B3B-F2C0-327913C9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D3D9-CFD0-4142-A9BE-4F7554111B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535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E0E95-F027-5D29-66D8-B5AA1E34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5BBEF9-8E69-7BF8-976F-A00BE3784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0E9D72-70BC-86FD-01D7-D17C743A3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D3F6B4-AC96-926F-A802-7A582ADA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5C1-9DD0-4945-90F1-BFDE5B7BD582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65E8F9-3C9F-D505-1921-90FB30F7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A00DF1-EA4F-6954-FFA5-50303254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D3D9-CFD0-4142-A9BE-4F7554111B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090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0674E5-115A-0C48-A9E3-D4185A7B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12AF04-C45A-5A95-934A-1EEA5891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B7B8CE-194A-9EE7-7DED-9B1BA5467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C25C1-9DD0-4945-90F1-BFDE5B7BD582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4BDA3C-A91B-BACE-10BF-FC9554292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2F772E-9937-5ABB-4F97-0D0245143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D3D9-CFD0-4142-A9BE-4F7554111B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772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9800DB56-BE1F-5A08-F574-F591E61574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89579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7545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1</cp:revision>
  <dcterms:created xsi:type="dcterms:W3CDTF">2023-11-20T17:41:27Z</dcterms:created>
  <dcterms:modified xsi:type="dcterms:W3CDTF">2023-11-20T17:42:10Z</dcterms:modified>
</cp:coreProperties>
</file>