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dirty="0"/>
              <a:t>{{pptxChart data=chartData}}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B2-A847-9F19-13BA32A83AD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B2-A847-9F19-13BA32A83AD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B2-A847-9F19-13BA32A83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5992752"/>
        <c:axId val="1185994480"/>
      </c:barChart>
      <c:catAx>
        <c:axId val="118599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185994480"/>
        <c:crosses val="autoZero"/>
        <c:auto val="1"/>
        <c:lblAlgn val="ctr"/>
        <c:lblOffset val="100"/>
        <c:noMultiLvlLbl val="0"/>
      </c:catAx>
      <c:valAx>
        <c:axId val="118599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18599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00E16-3D2A-49AA-548E-31CCD344B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0E4039-E2EE-2B5E-D1C1-8B98B3F98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57331-5BFD-9CF2-400B-3EE3DB6D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16D88-010E-CE04-1BC7-45EDBA20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A1731-B963-F8EA-7756-ABBEBDFA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554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D0674-DEB7-3409-F2AD-4936F055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158CDE-E651-FB24-2DCC-A040A0EA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79BA7-5558-C22C-AF59-C8DFC564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64AB7-8A86-6C1C-904B-141BF364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AFBD00-A74E-E6B1-E26F-DF6CB0A9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8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32CC33-7071-148F-E199-EA9859231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459B00-C818-85F1-9607-8614E739A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601DA-9ABE-079F-590A-BA051AA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B1000-2FAE-A785-D441-C88B3168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83F47C-CA1B-3BBA-DB7F-40E16A1E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845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770B-A7B0-D6BC-B0F8-465000B9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BDC33-5B2D-6D70-66CB-4F4C8308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19CED-4F43-3DFD-1409-0816C3D0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7915B-7EB1-2DF6-DA7C-B7EDD469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7847C-7749-AE24-C607-51D29A93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49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D9FA9-B5FE-8E86-C809-63A32D0A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A9F811-992A-3256-838F-7DC15D25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94CD5-7548-691D-FBF0-4F626087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1CDAB-CEED-0AE7-CBD9-9B4E22C2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9E10E-47EF-2242-8F68-6DF39961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4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48450-09C3-0566-9DF4-4731ED54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C176A-D435-A5C9-A0AA-71EF0EC3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DCC63B-46B9-D656-4125-D2CF2A7F2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8AE54-87A6-6E7E-7266-39DD3193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793FD-B2BC-5318-B043-E9DA289D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BDE99-CE15-8B7E-A24D-757F131F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318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F137-E0CE-5AF2-4381-1A99D503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ADE9E5-5DE5-2891-BA56-B28405AB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849221-33C4-DA77-D776-B4EDB84C3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1B58D7-B5A4-1F8F-7B18-BC76C5DE8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60727D-CF40-F292-3750-F9476605B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F2ACC7-095E-75B2-9CEB-DBBFF8CB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CBE4C3-8092-C4A6-1126-F929ABE6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F67356-05F2-5AFC-F253-489D470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18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13685-0354-86BC-4377-D3D11594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E45024-ACE7-F6BA-98D4-5A330A75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EAE140-5B47-0FCD-DDB0-4F69B669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DBB712-DA45-A8F9-0337-9F07EE30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9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051CE7-AF08-DE01-AA07-522900CB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ED1BC1-A3DE-00C0-FF7C-93242D38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79C508-C3D2-86FB-AEEC-1EC1B7C4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203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C8CBD-BD30-A3F4-D200-5878DE64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88BB4-4533-8409-D9A6-7764EDC5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7E5098-25F3-52E7-46B2-58B1407B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A961B8-9FD1-DA83-BD1A-40F90717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401982-256D-6FBC-4723-83B4FE3B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1FFF5-6F15-02ED-797B-7BDD517B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83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EB6FA-F282-6A5D-90A4-2EB2A911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D37375-8D92-A3F1-0B83-C27509801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9E439D-3789-9007-6F9C-6B0734466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524F3E-B6EB-9F0E-CAC5-78F4D7F8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F936E6-F2FA-CAC3-6DF5-60649944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19E5AC-51F6-6121-3A66-25C1B26C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02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058C03-3F07-2D37-BF96-E84936C3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1B9EC-4DF8-1758-BDE4-D79D99CD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070B8E-79C5-0C17-39B6-9712F556E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AEA-5908-F54C-912A-34876E23A097}" type="datetimeFigureOut">
              <a:rPr lang="es-PE" smtClean="0"/>
              <a:t>17/11/23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4EDB4A-EB2A-C016-9531-E678DC2BA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178B3-0DD7-5315-04CE-15D450354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2266-BD0A-024E-B9DC-8719AE7E7B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3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7B742CD-EA3B-C939-08ED-D16415A21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263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432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1</cp:revision>
  <dcterms:created xsi:type="dcterms:W3CDTF">2023-11-17T19:07:21Z</dcterms:created>
  <dcterms:modified xsi:type="dcterms:W3CDTF">2023-11-17T19:15:56Z</dcterms:modified>
</cp:coreProperties>
</file>