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{{title}}{{</a:t>
            </a:r>
            <a:r>
              <a:rPr lang="en-US" dirty="0" err="1"/>
              <a:t>pptxChart</a:t>
            </a:r>
            <a:r>
              <a:rPr lang="en-US" dirty="0"/>
              <a:t> data=</a:t>
            </a:r>
            <a:r>
              <a:rPr lang="en-US" dirty="0" err="1"/>
              <a:t>chart_data</a:t>
            </a:r>
            <a:r>
              <a:rPr lang="en-US" dirty="0"/>
              <a:t>}}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6D-2A4A-9C5A-6CF4254008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6D-2A4A-9C5A-6CF4254008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66D-2A4A-9C5A-6CF4254008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0636680"/>
        <c:axId val="660628480"/>
      </c:lineChart>
      <c:catAx>
        <c:axId val="660636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{{x_axis}}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660628480"/>
        <c:crosses val="autoZero"/>
        <c:auto val="1"/>
        <c:lblAlgn val="ctr"/>
        <c:lblOffset val="100"/>
        <c:noMultiLvlLbl val="0"/>
      </c:catAx>
      <c:valAx>
        <c:axId val="66062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{{y_axis}}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660636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span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16134-F590-726A-3A7B-939966269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5D0310-67F7-129B-231A-40FEC43E3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63AE6B-95AB-8221-1687-9B16A6BC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BE5-ABD8-AA45-9555-A2CD8B6DFB49}" type="datetimeFigureOut">
              <a:rPr lang="es-PE" smtClean="0"/>
              <a:t>21/11/23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7B0A53-9645-312D-B210-6DC6CCAA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668192-5E70-0D8E-426B-BDA18977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122B-DD11-5945-9015-D5F4EBC4B4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681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5EC2B-D89B-BFC9-66F5-B3EC6F32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53D48E-8670-E27F-629F-70A0B97C4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833910-2C30-B15A-A6C9-1CCB5DE7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BE5-ABD8-AA45-9555-A2CD8B6DFB49}" type="datetimeFigureOut">
              <a:rPr lang="es-PE" smtClean="0"/>
              <a:t>21/11/23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212B2C-D33F-9C5F-42BF-AFC5398D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1792AF-0C62-3194-C703-64F23104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122B-DD11-5945-9015-D5F4EBC4B4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849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A73E46-F61F-1739-DADF-2F1C199D8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458120-4F0B-CE49-E960-71916D383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B1773E-2E09-547A-DF62-95803FEA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BE5-ABD8-AA45-9555-A2CD8B6DFB49}" type="datetimeFigureOut">
              <a:rPr lang="es-PE" smtClean="0"/>
              <a:t>21/11/23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903A91-0F6B-9643-C568-7D078279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7F13D4-4792-15E7-9D26-66CF1ED4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122B-DD11-5945-9015-D5F4EBC4B4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805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A07F0-DB7C-99E1-8BAA-D76EF9DB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174D69-E061-B6F4-3B5A-EDEC30D90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A98BB1-484A-30F3-B4C3-6F2C781C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BE5-ABD8-AA45-9555-A2CD8B6DFB49}" type="datetimeFigureOut">
              <a:rPr lang="es-PE" smtClean="0"/>
              <a:t>21/11/23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423FE5-AFE7-C64C-5DDE-6E4EBA3F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EB699F-87D4-4DF2-C31B-4547F672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122B-DD11-5945-9015-D5F4EBC4B4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55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3DB59-7F8A-58F4-FDB7-BCAEA0E3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E7BE06-401F-9FEC-CB25-E80D1E380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D602C5-0B18-DEBC-3BAC-6E8FA667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BE5-ABD8-AA45-9555-A2CD8B6DFB49}" type="datetimeFigureOut">
              <a:rPr lang="es-PE" smtClean="0"/>
              <a:t>21/11/23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3E7FA2-410F-1C12-630B-A0EA3520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E1A3C2-380E-CDEE-2423-930A76CD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122B-DD11-5945-9015-D5F4EBC4B4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872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7DEAD-D0A7-A23E-CAD3-3A4F3D25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213976-9AE2-814D-9B19-3F3656A3D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8E0D89-0FF8-C523-D57C-201451791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3EA781-A352-270E-9817-A21019AA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BE5-ABD8-AA45-9555-A2CD8B6DFB49}" type="datetimeFigureOut">
              <a:rPr lang="es-PE" smtClean="0"/>
              <a:t>21/11/23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605B9D-77F6-02C6-A1BF-253EA395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9DCB67-D3AE-551F-0C8D-D012E52B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122B-DD11-5945-9015-D5F4EBC4B4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479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13B16-BE78-A609-5125-EE66382B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FA717B-EA32-05DE-3D47-BE5F7D45C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7B4A27-AE01-461E-5EEB-201927004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586068-E494-2D60-A10D-F6D638D9C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C875E4-8306-F61B-C0FC-E990459E8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575B708-B85B-4DAF-8F1C-A3510B3C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BE5-ABD8-AA45-9555-A2CD8B6DFB49}" type="datetimeFigureOut">
              <a:rPr lang="es-PE" smtClean="0"/>
              <a:t>21/11/23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48F313-287B-CAB8-BD25-DD789492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58A5ACD-C121-119C-44E2-5FC21499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122B-DD11-5945-9015-D5F4EBC4B4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277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0E24B-5A13-5C46-3658-13F2D0FC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F28739-5B32-8EFE-C9A0-2D9A2DF0F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BE5-ABD8-AA45-9555-A2CD8B6DFB49}" type="datetimeFigureOut">
              <a:rPr lang="es-PE" smtClean="0"/>
              <a:t>21/11/23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4E67D0-F10B-1ADD-4D96-2C6DF5FB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A67311-135A-0A31-4209-63A8DA99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122B-DD11-5945-9015-D5F4EBC4B4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780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9EC179-0C61-F096-E70D-DB62B382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BE5-ABD8-AA45-9555-A2CD8B6DFB49}" type="datetimeFigureOut">
              <a:rPr lang="es-PE" smtClean="0"/>
              <a:t>21/11/23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8FB796-18D6-558A-7EB8-42CB598F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494B55-7263-2655-C38E-2DE5565D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122B-DD11-5945-9015-D5F4EBC4B4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099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ED250-6277-C3B1-9E3D-7CB34CC83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40F863-A3C4-C9FE-1041-6780F8DCF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E62CCC-CD27-F677-E5F2-6E4E869B3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03848C-AEB7-4D21-DE92-10663BFB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BE5-ABD8-AA45-9555-A2CD8B6DFB49}" type="datetimeFigureOut">
              <a:rPr lang="es-PE" smtClean="0"/>
              <a:t>21/11/23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93113E-DE14-B0EA-9E7C-FEDD5E8F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15AFA2-BC24-E1E8-191C-FAE24264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122B-DD11-5945-9015-D5F4EBC4B4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983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1CC9F-8F35-5D52-8C15-66446495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FE2668-6772-ED49-969F-4F5CF78AB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CB68BF-6659-611E-801E-BEB5BFA59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CD7CFC-90C9-64D8-F9E9-0DCDE0C9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BE5-ABD8-AA45-9555-A2CD8B6DFB49}" type="datetimeFigureOut">
              <a:rPr lang="es-PE" smtClean="0"/>
              <a:t>21/11/23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30F503-4457-6AE8-67DA-488154EE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ACE95E-9B4C-9C6D-8E0C-30A5EF02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122B-DD11-5945-9015-D5F4EBC4B4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869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110A8BF-7586-2481-4342-C901D02A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BF2EB9-393E-917D-BB8F-06C244C8F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043013-D1EA-9BEE-847B-0407EF4F3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35BE5-ABD8-AA45-9555-A2CD8B6DFB49}" type="datetimeFigureOut">
              <a:rPr lang="es-PE" smtClean="0"/>
              <a:t>21/11/23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14EF5B-047F-00E8-78E9-BF7DAA7A6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57F529-5D14-BC20-CE79-4F71F9A2F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0122B-DD11-5945-9015-D5F4EBC4B4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362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2A7C19B4-D43A-A379-6B6B-B0CDA93DB5ED}"/>
              </a:ext>
            </a:extLst>
          </p:cNvPr>
          <p:cNvSpPr txBox="1"/>
          <p:nvPr/>
        </p:nvSpPr>
        <p:spPr>
          <a:xfrm>
            <a:off x="457200" y="399011"/>
            <a:ext cx="404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{{</a:t>
            </a:r>
            <a:r>
              <a:rPr lang="en-US" dirty="0" err="1"/>
              <a:t>pptxSlides</a:t>
            </a:r>
            <a:r>
              <a:rPr lang="en-US" dirty="0"/>
              <a:t> </a:t>
            </a:r>
            <a:r>
              <a:rPr lang="en-US"/>
              <a:t>chart_</a:t>
            </a:r>
            <a:r>
              <a:rPr lang="en-US" dirty="0" err="1"/>
              <a:t>list</a:t>
            </a:r>
            <a:r>
              <a:rPr lang="en-US" dirty="0"/>
              <a:t>}}</a:t>
            </a:r>
          </a:p>
        </p:txBody>
      </p:sp>
      <p:graphicFrame>
        <p:nvGraphicFramePr>
          <p:cNvPr id="2" name="Chart 13">
            <a:extLst>
              <a:ext uri="{FF2B5EF4-FFF2-40B4-BE49-F238E27FC236}">
                <a16:creationId xmlns:a16="http://schemas.microsoft.com/office/drawing/2014/main" id="{B147FA8B-12AE-9AEE-DA5D-675A02FF5A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8088247"/>
              </p:ext>
            </p:extLst>
          </p:nvPr>
        </p:nvGraphicFramePr>
        <p:xfrm>
          <a:off x="3124200" y="1508760"/>
          <a:ext cx="5943600" cy="384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1973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</Words>
  <Application>Microsoft Macintosh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BORIS MATOS</dc:creator>
  <cp:lastModifiedBy>BORIS MATOS</cp:lastModifiedBy>
  <cp:revision>6</cp:revision>
  <dcterms:created xsi:type="dcterms:W3CDTF">2023-11-20T19:18:57Z</dcterms:created>
  <dcterms:modified xsi:type="dcterms:W3CDTF">2023-11-21T16:47:29Z</dcterms:modified>
</cp:coreProperties>
</file>