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{{title}}{{</a:t>
            </a:r>
            <a:r>
              <a:rPr lang="en-US" sz="1800" b="0" i="0" baseline="0" dirty="0" err="1">
                <a:effectLst/>
              </a:rPr>
              <a:t>pptxChart</a:t>
            </a:r>
            <a:r>
              <a:rPr lang="en-US" sz="1800" b="0" i="0" baseline="0" dirty="0">
                <a:effectLst/>
              </a:rPr>
              <a:t> data=</a:t>
            </a:r>
            <a:r>
              <a:rPr lang="en-US" sz="1800" b="0" i="0" baseline="0" dirty="0" err="1">
                <a:effectLst/>
              </a:rPr>
              <a:t>chart_data</a:t>
            </a:r>
            <a:r>
              <a:rPr lang="en-US" sz="1800" b="0" i="0" baseline="0" dirty="0">
                <a:effectLst/>
              </a:rPr>
              <a:t>}}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9867886542591271"/>
          <c:y val="3.5714285714285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7.4440538000435527E-2"/>
          <c:y val="0.18975505068747139"/>
          <c:w val="0.85422082201515204"/>
          <c:h val="0.59872920128103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D-B046-A8F9-CB57FCE78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5"/>
        <c:axId val="679925616"/>
        <c:axId val="6799180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AD-B046-A8F9-CB57FCE78A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AD-B046-A8F9-CB57FCE78A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AD-B046-A8F9-CB57FCE78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253488"/>
        <c:axId val="457259392"/>
      </c:lineChart>
      <c:catAx>
        <c:axId val="67992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{{x_axis}}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44949942119680453"/>
              <c:y val="0.854226865563822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79918072"/>
        <c:crosses val="autoZero"/>
        <c:auto val="1"/>
        <c:lblAlgn val="ctr"/>
        <c:lblOffset val="100"/>
        <c:noMultiLvlLbl val="0"/>
      </c:catAx>
      <c:valAx>
        <c:axId val="67991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{{y_axis}}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79925616"/>
        <c:crosses val="autoZero"/>
        <c:crossBetween val="between"/>
      </c:valAx>
      <c:valAx>
        <c:axId val="4572593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{{y2_axis}}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57253488"/>
        <c:crosses val="max"/>
        <c:crossBetween val="between"/>
      </c:valAx>
      <c:catAx>
        <c:axId val="4572534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/>
                  <a:t>{{x2_axis}}</a:t>
                </a:r>
              </a:p>
            </c:rich>
          </c:tx>
          <c:layout>
            <c:manualLayout>
              <c:xMode val="edge"/>
              <c:yMode val="edge"/>
              <c:x val="0.43879988559122418"/>
              <c:y val="0.1233332134853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title>
        <c:numFmt formatCode="General" sourceLinked="1"/>
        <c:majorTickMark val="out"/>
        <c:minorTickMark val="none"/>
        <c:tickLblPos val="nextTo"/>
        <c:crossAx val="457259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6134-F590-726A-3A7B-93996626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D0310-67F7-129B-231A-40FEC43E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3AE6B-95AB-8221-1687-9B16A6BC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B0A53-9645-312D-B210-6DC6CCAA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68192-5E70-0D8E-426B-BDA18977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81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5EC2B-D89B-BFC9-66F5-B3EC6F3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53D48E-8670-E27F-629F-70A0B97C4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33910-2C30-B15A-A6C9-1CCB5DE7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12B2C-D33F-9C5F-42BF-AFC5398D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792AF-0C62-3194-C703-64F23104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4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A73E46-F61F-1739-DADF-2F1C199D8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58120-4F0B-CE49-E960-71916D38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1773E-2E09-547A-DF62-95803FEA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03A91-0F6B-9643-C568-7D078279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F13D4-4792-15E7-9D26-66CF1ED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80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07F0-DB7C-99E1-8BAA-D76EF9DB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74D69-E061-B6F4-3B5A-EDEC30D9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98BB1-484A-30F3-B4C3-6F2C781C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23FE5-AFE7-C64C-5DDE-6E4EBA3F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B699F-87D4-4DF2-C31B-4547F672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3DB59-7F8A-58F4-FDB7-BCAEA0E3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E7BE06-401F-9FEC-CB25-E80D1E38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602C5-0B18-DEBC-3BAC-6E8FA667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E7FA2-410F-1C12-630B-A0EA3520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1A3C2-380E-CDEE-2423-930A76C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7DEAD-D0A7-A23E-CAD3-3A4F3D25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13976-9AE2-814D-9B19-3F3656A3D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8E0D89-0FF8-C523-D57C-201451791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EA781-A352-270E-9817-A21019AA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605B9D-77F6-02C6-A1BF-253EA39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DCB67-D3AE-551F-0C8D-D012E52B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47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13B16-BE78-A609-5125-EE66382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A717B-EA32-05DE-3D47-BE5F7D45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7B4A27-AE01-461E-5EEB-201927004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586068-E494-2D60-A10D-F6D638D9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C875E4-8306-F61B-C0FC-E990459E8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75B708-B85B-4DAF-8F1C-A3510B3C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48F313-287B-CAB8-BD25-DD789492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8A5ACD-C121-119C-44E2-5FC21499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7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0E24B-5A13-5C46-3658-13F2D0FC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F28739-5B32-8EFE-C9A0-2D9A2DF0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4E67D0-F10B-1ADD-4D96-2C6DF5F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A67311-135A-0A31-4209-63A8DA99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80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9EC179-0C61-F096-E70D-DB62B382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8FB796-18D6-558A-7EB8-42CB598F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94B55-7263-2655-C38E-2DE5565D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099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D250-6277-C3B1-9E3D-7CB34CC8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0F863-A3C4-C9FE-1041-6780F8DC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E62CCC-CD27-F677-E5F2-6E4E869B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03848C-AEB7-4D21-DE92-10663BF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3113E-DE14-B0EA-9E7C-FEDD5E8F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5AFA2-BC24-E1E8-191C-FAE2426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8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CC9F-8F35-5D52-8C15-66446495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FE2668-6772-ED49-969F-4F5CF78AB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B68BF-6659-611E-801E-BEB5BFA5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D7CFC-90C9-64D8-F9E9-0DCDE0C9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0F503-4457-6AE8-67DA-488154EE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ACE95E-9B4C-9C6D-8E0C-30A5EF0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69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10A8BF-7586-2481-4342-C901D02A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F2EB9-393E-917D-BB8F-06C244C8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043013-D1EA-9BEE-847B-0407EF4F3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5BE5-ABD8-AA45-9555-A2CD8B6DFB49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4EF5B-047F-00E8-78E9-BF7DAA7A6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7F529-5D14-BC20-CE79-4F71F9A2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36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A7C19B4-D43A-A379-6B6B-B0CDA93DB5ED}"/>
              </a:ext>
            </a:extLst>
          </p:cNvPr>
          <p:cNvSpPr txBox="1"/>
          <p:nvPr/>
        </p:nvSpPr>
        <p:spPr>
          <a:xfrm>
            <a:off x="457200" y="399011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</a:t>
            </a:r>
            <a:r>
              <a:rPr lang="en-US" dirty="0" err="1"/>
              <a:t>pptxSlides</a:t>
            </a:r>
            <a:r>
              <a:rPr lang="en-US" dirty="0"/>
              <a:t> </a:t>
            </a:r>
            <a:r>
              <a:rPr lang="en-US" dirty="0" err="1"/>
              <a:t>chart_list</a:t>
            </a:r>
            <a:r>
              <a:rPr lang="en-US" dirty="0"/>
              <a:t>}}</a:t>
            </a:r>
          </a:p>
        </p:txBody>
      </p:sp>
      <p:graphicFrame>
        <p:nvGraphicFramePr>
          <p:cNvPr id="2" name="Chart 7">
            <a:extLst>
              <a:ext uri="{FF2B5EF4-FFF2-40B4-BE49-F238E27FC236}">
                <a16:creationId xmlns:a16="http://schemas.microsoft.com/office/drawing/2014/main" id="{386619F8-8B17-B6E9-3C12-991F5AE72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655090"/>
              </p:ext>
            </p:extLst>
          </p:nvPr>
        </p:nvGraphicFramePr>
        <p:xfrm>
          <a:off x="3124200" y="1760220"/>
          <a:ext cx="5943600" cy="33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973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Macintosh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3</cp:revision>
  <dcterms:created xsi:type="dcterms:W3CDTF">2023-11-20T19:18:57Z</dcterms:created>
  <dcterms:modified xsi:type="dcterms:W3CDTF">2023-11-21T16:56:11Z</dcterms:modified>
</cp:coreProperties>
</file>