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{{pptxChart data=chartData options=chartOptions}}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F-3546-B4AE-0099C380C06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3F-3546-B4AE-0099C380C06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3F-3546-B4AE-0099C380C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3318560"/>
        <c:axId val="1703320288"/>
      </c:barChart>
      <c:catAx>
        <c:axId val="170331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03320288"/>
        <c:crosses val="autoZero"/>
        <c:auto val="1"/>
        <c:lblAlgn val="ctr"/>
        <c:lblOffset val="100"/>
        <c:noMultiLvlLbl val="0"/>
      </c:catAx>
      <c:valAx>
        <c:axId val="1703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0331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CBB1C-7419-D272-7640-608ABCEB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B899B-1654-D416-2ABD-67B4DA1F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B9994-258F-4E3F-6EAE-9B237219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ACE38-02F0-70CC-3154-A7B1C6C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FABBB-1576-68AE-AAB6-37F3C90B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76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314D8-BC23-C822-6908-0E426792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B49F3-90B2-12E6-D2BF-5CC3CD4B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3FDEC-68F6-A9EC-9353-3B9F1557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71995-853A-BE8A-335C-91B1ABB6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A399B-5026-E281-AAB0-ACD7FA6F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8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AB974E-E2B1-5874-4AA2-618FAECE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BAF2C3-8C1A-EBF0-9BB4-019EE42A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714AE-4B2C-1F7F-1D11-A5282DD6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E919A-DA78-8771-C129-7E40AFAE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53F09-34F7-0AF2-0AF3-B02FB5C1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9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777F4-2C76-7D33-449F-2821EEF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99B55-297B-3527-D63B-F56949F6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FD859-3FE2-C5F2-AAE9-CEB2248F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DE069-F941-6C77-0229-952F983C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730B8-D528-41D2-09F3-CD4E8082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0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DFD54-3961-A090-3B07-7B02ACDB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347E00-211D-0F73-94D8-9C011859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F9EB6-7E1A-789E-BBE7-62206F4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E2287-42BE-7E9C-5760-546F222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7F3C8-074C-1651-668B-8B567D06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27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BE9D7-172F-B495-10D4-1C5F2B14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5CB04-0BDE-403B-3B59-E1BBEF8EE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C714B-15BD-7ADA-9AFD-452ABAC9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2CDB6-01FD-8730-2B49-DA3B668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CDD7E9-B039-D01E-6C87-81A4C66E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AE0B9-EBEB-0963-28CF-AAE1F7B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038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7C040-7007-E0CC-F6E1-0186A33B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B0D47-2469-0C32-1439-B339B5C9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8F6C0-D2AA-EE2C-0A0D-E3700A4A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6851EB-B4B2-E939-7C6E-EF1C1AEE2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939124-75A3-6432-C102-F56FC000A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8E3F30-1E9B-9D69-B172-D9968982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E88C3D-6917-27E1-0462-BED6DA2F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5B0707-B094-7DA0-E3D3-F370D01C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27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70E05-ED9C-A745-E238-CB9829FA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724741-F9BD-C4BB-AC6F-0D5BECD9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DFDBD3-236A-2C5E-52A4-2BCFB2B0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065540-06DA-78E5-B1A9-E48166A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B47941-390C-F1E2-9065-1B7C660B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C72013-6E5C-A5CB-1511-9C2439DE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483533-F001-3C6A-4B87-A5ED1B7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0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702FD-C5E7-4623-406B-3EEEE7F4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7C29A-B76F-63A4-B517-3F5AAC28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B32597-1ADB-52EE-0BC1-45F53B66B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6EF8B-7E27-31D1-8F20-13C4106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5E2C5-F446-F64C-2A69-4A0467FD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9A14B0-514B-8F8E-F195-2A5A83B9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4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0326D-BDFC-017C-0233-E7596CFA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AC3A69-525B-1B69-ACFD-2020BB303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E2D418-E064-4A1A-EC3C-A161F613A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2622F-6860-F959-229F-359FD4AE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5B8DD4-2F21-56B4-3B09-847795A1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0B324-054B-A956-E8DB-F8C643AB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58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8787DE-EF81-E26A-B6D0-BD56BF84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077791-90D1-408C-AC2A-8AFAA36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2F80D-6B13-EF2E-B141-268E2234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096D-231B-2D4A-BD01-752D8CFC3BBA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31279-4107-C4F6-DCF9-C53A7EDB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65182-E147-CCED-6531-3FBB2D844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5DFF-0EEA-4B4C-951D-AE3E05ECD8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7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7B6CCA7-9455-71B5-09B1-1FE5697D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9369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7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2023-11-17T19:30:10Z</dcterms:created>
  <dcterms:modified xsi:type="dcterms:W3CDTF">2023-11-17T19:31:06Z</dcterms:modified>
</cp:coreProperties>
</file>