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>
                <a:effectLst/>
              </a:rPr>
              <a:t>{{</a:t>
            </a:r>
            <a:r>
              <a:rPr lang="en-US" sz="1400" b="0" i="0" u="none" strike="noStrike" baseline="0" dirty="0" err="1">
                <a:effectLst/>
              </a:rPr>
              <a:t>pptxChart</a:t>
            </a:r>
            <a:r>
              <a:rPr lang="en-US" sz="1400" b="0" i="0" u="none" strike="noStrike" baseline="0" dirty="0">
                <a:effectLst/>
              </a:rPr>
              <a:t> data=</a:t>
            </a:r>
            <a:r>
              <a:rPr lang="en-US" sz="1400" b="0" i="0" u="none" strike="noStrike" baseline="0" dirty="0" err="1">
                <a:effectLst/>
              </a:rPr>
              <a:t>chartData</a:t>
            </a:r>
            <a:r>
              <a:rPr lang="en-US" sz="1400" b="0" i="0" u="none" strike="noStrike" baseline="0" dirty="0">
                <a:effectLst/>
              </a:rPr>
              <a:t>}}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#,##0.0</c:formatCode>
                <c:ptCount val="4"/>
                <c:pt idx="0">
                  <c:v>60040</c:v>
                </c:pt>
                <c:pt idx="1">
                  <c:v>45345</c:v>
                </c:pt>
                <c:pt idx="2">
                  <c:v>33425.5</c:v>
                </c:pt>
                <c:pt idx="3">
                  <c:v>56454.5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C-894E-91BF-B3B9506810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#,##0.0</c:formatCode>
                <c:ptCount val="4"/>
                <c:pt idx="0">
                  <c:v>65000</c:v>
                </c:pt>
                <c:pt idx="1">
                  <c:v>65456</c:v>
                </c:pt>
                <c:pt idx="2">
                  <c:v>34334</c:v>
                </c:pt>
                <c:pt idx="3">
                  <c:v>45342.8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BC-894E-91BF-B3B950681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250496"/>
        <c:axId val="509251808"/>
      </c:barChart>
      <c:catAx>
        <c:axId val="50925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509251808"/>
        <c:crosses val="autoZero"/>
        <c:auto val="1"/>
        <c:lblAlgn val="ctr"/>
        <c:lblOffset val="100"/>
        <c:noMultiLvlLbl val="0"/>
      </c:catAx>
      <c:valAx>
        <c:axId val="50925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5092504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B3BDC-7773-5383-D9CA-E6F0AE06B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DB1140-B80C-ECB3-8365-1EC043AF3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5FEF2-2BCD-97F0-44C5-07A82A11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82B0-E041-4548-86D9-228300829E9D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347305-190D-B4F2-8294-530E358D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C0868-11A3-EE32-E701-3090C735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BD4-49FC-CE4A-8468-2DA287D686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39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105B9-7033-120D-5759-FABFCA0D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E4DE93-1F74-F479-3567-E82122BBC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7D93A-9120-E964-8399-526E97D9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82B0-E041-4548-86D9-228300829E9D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417A77-6401-1CDD-28C4-04BD4CDE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0E594-A8EA-057B-23E3-252FCFE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BD4-49FC-CE4A-8468-2DA287D686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799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A91DE2-A4D2-4506-645B-A41CD1CF4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73AAA3-862E-B66F-FDFB-2993A5B33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2B35E1-A710-13C0-38CC-DD91D7A5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82B0-E041-4548-86D9-228300829E9D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78305-4D4F-C89B-A59C-C474267B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252C9E-22D4-5DAC-1B7F-0CC31E29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BD4-49FC-CE4A-8468-2DA287D686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198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26B97-C610-40FF-F225-E6E49F76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F7CEBD-0843-95A8-3A51-825968CB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4B129A-880B-6596-15E7-7F1E7B07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82B0-E041-4548-86D9-228300829E9D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20DDC1-889B-A597-0F5B-CB2F0296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1CC3F-DE94-AFEB-31A9-266A012E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BD4-49FC-CE4A-8468-2DA287D686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690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D4BEB-3231-BCDB-BD87-5341D978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B47029-1775-34DA-4428-D41CB073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5C6E97-9491-282A-6655-2993FB50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82B0-E041-4548-86D9-228300829E9D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F0769-1AA2-4CA1-08D0-6D764DBF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D5B8C6-8444-9EBE-8B44-9037025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BD4-49FC-CE4A-8468-2DA287D686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366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A298C-C5C0-BFE6-D813-F40B37FE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E0C588-0B7E-1E07-C468-F9CF28101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00FC04-0F3B-0544-F3B2-27EBA3565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00B0CB-FEB4-5497-FEDC-10BDD065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82B0-E041-4548-86D9-228300829E9D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F5AB23-0B8E-C088-7DEC-18C21BD2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5179FA-97DA-8A46-B52C-EEFEE4C1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BD4-49FC-CE4A-8468-2DA287D686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064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4F4ED-9A48-702C-7AE8-8F764102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623E1B-82ED-1FBE-C1D9-2DA5C659C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05B89D-33F2-2BAC-3DA7-217AB5CF9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CB9987-6CBD-65C5-E4F8-3009AF565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D23859-A7F5-C6E8-5776-E31C03687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15DE59-DED7-1D5F-B13A-CE9A7FBE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82B0-E041-4548-86D9-228300829E9D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7C715C-F41C-FC4D-478E-45EE68EB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867090-34C0-9BC3-55D9-2872594C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BD4-49FC-CE4A-8468-2DA287D686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862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109C2-4B9C-5BC5-589A-A30CDF48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6D9766-010E-F86E-4277-108E5741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82B0-E041-4548-86D9-228300829E9D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08A3DF-A21D-8799-DA9A-22F19DAB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B1BC17-534B-6CBA-97F9-5C0A44B8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BD4-49FC-CE4A-8468-2DA287D686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442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27B14C-293F-21B6-6409-5298298C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82B0-E041-4548-86D9-228300829E9D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5E1294-74F7-6965-C8B1-38E03AC2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C07E67-63DF-C86B-A980-C0ED9205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BD4-49FC-CE4A-8468-2DA287D686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119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158A7-4FED-C705-C1B8-62AA99CD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AB8630-2934-8D5B-B345-27897C0E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1D35CD-1147-0252-61E3-DBFD0EDE7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785CB6-482C-F61F-61DA-A5BB7132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82B0-E041-4548-86D9-228300829E9D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9A1DC8-9C51-0967-6917-E0AC4FC3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7E3982-864E-F675-5AAD-5AE3738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BD4-49FC-CE4A-8468-2DA287D686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953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C4D6E-E057-A26A-8519-58429440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8BFEBA-6FA7-DBC4-78AA-E0D0BDCE4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C69ADA-6F7C-7C8F-5125-9B8BB9C29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980771-3BA6-5C9C-B70E-9F91BEE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82B0-E041-4548-86D9-228300829E9D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894A7B-F4BE-93EF-BC5C-EAF97170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E4BCDD-1771-787B-A885-95F24396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BD4-49FC-CE4A-8468-2DA287D686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125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FF69CA-EF7C-50B1-39BE-472100D6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E0EF4-E8AB-365B-1117-FF00C905A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B5A53-1475-3254-B0E3-95E68D18E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82B0-E041-4548-86D9-228300829E9D}" type="datetimeFigureOut">
              <a:rPr lang="es-PE" smtClean="0"/>
              <a:t>21/11/23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6825E0-DF9C-0CCF-CAAD-386F26A0E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771EBF-855E-34F2-F91E-ECE2843D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3EBD4-49FC-CE4A-8468-2DA287D686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15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4">
            <a:extLst>
              <a:ext uri="{FF2B5EF4-FFF2-40B4-BE49-F238E27FC236}">
                <a16:creationId xmlns:a16="http://schemas.microsoft.com/office/drawing/2014/main" id="{333C66C5-AA46-BAC1-E959-320CD2A799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6840632"/>
              </p:ext>
            </p:extLst>
          </p:nvPr>
        </p:nvGraphicFramePr>
        <p:xfrm>
          <a:off x="3352800" y="182880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8274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1</cp:revision>
  <dcterms:created xsi:type="dcterms:W3CDTF">2023-11-21T17:11:33Z</dcterms:created>
  <dcterms:modified xsi:type="dcterms:W3CDTF">2023-11-21T17:11:57Z</dcterms:modified>
</cp:coreProperties>
</file>