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Fruit</a:t>
            </a:r>
            <a:r>
              <a:rPr lang="en-US" baseline="0" dirty="0"/>
              <a:t> sales{{</a:t>
            </a:r>
            <a:r>
              <a:rPr lang="en-US" baseline="0" dirty="0" err="1"/>
              <a:t>pptxChart</a:t>
            </a:r>
            <a:r>
              <a:rPr lang="en-US" baseline="0" dirty="0"/>
              <a:t> data=fruits}}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E3-1A4B-A44E-ED9EEC4B88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E3-1A4B-A44E-ED9EEC4B88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E3-1A4B-A44E-ED9EEC4B8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657600"/>
        <c:axId val="183659136"/>
      </c:lineChart>
      <c:catAx>
        <c:axId val="18365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3659136"/>
        <c:crosses val="autoZero"/>
        <c:auto val="1"/>
        <c:lblAlgn val="ctr"/>
        <c:lblOffset val="100"/>
        <c:noMultiLvlLbl val="0"/>
      </c:catAx>
      <c:valAx>
        <c:axId val="1836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36576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D0C9-8EE5-7C0D-B7A9-F8BF4A36B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C23BB-4FA3-3005-2BC0-280F0AE40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709BE-0B2A-95D8-28E8-77F46A9F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BA08E-58F9-D62B-6A4F-2FE36BAA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CE927-CDB4-4D4F-6E95-3B7B39B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181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B980-E3EF-8A44-FF9C-1DD5EE36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45948-8F12-EFED-BBD6-C42CF0C1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0EDC3-C2B3-663D-CCDE-D09386B3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C4AB5-1AC4-32C2-F32C-A45B7C7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1DF2F-4E5D-09C7-3477-A86579BC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185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60CF1E-600C-E60F-979E-1C42A783E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68F1B1-E52F-F815-EEDD-263C51972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39BDC-EA0B-6170-6E3A-0504E4D5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E3FA3-35B4-57C7-4325-9FCFA253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B1564-CCF7-9414-52EE-B00E56FA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B74B-3216-8967-2988-D56F596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ADCF1-0C88-2C3F-B2EF-708A4623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6CC3A-601D-9A73-00B9-1C032F8E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F1DC4-E7ED-5B72-6FCE-42AC5F6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55EFF-D91B-1C12-B24A-BDF17E94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24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D8BF9-D250-F77C-BFA4-FD878B3D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EB9DE1-9693-963A-5210-02DCEBD2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686DB-BA39-9181-2AB8-A473FD18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5792C-15DC-1AE1-CD33-58FBE9E0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3BC06-D134-46C1-B37A-ABDC9168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85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92593-A1FA-961D-933A-D6A0A560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30A87-2266-1816-4398-4CDCEFC1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FB37B-431F-CBBB-F1E9-3AD4B1224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C4B3C-D242-1A2D-84AC-86D9E5AA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6CFB0-1040-F06E-1E5E-8AE1617E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187101-4015-338A-903E-852CE13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6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35B95-33CF-F2C9-9F07-FBEDB6BE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9167A-3B9C-5FD2-356B-C6A34EC4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445351-5C27-DACC-EE65-1F0FE2407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B9CB8-2DF7-E5D2-FAAC-973D774B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D138C0-2AD0-27B2-CD4D-DE97A1AE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88AEB7-6170-8AF3-AE45-C6457872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D5EC9C-7E26-52CF-715C-FE365B3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8390C9-6536-A624-E268-A710D7C7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87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49B79-FFAC-92F5-43A6-0A404A5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B9B4E3-F8EA-2353-CC24-A71C5E8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2462B-3EFE-630D-A015-A308F755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509888-9F21-479A-F14D-264CED27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070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FAF7C8-15E3-63AE-0EEF-DBE99BA1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BAC0A0-0260-4456-FC05-B9CEE413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5EED3C-8AE7-3AD9-8EAF-3FEFD40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4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97B1F-F182-B78B-EAF4-EFF66FCD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639B-4B0A-ECFF-A11B-4FD79FF8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854761-C121-E217-1D55-AF83A4CB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AE4E0-E07A-5B1A-F686-0257FE36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FF5B9-5E3E-7F4A-4BFA-2A62FB7C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32DB6-3E72-DAA0-4D27-BE1166E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13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3CE0-384C-DE25-21E3-8F6DE71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D761C3-1E4C-9D9D-819F-D6DC0C933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82F34-4485-FFAC-97C0-CB9CBDF90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5503C-9DC6-DE42-2CA9-593DDC87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635ED-BCB0-32A0-E519-C54CABF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25A54-20E5-9FA3-635F-5AD400DC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03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1717-213E-F4B5-BE76-E567226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D8CA5D-FE47-2B3C-7873-4D9835F7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CE76DA-A7AA-F8BE-8BBC-EE8B5A39C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73FA-765E-114E-9693-F88CF3E4F55E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DBCEB-61C7-CD96-DA76-9200E42F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49142-4056-58A7-00FC-504D1EFB1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F472-6F9E-E942-9FF8-AEED0C094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5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079713B2-A8AA-B75A-19A1-D7B56CDEF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008398"/>
              </p:ext>
            </p:extLst>
          </p:nvPr>
        </p:nvGraphicFramePr>
        <p:xfrm>
          <a:off x="3352800" y="18288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848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2023-11-20T16:49:11Z</dcterms:created>
  <dcterms:modified xsi:type="dcterms:W3CDTF">2023-11-20T16:49:51Z</dcterms:modified>
</cp:coreProperties>
</file>