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Hoja_de_c_lculo_de_Microsoft_Excel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Hoja1!$A$2:$A$77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MX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{{pptxChart data=chartData}}</a:t>
            </a:r>
          </a:p>
        </cx:rich>
      </cx:tx>
    </cx:title>
    <cx:plotArea>
      <cx:plotAreaRegion>
        <cx:series layoutId="clusteredColumn" uniqueId="{52830741-2602-8342-991D-8E324B0A6970}">
          <cx:tx>
            <cx:txData>
              <cx:f>Hoja1!$A$1</cx:f>
              <cx:v>Serie1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5A461-E9C7-74B3-468C-8DCD4BB4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6C4112-4865-513B-34B5-A27B4D513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93FBB-311A-A9BB-08C5-106BF7E6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8EEFA-99EE-8067-3D39-B3132953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0A2CD-C98E-1E87-0822-D3974D1D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7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4506D-0A7D-CFF5-AD18-67978BBF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94A30F-83B1-A3B4-487E-D2730100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C0030-316A-DF03-A8BA-7D781062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78FCC-DAB4-FA9E-3D54-BB757FA9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5F2498-BED6-E8F7-627B-FB5E45B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601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FC7C42-AE73-B4EA-DA2D-898A922B6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469761-0200-40D5-5B5D-B4B0013A9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233252-D865-DE0A-DF05-F203D7D2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E4046-AA44-EE0A-F95F-5C9AE3B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C9025-1468-1ACD-BC54-9EFAB29F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49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F724B-E751-D796-FE32-21ECBE0B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42C2C-4CCE-A7FF-128F-1D733638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A5E2E2-5A69-0A5B-5D6C-7D06872A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3FAF6-9698-DDFC-7E97-39E73CB1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31E89-BF64-516C-01BA-698BD9DA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664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4949D-1E59-1165-63C6-BB1CA81C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107BF5-B523-68A5-629B-321C27236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FD8A4D-4C05-8881-D797-F6DD073A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25E5D4-7A1C-D680-C0A6-0A59A209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E8F4A-6514-BBB4-07D3-10656EC8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542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57C5C-85DA-FD2D-9A83-5E9F001F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81725-AEA6-249E-8776-2C72407B4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3F8DA4-58A7-94CA-4C14-0CEF176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F61E87-3D79-FF47-ECE9-21675D76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31A933-0546-485D-BD71-FB747BE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4D032-7274-6BE9-FD89-5ACB9E38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284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C5079-71C3-92F1-88E6-C51C4D8E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7C418A-87A6-CBC1-3E60-4D5FA6C79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5B88A2-9E95-EC29-C5F6-A7E4FC84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B9E3DE-54D7-B006-606C-D2B50D5C8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082C74-19F4-AB3F-53A9-4D5CD4379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768867-DABC-2DEF-B4D1-65D02F3F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C3689B-216F-ACD6-0547-DF49981E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A39CE4-846E-C034-0F13-026D702F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470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EF740-7C7B-DC08-48CB-A9246A08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A2C1E2-4064-AE84-FBC8-10637B22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7CEDF4-ACFD-3C34-D0F8-6E12FD70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4DD69D-373A-321A-0AE3-FFC95509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760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F1CDAC-BA52-EEEC-E9BC-EF387D33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32C9C4-A447-5DBB-19B0-E2132B9B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CD7E86-E050-5525-47E0-8BB95AAA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304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D4E76-5C64-895B-834C-78D2B587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6E4F5-D4D2-8584-D9A0-183882A84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403A91-6F6B-B3BF-6876-C590DABC0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32C5B4-55E5-C067-892C-FBCB746A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A0C2BD-A8CC-C7BE-DC6A-2BE59E0C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A6B26-EF5A-37DA-4490-0D2599BA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22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9DDCB-C3D6-4A39-6416-6A79CEED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0E945B-EA0A-6A79-AB98-231979506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A7E4E-3A17-97FF-94E3-A9D22E5C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F796DD-C7B2-60FE-3D06-63AD6EC6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CAE75A-827E-46DA-6A60-BB63053D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35584A-B9BB-8E8A-720D-0C61EDE6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11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1E51CC-85B9-9067-345A-94277557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DFFE9F-4834-6180-DEB0-20658991A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1E140-51D8-7B70-71AC-8B01DE6FA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DFCF-5668-224B-AAB2-A7C50822A99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B6636-1FB2-BA1A-7937-177FF7008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28DDD-5137-FDE4-DAB5-7066108DA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69197-6F7E-0547-AAF1-F6A6DE36ED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785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Gráfico 5">
                <a:extLst>
                  <a:ext uri="{FF2B5EF4-FFF2-40B4-BE49-F238E27FC236}">
                    <a16:creationId xmlns:a16="http://schemas.microsoft.com/office/drawing/2014/main" id="{5D6B2785-17A8-B39B-9327-22197EE7EF1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5724497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Gráfico 5">
                <a:extLst>
                  <a:ext uri="{FF2B5EF4-FFF2-40B4-BE49-F238E27FC236}">
                    <a16:creationId xmlns:a16="http://schemas.microsoft.com/office/drawing/2014/main" id="{5D6B2785-17A8-B39B-9327-22197EE7EF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615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2023-11-20T19:05:02Z</dcterms:created>
  <dcterms:modified xsi:type="dcterms:W3CDTF">2023-11-20T19:08:30Z</dcterms:modified>
</cp:coreProperties>
</file>