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dirty="0"/>
              <a:t>{{pptxChart</a:t>
            </a:r>
            <a:r>
              <a:rPr lang="es-PE" baseline="0" dirty="0"/>
              <a:t> data=chartData}}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AA-1A40-BCBF-79E96D3C2AD2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AA-1A40-BCBF-79E96D3C2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9402895"/>
        <c:axId val="440041791"/>
      </c:barChart>
      <c:lineChart>
        <c:grouping val="standard"/>
        <c:varyColors val="0"/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AA-1A40-BCBF-79E96D3C2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9402895"/>
        <c:axId val="440041791"/>
      </c:lineChart>
      <c:catAx>
        <c:axId val="439402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40041791"/>
        <c:auto val="1"/>
        <c:lblAlgn val="ctr"/>
        <c:lblOffset val="100"/>
        <c:noMultiLvlLbl val="0"/>
      </c:catAx>
      <c:valAx>
        <c:axId val="440041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39402895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E21CA-A9C3-3F40-0426-BB8B26833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A81579-F4B4-2F07-367F-92DFD7183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03BBE-19A8-5991-1DEC-FDF2C0E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FC0-8D2B-B345-BCDB-0697CE835B1D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50E427-D04D-A23E-FF64-7F14DF15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2C54D6-FCEB-2DDA-F84E-180E36B1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C46-62B3-F14D-A6E2-F40A76C0C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515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C20A0-7169-4F4D-30CE-E1C64E6A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9B0995-9F74-7E4E-8A82-996EF6817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B2CDA-AF9E-6458-2A1F-27B623D4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FC0-8D2B-B345-BCDB-0697CE835B1D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55FDCA-C2AF-551D-87E5-8E1AA598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D12F5-6CA0-7374-80EE-FA7C55B2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C46-62B3-F14D-A6E2-F40A76C0C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188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3ED99B-F644-CFF3-1BEE-C21D8BC78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AC54B5-3378-76F9-FEDC-920B8324D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558613-2A6D-ED82-8FF6-5924BDDC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FC0-8D2B-B345-BCDB-0697CE835B1D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25916-F370-E516-5D04-4AB26631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7EBEB2-FD3D-4618-9752-4A073677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C46-62B3-F14D-A6E2-F40A76C0C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623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44AB9-C198-9E41-164F-66150CEF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43CC7-05DE-F5B6-06E2-09D44645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0AEA3A-F846-C1E3-4F73-E85F4140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FC0-8D2B-B345-BCDB-0697CE835B1D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3B4216-DE6A-FE73-ACC7-977C73DF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0B5D4F-7452-A2CC-D453-D71E452D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C46-62B3-F14D-A6E2-F40A76C0C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047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839F0-D8A1-D9A3-DCD5-63EC9A86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09E0BC-D565-7FB6-DF54-CF76A6E19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76562-A852-9A6D-C898-F1EEF675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FC0-8D2B-B345-BCDB-0697CE835B1D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EF3D62-B93F-3EB6-BB07-2CE4E445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AE49A7-3DC2-741C-9281-6B744AA7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C46-62B3-F14D-A6E2-F40A76C0C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221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EE18B-B809-2BD6-51E7-C2595D04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5878C-91E3-2328-CC59-6CDCC7C78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6B5084-999B-837A-1B80-92217B11B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90FEB2-23FB-D728-A025-DBAA4614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FC0-8D2B-B345-BCDB-0697CE835B1D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EBB59F-3EE2-09BF-8FF6-364B0998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B3B0E6-B003-D03B-CE74-8B40DDDA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C46-62B3-F14D-A6E2-F40A76C0C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967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D0C8B-6AE0-D5F4-70E8-69BCCBCB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CF584F-378C-E7DA-F3BA-E7EC9D637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8E16EF-BFF4-3309-CE01-D0C0F8C94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3B08C8-7720-D84A-F7FB-500743D0F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460E9A-0C40-CA6B-8AEB-1B8F6279F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442EA1-730F-6137-6CF1-B5FE2BEF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FC0-8D2B-B345-BCDB-0697CE835B1D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472360-4A7E-9EEA-AB99-F8A70B32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CDFF65-75FC-68D1-6D4B-0CBF076A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C46-62B3-F14D-A6E2-F40A76C0C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646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3AAF5-DEAD-A3F5-2D88-2980513D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AD6B73-CE0B-CE7C-DE61-102CF1B0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FC0-8D2B-B345-BCDB-0697CE835B1D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6AEA16-DF98-D348-5C58-DEEA364A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D84F46-A62B-012D-085A-8E072DCE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C46-62B3-F14D-A6E2-F40A76C0C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084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406827-3324-410F-0592-F5E9E4D8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FC0-8D2B-B345-BCDB-0697CE835B1D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F559D7-3620-6A28-30E9-C7D2F4F1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374B56-D4B3-437C-96AD-A49ECCF5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C46-62B3-F14D-A6E2-F40A76C0C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93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83952-0FB0-33F4-EE84-DEC9FD7F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B71BB4-57E2-6926-B4ED-AFD9D54F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A727FF-17C9-81B5-3F43-823C1B024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A806FB-EBC0-3FA0-0A9D-3029D1B5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FC0-8D2B-B345-BCDB-0697CE835B1D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877E7A-5CDD-BD97-FB4B-F8721AD9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5A423F-C6A3-B539-A76A-3DC583D7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C46-62B3-F14D-A6E2-F40A76C0C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993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212C7-8CE5-C1FD-57A9-5E4FF52C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F103D0-E877-30AA-6E36-3A802681C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38516E-F89F-950B-F62F-39BCDC04E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D5327E-5749-75C1-2D36-7BE580C1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FC0-8D2B-B345-BCDB-0697CE835B1D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830B2C-B22D-14E7-BF4E-9D341CB2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7D4057-D8F4-84D5-0903-0A4E8157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C46-62B3-F14D-A6E2-F40A76C0C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151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31E9BB-937F-788A-109B-4A0E688A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985E06-3F27-014B-71CF-FF2064246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A4D3F2-5AC8-DA12-A20C-B9A9FBE28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CCFC0-8D2B-B345-BCDB-0697CE835B1D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94688-3146-BA7D-F71A-798BA6317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4EE36-9B9F-522C-0BAB-F79486C78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1C46-62B3-F14D-A6E2-F40A76C0C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717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79AD4A8-A556-3092-A63B-A765B3A4F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159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7348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1</cp:revision>
  <dcterms:created xsi:type="dcterms:W3CDTF">2023-11-20T18:00:46Z</dcterms:created>
  <dcterms:modified xsi:type="dcterms:W3CDTF">2023-11-20T18:03:57Z</dcterms:modified>
</cp:coreProperties>
</file>