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Hoja_de_c_lculo_de_Microsoft_Excel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Hoja1!$A$2:$A$6</cx:f>
        <cx:lvl ptCount="5">
          <cx:pt idx="0">Categoría 1</cx:pt>
          <cx:pt idx="1">Categoría 2</cx:pt>
          <cx:pt idx="2">Categoría 3</cx:pt>
          <cx:pt idx="3">Categoría 4</cx:pt>
          <cx:pt idx="4">Categoría 5</cx:pt>
        </cx:lvl>
      </cx:strDim>
      <cx:numDim type="val">
        <cx:f>Hoja1!$B$2:$B$6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MX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{{pptxChart data=chartData}}</a:t>
            </a:r>
          </a:p>
        </cx:rich>
      </cx:tx>
    </cx:title>
    <cx:plotArea>
      <cx:plotAreaRegion>
        <cx:series layoutId="funnel" uniqueId="{04A2E761-656F-1D4B-8EE4-00D340AD15EF}">
          <cx:tx>
            <cx:txData>
              <cx:f>Hoja1!$B$1</cx:f>
              <cx:v>Serie1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6F7DB-1616-1E37-4195-1F5CA704A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7A38F7-4CDE-DF6E-4F43-4B1F1209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0F9FC-6339-A85C-F84D-0C26E4F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0F303-82B6-770E-2FE6-6F25919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6F5E2-337D-9A7B-E72B-CB319D60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83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4754-CC8C-8739-1DF9-A327591B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45CE2-86C1-0307-8015-C161F80E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60F0C-764B-8497-30BB-1CDAE1A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DBF54-2667-D26B-4A64-45592564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1472B-04B9-B829-667C-DAA93E1B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15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40A0ED-284D-054A-33CA-98C6AEAE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FD389-4249-F46B-E6CF-E2CE582F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5F467-7F03-20D4-C327-4441E110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C72F0-AC41-F7AD-6C8F-331052CA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9BBD9-E32D-77EE-0005-5F3246D3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0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9045D-F942-1BCC-8F89-14F31057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1F8AD-E09D-F0C4-A8CF-135A8AB8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924D1-134E-A96A-5B44-6E0ABC2C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C542F-DF16-673E-4AB9-EAEFF10D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1E6532-A9E3-0904-433C-20AFBA48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22B1-6A1B-8C7F-A236-C0005A0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34216-7E0F-9342-52F6-308533C4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910154-03BC-567E-09AF-8190ED22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109FD-4390-0799-428E-1C3CCC9C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1B950-005F-0E05-93CB-D8F8E32A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0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5239-F5CC-23AB-350A-ED72BA6E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16542-6B49-5C88-F9FF-65B334857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AE096C-A33A-B567-F36F-FC08A1DC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262C6-F9FD-A8A8-F68C-31BB4744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ACF5D-25C3-2115-EB53-F84300D8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232F3-6D2D-E37E-8414-C22C6D5F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675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6A985-2FDB-CB7B-7869-6CB56ACA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E5BCB-4125-CFF2-722D-84C553D1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B8991-C56D-8A47-31EF-C0A9EBBD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05ADDB-E182-8E22-E5F1-9C09447AD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B425E4-780E-3D81-8199-D34EA50AF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FF8CC1-1F81-1BD7-5C8E-68A1F3F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11C818-150B-14DA-27DC-8036EF27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8A9DFB-6B98-F343-E26F-A24CE57F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0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9E2C3-24A5-AC39-6F4C-F4F8A57A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0E15AB-0DF9-728F-C50D-930DED81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227222-70EA-F735-3631-1395965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17D83C-2F56-C086-4320-5E8810E3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10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D4B5EC-D06E-2B3C-336D-C3FEFD1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35DF53-444D-A431-7790-A282F5E9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DAFCB6-F2AB-97B8-0630-7650886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339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A470D-AA14-E769-BC6A-8D50CBB9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B42DD-D269-465C-17C5-00A3D22E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02A107-BBB3-2D4E-7ECE-F56FC5345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C5EF9B-370F-32A3-292F-3BC62F07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82D9E-60D7-FCFF-9DA6-8D3157C0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25955-F8F2-68DC-1521-3D3186BC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45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7BF2C-D552-70B2-82AA-6232BDF0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96DE31-DE2D-A3B4-6F7B-B4822681A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4E2A8D-E104-29EF-AE5B-C0588675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6EF99-F329-79B2-B3A0-FEAC9604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0D4153-252C-3EAC-9915-E8402FD9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87D7A6-3C76-D189-8E2F-4256DBAB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5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330555-F0FF-9EB8-8D59-4B3D468B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2C513-3D0B-C16B-5AD7-D289ED01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3A6100-9C4B-C9AC-7C86-0F80FF3D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35C2-6589-A147-B468-BAD997AEDF91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EE37A-1C0C-6451-C1A5-67845F1A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C2172-806F-767B-2B99-146A0BEAB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2CB8-13C2-9A4B-A5C8-7C2E3B3F04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95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331702AD-991F-AADF-39EB-73A4EF3A57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1523867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331702AD-991F-AADF-39EB-73A4EF3A57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568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2023-11-20T18:31:42Z</dcterms:created>
  <dcterms:modified xsi:type="dcterms:W3CDTF">2023-11-20T18:43:54Z</dcterms:modified>
</cp:coreProperties>
</file>