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{{</a:t>
            </a:r>
            <a:r>
              <a:rPr lang="en-US" dirty="0" err="1"/>
              <a:t>pptxChart</a:t>
            </a:r>
            <a:r>
              <a:rPr lang="en-US" baseline="0" dirty="0"/>
              <a:t> data=</a:t>
            </a:r>
            <a:r>
              <a:rPr lang="en-US" baseline="0" dirty="0" err="1"/>
              <a:t>chartData</a:t>
            </a:r>
            <a:r>
              <a:rPr lang="en-US" baseline="0" dirty="0"/>
              <a:t>}}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2A-A548-BB9E-2F1DB85B1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5920464"/>
        <c:axId val="1755922192"/>
      </c:scatterChart>
      <c:valAx>
        <c:axId val="175592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55922192"/>
        <c:crosses val="autoZero"/>
        <c:crossBetween val="midCat"/>
      </c:valAx>
      <c:valAx>
        <c:axId val="175592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55920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71BB-0AC9-C1E3-2E64-F852E0C0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D0EFF-3AE3-C8C2-4455-D764CD0B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04326-A3ED-B609-7BE8-53610AED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ED862-E6BB-6EAB-7742-2E834630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0798E-9D9C-47CB-23DE-BC986F29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663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D2309-F65B-03EA-27C0-B9219E00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7D4F73-BA40-655D-74FE-3DBB386D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36099-EC12-116C-D38D-DE9CBA6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94429-17EE-EA6E-A0AE-A41D3955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59A975-F557-325B-48BB-73A6E72B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59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3BAE66-E642-B7B7-2630-367D1F641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A256B6-41F7-CB04-154D-EB8341D46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44B1C-6BCB-CDE3-6C4C-87D46822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378A5-ED32-EFE6-D465-CADF4BE5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32260-A639-E665-03C3-BA1376C0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19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3856-A899-6604-F0A3-0F6F573F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13E1A-4EB6-B7F6-302F-EFB45C4C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CB5A6-B38A-5866-4BBA-B7D6CF55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127AF5-87B5-E435-7A09-A5C2AC15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2EDA1-8A7C-F603-54AC-FE666A8E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52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AEEB-81B6-6DA9-96EF-8C9CD03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DB4E0-A669-ADDC-1550-9960C3BF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B26E1-3A55-7C7B-DD1B-C368F23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4FF85-CA9E-4475-833B-3DDF7B9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EDBC4-33B0-9C62-6735-8CE56F5D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85B2-27AF-8AC6-B6DE-9AC8586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A774A-5E30-E4B5-D31F-59C4ABBD0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34BC36-D67A-4D79-8CE4-294AE2C36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6DCAA3-445A-D53D-72F9-A1FAA9EC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62D16-FA38-0238-8AA4-1B9C1681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D72D13-B8EB-B751-4875-07A146F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72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D0FFA-A7B4-AFD0-70BA-21ADEAEF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EBD68E-7BF6-C468-1101-EA2DAD31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56D12A-7432-8061-0B53-FFF45888E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1EDAB9-4BCB-A934-E2C8-2B27DBA46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F86E00-BDBF-8718-99A0-2E4ABC09A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AA967B-7247-8AE6-4D63-EA3951AF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98E2C2-79B3-99A7-6659-970930D1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42499A-EBF4-577F-CF06-F7B8923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62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DA385-B9C7-A960-B8EB-4EEA9691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F10B20-C984-A64B-8ED8-CA2AE6B2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2F0563-AE03-02CD-5980-6C7B839F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C96A76-1C41-3718-2CC1-21CBD01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1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CA6607-C7EF-979A-6025-4B1B1F38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644BA-9921-1C81-0D88-71D37FB7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3AABF0-2AB0-A0F9-F03C-17F69162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9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3F545-E34E-F22C-36E5-34A28B3B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75C24-944F-FDBB-024B-D5E22AB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95759C-7FB9-5AD8-218E-620082B6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44763-F1A7-A7EE-1865-54BC329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DC3F4E-4373-15DE-E179-D1F778D9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10FDD-99D8-7CA4-E312-9BB3F934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007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76CF-10ED-10B2-44B8-706B5A71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84BE9C-72B8-DB0C-CAC9-624063A1C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33AEA6-C97A-1ECB-FD34-1157C30DA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3D8C8-ACC3-0EAC-B8E2-975CDA7B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61093-E3C3-1880-C705-FDB0C42B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7AA179-AC3A-4CBF-426D-8FC4CCF4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33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9E2100-D312-E64A-C42C-F3792626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7CBE3-7B3C-AFA4-2C05-99E684C1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0234B-D4D2-0D0B-45CE-1D2EA8F5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9109-0403-0141-B3C8-29E8186F1BE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D5971-AE83-9E8D-6163-E6AB17F31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5796F-AD23-D4F9-0E52-C6FF802B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856-A547-5248-BC8C-FCEBBBA64E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8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3AC13E6-D2A5-F679-D5C6-76F3AB2AB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920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2751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2023-11-20T17:19:59Z</dcterms:created>
  <dcterms:modified xsi:type="dcterms:W3CDTF">2023-11-20T17:36:38Z</dcterms:modified>
</cp:coreProperties>
</file>