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Hoja_de_c_lculo_de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Hoja1!$A$2:$C$17</cx:f>
        <cx:lvl ptCount="16">
          <cx:pt idx="0">Hoja 1</cx:pt>
          <cx:pt idx="1">Hoja 2</cx:pt>
          <cx:pt idx="2">Hoja 3</cx:pt>
          <cx:pt idx="3">Hoja 4</cx:pt>
          <cx:pt idx="4">Hoja 5</cx:pt>
          <cx:pt idx="5"/>
          <cx:pt idx="6"/>
          <cx:pt idx="7">Hoja 8</cx:pt>
          <cx:pt idx="8"/>
          <cx:pt idx="9">Hoja 10</cx:pt>
          <cx:pt idx="10">Hoja 11</cx:pt>
          <cx:pt idx="11">Hoja 12</cx:pt>
          <cx:pt idx="12">Hoja 13</cx:pt>
          <cx:pt idx="13">Hoja 14</cx:pt>
          <cx:pt idx="14">Hoja 15</cx:pt>
          <cx:pt idx="15"/>
        </cx:lvl>
        <cx:lvl ptCount="16">
          <cx:pt idx="0">Tallo 1</cx:pt>
          <cx:pt idx="1">Tallo 1</cx:pt>
          <cx:pt idx="2">Tallo 1</cx:pt>
          <cx:pt idx="3">Tallo 2</cx:pt>
          <cx:pt idx="4">Tallo 2</cx:pt>
          <cx:pt idx="5">Hoja 6</cx:pt>
          <cx:pt idx="6">Hoja 7</cx:pt>
          <cx:pt idx="7">Tallo 3</cx:pt>
          <cx:pt idx="8">Hoja 9</cx:pt>
          <cx:pt idx="9">Tallo 4</cx:pt>
          <cx:pt idx="10">Tallo 4</cx:pt>
          <cx:pt idx="11">Tallo 5</cx:pt>
          <cx:pt idx="12">Tallo 5</cx:pt>
          <cx:pt idx="13">Tallo 6</cx:pt>
          <cx:pt idx="14">Tallo 6</cx:pt>
          <cx:pt idx="15">Hoja 16</cx:pt>
        </cx:lvl>
        <cx:lvl ptCount="16">
          <cx:pt idx="0">Rama 1</cx:pt>
          <cx:pt idx="1">Rama 1</cx:pt>
          <cx:pt idx="2">Rama 1</cx:pt>
          <cx:pt idx="3">Rama 1</cx:pt>
          <cx:pt idx="4">Rama 1</cx:pt>
          <cx:pt idx="5">Rama 1</cx:pt>
          <cx:pt idx="6">Rama 1</cx:pt>
          <cx:pt idx="7">Rama 2</cx:pt>
          <cx:pt idx="8">Rama 2</cx:pt>
          <cx:pt idx="9">Rama 2</cx:pt>
          <cx:pt idx="10">Rama 2</cx:pt>
          <cx:pt idx="11">Rama 3</cx:pt>
          <cx:pt idx="12">Rama 3</cx:pt>
          <cx:pt idx="13">Rama 3</cx:pt>
          <cx:pt idx="14">Rama 3</cx:pt>
          <cx:pt idx="15">Rama 3</cx:pt>
        </cx:lvl>
      </cx:strDim>
      <cx:numDim type="size">
        <cx:f>Hoja1!$D$2:$D$17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MX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{{pptxChart data=chartData}}</a:t>
            </a:r>
          </a:p>
        </cx:rich>
      </cx:tx>
    </cx:title>
    <cx:plotArea>
      <cx:plotAreaRegion>
        <cx:series layoutId="sunburst" uniqueId="{9C1AB52C-CE9E-5E4C-B91A-48FA210BE14A}">
          <cx:tx>
            <cx:txData>
              <cx:f>Hoja1!$D$1</cx:f>
              <cx:v>Serie1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4BEB8-1064-A195-E9BB-FEEA2A2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0A220-6C58-C73A-EEC2-CFA433FD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F9BCE-DAAF-C75A-9DFF-7604E90B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F0BA9-9296-CB0E-9401-020F430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FFE3B-0E81-57BF-43DD-FA211769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66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3F33-C751-2FB0-B911-D86804D3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3FFD9-F7D0-724A-B26A-8F3C05D58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22378-2803-4EDA-5C14-C873AF9B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2ED03-898C-99CD-FA1E-ABEF0EC8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52D86-9D23-D194-B749-3C7A260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5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65A19F-BCD9-35FE-CFC6-00C329A5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40D6E3-AB5A-F75D-9EA3-6CA49C41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3593C-7EF4-D62E-B9D9-3D78D92C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56668-5D42-61BC-A585-CEF7A9FA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A6767-5028-ADD9-6165-256F1D8A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11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DF41-9AEE-8230-1785-40828BE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0BE19-C7F6-0893-CFB8-337E191F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7CDD5-69CF-8FF3-E829-4677FAFF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A1E6C-7545-1D72-F1F7-BDB230B5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235C1-6646-EEAE-6F3E-E37B5EEF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08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7E28A-1250-B861-718F-0431EBDE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4DB0A-ED23-0081-A4CE-1810E98D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3A017-B283-72A5-E167-6B996BD0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5C739-1AAF-0959-3C3B-0CFBDC3A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ECE12-76E7-323B-1271-10B3C9D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33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644B3-8BBF-4894-D90C-F739D84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86F64-2C58-D7D4-FC44-78F19472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ACA8-6AB4-D69A-38E9-F2DD5A3C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63009-A081-AC97-98B1-C10E6B5C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591EF-9A2D-B5E7-29DF-6B326A63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1528B7-F6F4-6830-7B5C-2114EFD4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275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C291-890C-9C5C-EA56-4A68296B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331DA-1F91-3C88-2DCD-5DF33968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BECC1-CD57-125A-6EFC-7A171BFF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6D1989-D888-4635-5F70-511DE244B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8F297B-2894-D059-F769-E0802C17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B6B52E-94B6-0075-90B6-007D8EDE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E5701E-E711-9039-462E-A170331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340C5E-759E-532D-CB1D-4011BC2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46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38EC4-7572-832E-EE3F-A8EF01D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6772A1-9754-F06D-3C96-1330665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9DC01D-B078-A8AD-308A-113911C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4F3B3C-AF70-2873-DF3F-7859CCC1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1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ADEECC-B5C0-3B76-4018-3753593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97CDC4-BAB8-88F8-5886-1A689F1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55D6B-8C85-D7B9-211D-2EB707B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08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07D3-2BA5-99A1-6B8C-6FE25346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305BE-1B9D-BBF1-F3C8-A1E3352E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D84DCE-7D0D-EFE4-A145-29C891F6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7035CB-4A31-FAC1-5624-6497197E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DCDA4-055D-F664-E9A6-2E0614AF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D3FEB-3570-37B2-8C1F-297EB7AC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778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4DB0-9B29-8FAC-5527-7ED113FB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D7BB8C-3376-BE37-64DB-4DEE8C30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778B7B-4566-4076-899D-998C2DC7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3C006-52BD-6688-1F71-571C0015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535F8-DB37-F27A-8B43-91D33650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8EDD0-9159-5925-D48A-70302272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4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5FC23-CABD-7EB5-6043-9F3C0DE2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2ED06-CD11-13FC-948D-22F798DD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C5B81-E123-911F-B8E6-A52A26F1F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7F07-F17F-FF43-B891-95DFFEEA0276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719E34-AD8E-7984-C676-CF1BD827E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DB38-93FA-8E58-8764-B00F72D85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9AC5-DE94-E14D-BF8D-BD23B20A7C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91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E662AB52-50BD-2093-BF16-CFD3A18087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564662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E662AB52-50BD-2093-BF16-CFD3A18087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145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2023-11-20T18:51:57Z</dcterms:created>
  <dcterms:modified xsi:type="dcterms:W3CDTF">2023-11-20T18:59:28Z</dcterms:modified>
</cp:coreProperties>
</file>