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Hoja_de_c_lculo_de_Microsoft_Excel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Hoja1!$A$2:$C$17</cx:f>
        <cx:lvl ptCount="16">
          <cx:pt idx="0">Hoja 1</cx:pt>
          <cx:pt idx="1">Hoja 2</cx:pt>
          <cx:pt idx="2">Hoja 3</cx:pt>
          <cx:pt idx="3">Hoja 4</cx:pt>
          <cx:pt idx="4">Hoja 5</cx:pt>
          <cx:pt idx="5">Hoja 6</cx:pt>
          <cx:pt idx="6">Hoja 7</cx:pt>
          <cx:pt idx="7">Hoja 8</cx:pt>
          <cx:pt idx="8">Hoja 9</cx:pt>
          <cx:pt idx="9">Hoja 10</cx:pt>
          <cx:pt idx="10">Hoja 11</cx:pt>
          <cx:pt idx="11">Hoja 12</cx:pt>
          <cx:pt idx="12">Hoja 13</cx:pt>
          <cx:pt idx="13">Hoja 14</cx:pt>
          <cx:pt idx="14">Hoja 15</cx:pt>
          <cx:pt idx="15">Hoja 16</cx:pt>
        </cx:lvl>
        <cx:lvl ptCount="16">
          <cx:pt idx="0">Tallo 1</cx:pt>
          <cx:pt idx="1">Tallo 1</cx:pt>
          <cx:pt idx="2">Tallo 1</cx:pt>
          <cx:pt idx="3">Tallo 2</cx:pt>
          <cx:pt idx="4">Tallo 2</cx:pt>
          <cx:pt idx="5">Tallo 2</cx:pt>
          <cx:pt idx="6">Tallo 2</cx:pt>
          <cx:pt idx="7">Tallo 3</cx:pt>
          <cx:pt idx="8">Tallo 3</cx:pt>
          <cx:pt idx="9">Tallo 4</cx:pt>
          <cx:pt idx="10">Tallo 4</cx:pt>
          <cx:pt idx="11">Tallo 5</cx:pt>
          <cx:pt idx="12">Tallo 5</cx:pt>
          <cx:pt idx="13">Tallo 6</cx:pt>
          <cx:pt idx="14">Tallo 6</cx:pt>
          <cx:pt idx="15">Tallo 6</cx:pt>
        </cx:lvl>
        <cx:lvl ptCount="16">
          <cx:pt idx="0">Rama 1</cx:pt>
          <cx:pt idx="1">Rama 1</cx:pt>
          <cx:pt idx="2">Rama 1</cx:pt>
          <cx:pt idx="3">Rama 1</cx:pt>
          <cx:pt idx="4">Rama 1</cx:pt>
          <cx:pt idx="5">Rama 1</cx:pt>
          <cx:pt idx="6">Rama 1</cx:pt>
          <cx:pt idx="7">Rama 2</cx:pt>
          <cx:pt idx="8">Rama 2</cx:pt>
          <cx:pt idx="9">Rama 2</cx:pt>
          <cx:pt idx="10">Rama 2</cx:pt>
          <cx:pt idx="11">Rama 3</cx:pt>
          <cx:pt idx="12">Rama 3</cx:pt>
          <cx:pt idx="13">Rama 3</cx:pt>
          <cx:pt idx="14">Rama 3</cx:pt>
          <cx:pt idx="15">Rama 3</cx:pt>
        </cx:lvl>
      </cx:strDim>
      <cx:numDim type="size">
        <cx:f>Hoja1!$D$2:$D$17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MX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{{pptxChart data=chartData}}</a:t>
            </a:r>
          </a:p>
        </cx:rich>
      </cx:tx>
    </cx:title>
    <cx:plotArea>
      <cx:plotAreaRegion>
        <cx:series layoutId="treemap" uniqueId="{EF4156E4-F302-6146-ADE3-2331AAD184D1}">
          <cx:tx>
            <cx:txData>
              <cx:f>Hoja1!$D$1</cx:f>
              <cx:v>Serie1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72143-015D-8444-8093-EEA3E223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524BE-2F77-6A9E-0B2B-0E4A64FE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F3F25-17AC-B7D2-5489-DE8E501F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04EED-1DBE-E688-9EC2-50D7736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2694D-169F-F92F-68DD-BB98BCC2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6FE7B-9FE1-DFBB-FF32-A3DE2F9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44EB76-1EAE-C88A-851A-702D7D15B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AAB4E-6ECB-0644-94B4-2917334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B72B2-2023-FDBE-45B6-BE5EA06C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4CF10-197E-F694-3C17-C75D140A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410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5F27E0-9B42-7941-B069-D4DD59335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44194A-7D6D-609B-C049-374DB6B0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EEB3B-5FEA-C07A-AB45-9D1809C0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E824C-143B-E745-665B-2905AD5A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B0519-34BE-483D-5272-0553B75F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78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F4F63-46CF-B0F3-AAE6-1BC6E7BB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DE618-03BC-C472-15CD-9F11260B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D2463-AF36-31D9-726A-A4D0AFBA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46925-287F-D135-094F-2DC283F5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0C3D9-6F68-37CE-34C9-9AB189C1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54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30284-A97E-50B0-8DFC-88B78919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2C423-8DB9-7DF0-4838-4E9F87A4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06ACE-A775-E314-4C6A-A1398903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E2595-9C66-B76C-842A-BCF372F6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C82B1-8E71-FD5F-E5FB-62FB718F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891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93A86-575F-3059-A717-D093167E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6DAC-FDE0-3CA7-64B3-A73C5276C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148011-8E14-AF24-1E77-8BB9D2D7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9C782D-A3C7-8783-4F2F-2DC86608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4ECA5-E427-AAC8-504F-52ED913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CEA5C3-208A-AAD8-FE8E-50CA191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38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95A1-2D10-98AE-B576-9FF8316B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4F8EEB-BD0F-A13D-9A38-04D336B2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3AB650-4F48-3520-0CA0-F3D5ABF99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DD271-BEF0-BCD5-1B13-2E5A04C3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C2F8C5-893F-3CD9-0D3B-CBAD64D75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F1554E-2420-0210-0096-9147C37E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E43D72-8848-C9F3-71B0-713F2B5C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8AFD08-32E0-57DC-A616-300C2ED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5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1DA2-B84B-40DF-61E2-291D7969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2F5144-1E91-DE9A-0EFB-773514CA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A9D7EF-6E09-B70F-D675-17A9F42C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30B90F-64C5-E053-B4EA-2C8C87EA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652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6DE4B3-2324-BD1B-B7FC-8DC8CA5E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26663A-E52C-49B2-4BC2-85F56466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F3B5F2-B725-CAD8-A84B-B9275D42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555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D6C4F-107C-57B6-46FD-59A56915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48209-AC25-CDB6-03DB-37276920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8D1B2A-CCEA-A47C-5260-77597079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A9070F-A8C3-C0F5-8848-929F69A1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3B58C7-1D20-934D-8EA7-60672AE8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3FB7F-6040-D875-9D0C-1C9300D3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1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EFBD8-0E3F-2406-39E4-7C4ED189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F05F26-2618-988C-357D-AF90704B8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8E6FDB-1B6D-142F-18E1-94BDF8AB2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BC7FB-DA67-5138-FBA1-AD04F5F1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9B64B-AFE4-4071-49D3-41CD2F18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CBA4C8-AC3A-3700-8948-151211C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6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EF8D45-70DD-6A44-5145-69684C7D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31F942-1555-C9BC-A102-9C6CE87E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6D7C1-8825-E453-99F7-F37F1E479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A9C3-0906-8B48-A3CC-006DAED6CC8A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40DF8-AD52-381D-A901-85DB3D0A6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B5BEE-655E-5E1A-50AE-D3BD69CB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C552-32DF-6240-98A6-021AE89ECE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38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D4F89171-1574-7569-B42E-4BB05F5F89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795864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D4F89171-1574-7569-B42E-4BB05F5F89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017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2023-11-20T18:46:23Z</dcterms:created>
  <dcterms:modified xsi:type="dcterms:W3CDTF">2023-11-20T18:49:07Z</dcterms:modified>
</cp:coreProperties>
</file>