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Hoja_de_c_lculo_de_Microsoft_Excel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Hoja1!$A$2:$A$9</cx:f>
        <cx:lvl ptCount="8">
          <cx:pt idx="0">Categoría 1</cx:pt>
          <cx:pt idx="1">Categoría 2</cx:pt>
          <cx:pt idx="2">Categoría 3</cx:pt>
          <cx:pt idx="3">Categoría 4</cx:pt>
          <cx:pt idx="4">Categoría 5</cx:pt>
          <cx:pt idx="5">Categoría 6</cx:pt>
          <cx:pt idx="6">Categoría 7</cx:pt>
          <cx:pt idx="7">Categoría 8</cx:pt>
        </cx:lvl>
      </cx:strDim>
      <cx:numDim type="val">
        <cx:f>Hoja1!$B$2:$B$9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MX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{{pptxChart data=chartData}}</a:t>
            </a:r>
          </a:p>
        </cx:rich>
      </cx:tx>
    </cx:title>
    <cx:plotArea>
      <cx:plotAreaRegion>
        <cx:series layoutId="waterfall" uniqueId="{B2635D6A-DD1F-C447-B039-FA00EBABFFBE}">
          <cx:tx>
            <cx:txData>
              <cx:f>Hoja1!$B$1</cx:f>
              <cx:v>Serie1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5A37-B54C-A247-486D-22AFCCE32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09A96-0BFB-5B82-DFE6-0A9635B1D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87C47-8816-11C4-7D94-6D87EEAE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BA2E0-DD9B-CDDA-ED92-410E945C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417B6-18C3-57EC-53AB-65620561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984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AE2B-7B44-FDCC-6B3E-0592695A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BF45F7-E973-07E2-1F6F-8C117CFC5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B8EE3-B1CD-8CD6-7BD2-81C9F29A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C6FD9-30DD-2D6F-4E10-28A21965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47E19-7E58-2733-8B5D-DFD156AD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42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463BE1-B937-BA94-B022-BB9513929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40B8E-24BC-99EC-DA57-48E20053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E0D6F-260A-04B1-0BA5-D35F7BEB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3D3A8-19FB-3F07-620B-A72AE358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EA264-E4F1-5E55-ECE8-251B18A2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7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7ED22-8B59-73BA-1E19-1DAD701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99D3C-8C41-B337-6607-4C67FF9A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BF21D-3861-F47B-9820-F3018469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88BAD-4B75-C293-D03A-B5C7E66A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B15E3-30E1-5D55-50C5-13903BE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50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A25D-7E95-2BD4-0A52-96A4B33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42B1B7-9770-964F-1876-8F8DFD21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E53CE-A93F-DEDC-9894-07456525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9CD1C-B7AB-17AF-CAB0-B9E25F1E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896D9-22E7-F313-94D6-AB448543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840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D4ED1-C024-42D0-F434-DFC5823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FD0B4-02F4-7532-9553-280D4DE62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583042-36F5-FE38-A739-12CF2E28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148827-C812-7CD4-C3CA-A8DCF6EF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56577A-258D-D771-EF4E-2D6096E4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DEC10-8B72-E000-B6AC-D4BDC7D6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09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0060E-5738-8AD8-5FB7-6B00126D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477BBD-BDB7-B00D-0257-91F43FAE9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23D46-3CA9-89F4-5277-098E2DFBD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2AA753-3668-18BD-F0E0-84F8ECF0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86694A-02D6-AA4B-8D74-31AE67AF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184BA7-388D-7290-67F3-B1EB966D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399473-8C26-3B6D-E48A-641BEEF2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FB02F4-0573-1330-CC35-57ABF84F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711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8A8CD-1CD5-65C0-AE03-A1553031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B825BB-30D3-8E1E-BB82-E863002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078DD1-2BDB-F02C-D24B-D255984C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FCB5BB-8051-DB35-BA8E-23751E87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62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E848D6-1E89-63D8-60A0-D8743B44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EF8D17-D949-DE21-B50C-0BFFFF97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BB68A3-9A75-DF11-5A18-9A643CCC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912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09AAA-62AA-D04B-059A-A0A54531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6E1B-05CF-5F4B-C87E-AABAE6DF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A1DCAD-6654-2AC6-D1B4-7580E9C9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1526EA-EB64-32BD-9257-96469D05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4D82CA-576C-18A9-35C2-E9B98FC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E896E1-A960-723A-F2BE-6343F569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788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62108-7996-2CE1-4E45-DAA31E38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2FDF53-2AC9-C828-83C7-141BA4E05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88DD02-1873-DE8C-B31E-DE51921B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F92CF7-708D-9C99-8B98-57361A7E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B6A25-E5A8-48E9-7015-CF6EB05A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C2B4C1-621B-3061-EA07-69070A47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54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F80A15-017A-A4AA-9E51-7CD89383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580B0A-66C8-6B5F-B5BC-310C95DD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A7CE9C-CCA4-6F35-AB28-168DBF17E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B4B2-E8B2-564C-8050-3DD371227E1C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8E5BF-26AF-668D-F871-585513988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2876FE-6917-C68C-65DE-038DA343E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30B-1B82-FE40-9574-D852B190D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7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Gráfico 3">
                <a:extLst>
                  <a:ext uri="{FF2B5EF4-FFF2-40B4-BE49-F238E27FC236}">
                    <a16:creationId xmlns:a16="http://schemas.microsoft.com/office/drawing/2014/main" id="{F423B7A4-1788-DFFF-25CD-203EEC68BF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0207542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Gráfico 3">
                <a:extLst>
                  <a:ext uri="{FF2B5EF4-FFF2-40B4-BE49-F238E27FC236}">
                    <a16:creationId xmlns:a16="http://schemas.microsoft.com/office/drawing/2014/main" id="{F423B7A4-1788-DFFF-25CD-203EEC68BF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865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2023-11-20T18:07:34Z</dcterms:created>
  <dcterms:modified xsi:type="dcterms:W3CDTF">2023-11-20T18:09:18Z</dcterms:modified>
</cp:coreProperties>
</file>