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68390-1040-C2FA-1826-8C25C641D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2185F-C0B8-A286-A8CF-AA5F04810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8660B-93AC-FB6E-78D9-C74D456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29BC3B-3653-A432-2708-13728EFD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BA648-7529-55D9-0AFE-13AFC37B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4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D28D6-EE62-8F2F-30ED-B69176A0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1FFF6F-6CA2-0A34-0738-7ACE00D5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DB4D2-EB61-4C0D-DD1E-7B3F94E9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CAAF2-3D30-AF04-BEF1-E7A448FD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92CE12-3169-6058-20FC-4DCB95EC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85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B44DB-45D8-556F-0DB7-1EF943C1B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247021-9D13-2A42-6C31-BDC04D57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AFA80-D866-DE4D-18CB-90531775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59B6A-F11A-AFA8-0B3A-CEB60BCA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754EE-033A-D120-384B-E1AF4435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755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0B3B-2B57-3DE1-FF42-D146A09F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2CE3F-326B-4D0C-F8B0-BC2B044E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8D928A-44C7-4363-0732-A4B01AF0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BBC64-3A3F-481E-5ECD-1EA84F09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B3B9B-7DEE-25B9-E13A-F793ED00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2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E3978-E7D0-8AF9-9394-D16C77BF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D5FC9-EF49-75A1-A9D4-F884B78E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7B00B-3C91-819D-6742-B5E603F0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AAC50-D9A6-FAF1-3C40-935E7520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E4404-9F1B-7B55-7389-291EBDFF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42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CE14-9C86-FF74-13D6-C4B689C1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118A3-4717-EA16-8207-3B69380AC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55CF7-F9DF-BB58-1C2A-E98D6CF0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06F79-3862-FBD1-8482-84B1D69F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61F90-E480-E97A-9336-CD65057D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03CF99-0BAF-CA3D-D6AB-73615DC7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71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7D55B-0446-E49F-C8C3-BF234DA4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F384F-7888-B5A4-E846-445936EF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E3523-4495-650C-49FC-30A4C71A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91BA9B-6C4F-6EFB-1597-12CDD99E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F129A-6477-B829-4DB5-6DEA629EA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F4DDBE-E4EA-5E80-3FD4-E840F1DA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813F5-6AC7-789E-F61F-037806DF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727D4-1E08-8F7B-F432-B10CC226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3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65C4-BCC1-695A-7DDA-87A5AE4E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32974-8366-01D7-BBC4-69CA3A9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5BB0F5-F6F1-B173-CE88-7D56834E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FE26B8-DCB0-B82E-9E08-32651FBF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08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9C0F32-21DF-500C-B3CA-3EF422D6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832CB6-16DF-802A-7E3A-C88F949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E6600E-54BD-E451-100C-4FB06731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7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0257-33BE-0CFD-1EF0-CD7C915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85C4D-4296-2716-E8A7-F7101BA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3F8EF0-3936-CD7A-2632-62EAF47E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F5E42-9AB1-964E-CB32-96996E3B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330352-2880-07D9-BAC8-3E28CD3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D35ED-0091-50A5-A4B4-43CB07BF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0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75F5-ED45-746D-8AA5-ABCAA734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29038B-D99F-D416-E172-2F808B893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AA377D-8F72-FC08-0121-09F44FE49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3DA386-2A21-9DF1-8591-A016E6D3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1E0AB-BDDB-D17E-0909-7998857F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47C9C-6240-18E4-BF1A-FC857C85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7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5E00E-C47E-23B6-F3CE-312405AA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D3EAE7-1ED8-D28D-A9A7-0B6DF364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CB4DC-DAE6-FE4C-843D-94B19FFD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E7A2-C03C-B742-8C8A-5C32CC7745DC}" type="datetimeFigureOut">
              <a:rPr lang="es-PE" smtClean="0"/>
              <a:t>7/06/24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BAC60-FE91-B0CF-7BDD-C9E90B172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92155-0E90-CDCB-C883-DB445BD2A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148DF-B8A8-4F4C-A688-AEDB309CE8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60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DFD1469-6F0E-C4BA-91C9-1D43BA33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147129"/>
              </p:ext>
            </p:extLst>
          </p:nvPr>
        </p:nvGraphicFramePr>
        <p:xfrm>
          <a:off x="2032000" y="71966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2700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{{#pptxTable rows=rowsItems columns=columnsItems}}</a:t>
                      </a:r>
                    </a:p>
                    <a:p>
                      <a:r>
                        <a:rPr lang="es-PE" dirty="0"/>
                        <a:t>{{../title}} - {{this}}</a:t>
                      </a:r>
                    </a:p>
                    <a:p>
                      <a:r>
                        <a:rPr lang="es-PE" dirty="0"/>
                        <a:t>{{/pptxTable}}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7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0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4</cp:revision>
  <dcterms:created xsi:type="dcterms:W3CDTF">2024-06-05T19:38:20Z</dcterms:created>
  <dcterms:modified xsi:type="dcterms:W3CDTF">2024-06-07T16:36:38Z</dcterms:modified>
</cp:coreProperties>
</file>