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BEF0-CCAB-4025-7744-D71DE26A2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5F7EE-1BA0-C431-3B4B-0E629F90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133B-8324-C606-673D-E0E56685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2C996-A0FB-0F00-57C0-D4F29D0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75088-2CA1-6FB4-F6AB-5925A4DE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126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4E8F-A205-4EFB-C791-2D1AB2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6F316A-0BF6-47A3-E042-BC615211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42C2E-2945-4867-541E-896817C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A087F-E297-3986-53ED-3E2729CF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5BBA3-B429-D3AD-E506-D5923B5B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30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06AA8C-E16E-69D5-E81F-8277BBD2B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A0F42A-8B53-1F0B-4F2A-3BF8D9D94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14B56-383F-7761-9D0B-75B0DE6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5431E-E425-B8D5-CBC2-73EF391F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6E313-7345-0C17-4991-F9D962AD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1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E20CF-C78E-2663-2BFF-179F9968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90E25-F939-4C1B-6DF3-D6A1BA24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A73A7-0806-8112-34D4-C5FC87FA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B0BF2-F122-2381-05C1-5B5ADB85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3863D-FBED-BB08-32D6-1302DA27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8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9962-5CC3-76D3-632C-7AF2D7D3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EE7F5C-01C3-BB8E-6346-EF46103D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088D3-DEFC-3BD0-338F-69356CD9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051F5-B339-3105-8031-4CF36F3F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FBBA9-6104-806E-60C5-BC685767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8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D4B5-399B-89C0-F1BA-2CABA417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CC5B-A131-D657-14E9-655C0D33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2C7F62-114C-D39B-8019-5964D19D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D8FAB-1980-49D1-3677-B2116126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467795-407E-25B5-A89E-AEA22D80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412D9-07A0-4BF9-ED9C-4CC99889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32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2BF0-3A10-7D95-AF32-8E4E8A04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A74CF-D908-1296-27F2-7529E9FA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B2A01-5426-6040-6310-6BA63E0A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5F56C8-EAEF-7804-3F05-C740E6CEB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1A942C-18DF-859A-DAE0-7ADED3C0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FA1DC0-DE59-D1AA-05A1-B2F43C5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F08595-49F1-AAC2-DD75-B747128A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FE1A10-1C09-AB98-AAD8-7113017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5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40E66-765E-6455-46C3-B3AD472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813072-83EA-9952-26E5-A73F2D9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E54390-D418-0243-05B2-21C67FEC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823521-4B8B-51C8-062B-41DE8BED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4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2A7AD8-1AFF-8EAC-A26A-3B40ABBC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25C92D-972B-EBE6-9896-31D1B6E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4C247F-6A80-7ED5-2BCC-8C9E6EA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92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2D01-F6E7-C1B5-9B86-84F55AE9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EE1DB-878D-C5E5-165E-AA47842F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152B4-C370-4FCD-6DCD-8C01A68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F30334-943E-D94E-D84E-BC65D27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BBCAA-1AB6-597F-5F30-785D437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B5041-11AC-5D27-629B-6618F8C5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0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A7B-E311-39B9-10E1-5FD76134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1C4DE7-461C-14C7-AA51-8D374F50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519B0-EBCA-1F94-90D8-F8592E00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A67C5-D978-38B4-8EA0-95F875CC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BBD11-E420-92B8-0A22-2886210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8BD8B-7F56-96FF-B35D-A45BB361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3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9E54BE-F5E0-DE54-B589-F5A97F57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C3C8D-02BE-3B96-D560-39F30311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019D3-2394-70C7-F9C6-AE0BA2086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2BAE-EF3E-5E43-B033-17B5087B7A1F}" type="datetimeFigureOut">
              <a:rPr lang="es-PE" smtClean="0"/>
              <a:t>5/06/24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C9834-A755-58B4-6874-61BD9C7E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C8D62-4026-4FEC-0654-CA4E7255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F772-3761-364E-8918-441EF022C1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7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%25252525257B%25252525257BlinkURL%25252525257D%25252525257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F4B3A24-35B6-8CDA-B40D-9D234E71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28983"/>
              </p:ext>
            </p:extLst>
          </p:nvPr>
        </p:nvGraphicFramePr>
        <p:xfrm>
          <a:off x="2032000" y="719666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4610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6987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5924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8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/>
                        <a:t>{{#pptxTable courses}}{{</a:t>
                      </a:r>
                      <a:r>
                        <a:rPr lang="es-PE" dirty="0"/>
                        <a:t>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{{description}}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hlinkClick r:id="rId2"/>
                        </a:rPr>
                        <a:t>{{linkName}}</a:t>
                      </a:r>
                      <a:r>
                        <a:rPr lang="es-PE" dirty="0"/>
                        <a:t>{{/pptxTable}}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5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257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5</cp:revision>
  <dcterms:created xsi:type="dcterms:W3CDTF">2024-06-05T15:46:34Z</dcterms:created>
  <dcterms:modified xsi:type="dcterms:W3CDTF">2024-06-05T17:14:06Z</dcterms:modified>
</cp:coreProperties>
</file>